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80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926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984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71100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70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1479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471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73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2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9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7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1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3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7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264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31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334736"/>
            <a:ext cx="8001000" cy="175532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Проект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Flask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Escape from piter</a:t>
            </a: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5558368"/>
            <a:ext cx="10658044" cy="1947333"/>
          </a:xfrm>
        </p:spPr>
        <p:txBody>
          <a:bodyPr>
            <a:noAutofit/>
          </a:bodyPr>
          <a:lstStyle/>
          <a:p>
            <a:r>
              <a:rPr lang="ru-RU" sz="25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Выполнил ученик </a:t>
            </a:r>
            <a:r>
              <a:rPr lang="ru-RU" sz="2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 класса </a:t>
            </a:r>
            <a:endParaRPr lang="ru-RU" sz="25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ru-RU" sz="25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Марченко </a:t>
            </a:r>
            <a:r>
              <a:rPr lang="ru-RU" sz="2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Александр, </a:t>
            </a:r>
            <a:r>
              <a:rPr lang="ru-RU" sz="25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подпольная кличка </a:t>
            </a:r>
            <a:r>
              <a:rPr lang="en-US" sz="25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mav735</a:t>
            </a:r>
            <a:endParaRPr lang="ru-RU" sz="25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1" y="334736"/>
            <a:ext cx="2755508" cy="275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4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A0B94-EED1-4915-B1D0-9DB6CF45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Главная цель 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проекта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– 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Помочь пользователю сэкономить время на составлении списка продуктов.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8C2275-932D-49A9-BAF9-974CEE936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Генерация списка покупок происходит автоматически, в зависимость от выбранных рецептов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967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Как 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Пользоваться?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2489283"/>
            <a:ext cx="11018261" cy="2484582"/>
          </a:xfrm>
        </p:spPr>
        <p:txBody>
          <a:bodyPr>
            <a:normAutofit/>
          </a:bodyPr>
          <a:lstStyle/>
          <a:p>
            <a:r>
              <a:rPr lang="ru-RU" dirty="0" smtClean="0"/>
              <a:t>Во вкладке </a:t>
            </a:r>
            <a:r>
              <a:rPr lang="en-US" dirty="0" smtClean="0"/>
              <a:t>Recipes </a:t>
            </a:r>
            <a:r>
              <a:rPr lang="ru-RU" dirty="0" smtClean="0"/>
              <a:t>пользователь может создать рецепты и выбрать нужные ему для списка покупок. </a:t>
            </a:r>
            <a:r>
              <a:rPr lang="ru-RU" dirty="0"/>
              <a:t>Во вкладке </a:t>
            </a:r>
            <a:r>
              <a:rPr lang="en-US" dirty="0" smtClean="0"/>
              <a:t>Products </a:t>
            </a:r>
            <a:r>
              <a:rPr lang="ru-RU" dirty="0"/>
              <a:t>пользователь </a:t>
            </a:r>
            <a:r>
              <a:rPr lang="ru-RU" dirty="0" smtClean="0"/>
              <a:t>может добавить продукты. Во вкладке </a:t>
            </a:r>
            <a:r>
              <a:rPr lang="en-US" dirty="0" smtClean="0"/>
              <a:t>Shop list </a:t>
            </a:r>
            <a:r>
              <a:rPr lang="ru-RU" dirty="0" smtClean="0"/>
              <a:t>пользователь может скачать итоговую таблицу с продуктами для закупки(в формате</a:t>
            </a:r>
            <a:r>
              <a:rPr lang="en-US" dirty="0"/>
              <a:t> </a:t>
            </a:r>
            <a:r>
              <a:rPr lang="en-US" dirty="0" smtClean="0"/>
              <a:t>Excel).</a:t>
            </a:r>
          </a:p>
          <a:p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5251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Структурные элементы</a:t>
            </a:r>
            <a:b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База данный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9669" y="2645229"/>
            <a:ext cx="8721045" cy="2032412"/>
          </a:xfrm>
        </p:spPr>
        <p:txBody>
          <a:bodyPr>
            <a:normAutofit/>
          </a:bodyPr>
          <a:lstStyle/>
          <a:p>
            <a:pPr lvl="1"/>
            <a:r>
              <a:rPr lang="ru-RU" sz="1700" dirty="0">
                <a:solidFill>
                  <a:schemeClr val="bg2">
                    <a:lumMod val="50000"/>
                  </a:schemeClr>
                </a:solidFill>
              </a:rPr>
              <a:t>Все данные хранятся в базе данных формата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SQL</a:t>
            </a:r>
          </a:p>
          <a:p>
            <a:pPr lvl="1"/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</a:rPr>
              <a:t>User  </a:t>
            </a:r>
            <a:r>
              <a:rPr lang="ru-RU" sz="1700" dirty="0" smtClean="0">
                <a:solidFill>
                  <a:schemeClr val="bg2">
                    <a:lumMod val="50000"/>
                  </a:schemeClr>
                </a:solidFill>
              </a:rPr>
              <a:t>– таблица, </a:t>
            </a:r>
            <a:r>
              <a:rPr lang="ru-RU" sz="1700" dirty="0">
                <a:solidFill>
                  <a:schemeClr val="bg2">
                    <a:lumMod val="50000"/>
                  </a:schemeClr>
                </a:solidFill>
              </a:rPr>
              <a:t>который хранит </a:t>
            </a:r>
            <a:r>
              <a:rPr lang="ru-RU" sz="1700" dirty="0" smtClean="0">
                <a:solidFill>
                  <a:schemeClr val="bg2">
                    <a:lumMod val="50000"/>
                  </a:schemeClr>
                </a:solidFill>
              </a:rPr>
              <a:t>пользователей и их списки покупок</a:t>
            </a:r>
            <a:endParaRPr lang="ru-RU" sz="1700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</a:rPr>
              <a:t>Products </a:t>
            </a:r>
            <a:r>
              <a:rPr lang="ru-RU" sz="17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1700" dirty="0">
                <a:solidFill>
                  <a:schemeClr val="bg2">
                    <a:lumMod val="50000"/>
                  </a:schemeClr>
                </a:solidFill>
              </a:rPr>
              <a:t>– </a:t>
            </a:r>
            <a:r>
              <a:rPr lang="ru-RU" sz="1700" dirty="0">
                <a:solidFill>
                  <a:schemeClr val="bg2">
                    <a:lumMod val="50000"/>
                  </a:schemeClr>
                </a:solidFill>
              </a:rPr>
              <a:t>таблица, </a:t>
            </a:r>
            <a:r>
              <a:rPr lang="ru-RU" sz="1700" dirty="0" smtClean="0">
                <a:solidFill>
                  <a:schemeClr val="bg2">
                    <a:lumMod val="50000"/>
                  </a:schemeClr>
                </a:solidFill>
              </a:rPr>
              <a:t>которая хранит все продукты и их стоимости</a:t>
            </a:r>
            <a:endParaRPr lang="ru-RU" sz="1700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1700" dirty="0" smtClean="0">
                <a:solidFill>
                  <a:schemeClr val="bg2">
                    <a:lumMod val="50000"/>
                  </a:schemeClr>
                </a:solidFill>
              </a:rPr>
              <a:t>Recipes</a:t>
            </a:r>
            <a:r>
              <a:rPr lang="ru-RU" sz="17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1700" dirty="0">
                <a:solidFill>
                  <a:schemeClr val="bg2">
                    <a:lumMod val="50000"/>
                  </a:schemeClr>
                </a:solidFill>
              </a:rPr>
              <a:t>– </a:t>
            </a:r>
            <a:r>
              <a:rPr lang="ru-RU" sz="1700" dirty="0">
                <a:solidFill>
                  <a:schemeClr val="bg2">
                    <a:lumMod val="50000"/>
                  </a:schemeClr>
                </a:solidFill>
              </a:rPr>
              <a:t>таблица, который </a:t>
            </a:r>
            <a:r>
              <a:rPr lang="ru-RU" sz="1700" dirty="0" smtClean="0">
                <a:solidFill>
                  <a:schemeClr val="bg2">
                    <a:lumMod val="50000"/>
                  </a:schemeClr>
                </a:solidFill>
              </a:rPr>
              <a:t>хранит рецепты и список продуктов для приготовления.</a:t>
            </a:r>
            <a:endParaRPr lang="ru-RU" sz="17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874351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Override1.xml><?xml version="1.0" encoding="utf-8"?>
<a:themeOverride xmlns:a="http://schemas.openxmlformats.org/drawingml/2006/main">
  <a:clrScheme name="Синий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124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Сектор</vt:lpstr>
      <vt:lpstr>Проект Flask Escape from piter</vt:lpstr>
      <vt:lpstr>Главная цель проекта – Помочь пользователю сэкономить время на составлении списка продуктов.</vt:lpstr>
      <vt:lpstr>Как Пользоваться?</vt:lpstr>
      <vt:lpstr>Структурные элементы  База данный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Pyqt5 Конфигуратор сборки Персонального Компьютера</dc:title>
  <dc:creator>1518</dc:creator>
  <cp:lastModifiedBy>Alex</cp:lastModifiedBy>
  <cp:revision>18</cp:revision>
  <dcterms:created xsi:type="dcterms:W3CDTF">2021-11-10T12:59:15Z</dcterms:created>
  <dcterms:modified xsi:type="dcterms:W3CDTF">2022-04-18T12:32:54Z</dcterms:modified>
</cp:coreProperties>
</file>