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80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926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984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1100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70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1479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47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73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2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9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7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3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27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264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31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Проект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Py</a:t>
            </a:r>
            <a:r>
              <a:rPr lang="en-US" dirty="0" err="1">
                <a:solidFill>
                  <a:srgbClr val="0070C0"/>
                </a:solidFill>
              </a:rPr>
              <a:t>Game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Escape from piter</a:t>
            </a:r>
            <a:endParaRPr lang="ru-R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10658044" cy="1947333"/>
          </a:xfrm>
        </p:spPr>
        <p:txBody>
          <a:bodyPr>
            <a:noAutofit/>
          </a:bodyPr>
          <a:lstStyle/>
          <a:p>
            <a:r>
              <a:rPr lang="ru-RU" sz="2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Выполнили ученики 9 класса </a:t>
            </a:r>
          </a:p>
          <a:p>
            <a:r>
              <a:rPr lang="ru-RU" sz="2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Булдаков Арсений, </a:t>
            </a:r>
            <a:r>
              <a:rPr lang="ru-RU" sz="2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в сети более известен как </a:t>
            </a:r>
            <a:r>
              <a:rPr lang="en-US" sz="2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Ceber-Zhaba</a:t>
            </a:r>
            <a:endParaRPr lang="en-US" sz="25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ru-RU" sz="2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Марченко Александр, </a:t>
            </a:r>
            <a:r>
              <a:rPr lang="ru-RU" sz="2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подпольная кличка </a:t>
            </a:r>
            <a:r>
              <a:rPr lang="en-US" sz="2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mav735</a:t>
            </a:r>
            <a:endParaRPr lang="ru-RU" sz="25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865" y="261478"/>
            <a:ext cx="2755508" cy="275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4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A0B94-EED1-4915-B1D0-9DB6CF45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Главная цель игры – заработать как можно больше 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монеток и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пройти как можно больше уровней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8C2275-932D-49A9-BAF9-974CEE936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Генерация уровней происходит случайно, поэтому технически игру можно назвать бесконечной</a:t>
            </a:r>
          </a:p>
        </p:txBody>
      </p:sp>
    </p:spTree>
    <p:extLst>
      <p:ext uri="{BB962C8B-B14F-4D97-AF65-F5344CB8AC3E}">
        <p14:creationId xmlns:p14="http://schemas.microsoft.com/office/powerpoint/2010/main" val="136967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Как играть?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1" y="3509818"/>
            <a:ext cx="11018261" cy="2484582"/>
          </a:xfrm>
        </p:spPr>
        <p:txBody>
          <a:bodyPr>
            <a:normAutofit/>
          </a:bodyPr>
          <a:lstStyle/>
          <a:p>
            <a:r>
              <a:rPr lang="ru-RU" dirty="0"/>
              <a:t>В меню надо нажать кнопку [</a:t>
            </a:r>
            <a:r>
              <a:rPr lang="en-US" dirty="0"/>
              <a:t>Play</a:t>
            </a:r>
            <a:r>
              <a:rPr lang="ru-RU" dirty="0"/>
              <a:t>], после этого персонаж попадает на карту, населённую враждебными сущностями. Также на карте находится Монолит, который позволяет игроку перейти на следующий уровень. Координаты Монолита, как и игрока определяются случайно. После того, как вы подойдёте к монолиту вас перекинет в магазин, где вы сможете купить способности в обмен на монетки, которые вы получаете за убийства врагов.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5251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E6D09-537C-44D2-B3C4-C52692C2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3550"/>
            <a:ext cx="10058400" cy="2152815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Управление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0B7D74-4A80-45AC-9F79-A4B41B16F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193" y="2866445"/>
            <a:ext cx="10447614" cy="2858494"/>
          </a:xfrm>
        </p:spPr>
        <p:txBody>
          <a:bodyPr>
            <a:noAutofit/>
          </a:bodyPr>
          <a:lstStyle/>
          <a:p>
            <a:r>
              <a:rPr lang="ru-RU" sz="2400" dirty="0"/>
              <a:t>Перемещение		</a:t>
            </a:r>
            <a:r>
              <a:rPr lang="ru-RU" sz="2400" dirty="0" smtClean="0"/>
              <a:t>Атака </a:t>
            </a:r>
            <a:r>
              <a:rPr lang="en-US" sz="2400" dirty="0" smtClean="0"/>
              <a:t>		</a:t>
            </a:r>
            <a:r>
              <a:rPr lang="ru-RU" sz="2400" dirty="0" smtClean="0"/>
              <a:t>			Читы</a:t>
            </a:r>
            <a:endParaRPr lang="ru-RU" sz="2400" dirty="0"/>
          </a:p>
          <a:p>
            <a:r>
              <a:rPr lang="en-US" sz="2400" dirty="0"/>
              <a:t>[W] / [⇧] –</a:t>
            </a:r>
            <a:r>
              <a:rPr lang="ru-RU" sz="2400" dirty="0"/>
              <a:t> вверх</a:t>
            </a:r>
            <a:r>
              <a:rPr lang="en-US" sz="2400" dirty="0"/>
              <a:t>		 [</a:t>
            </a:r>
            <a:r>
              <a:rPr lang="ru-RU" sz="2400" dirty="0"/>
              <a:t>ПКМ</a:t>
            </a:r>
            <a:r>
              <a:rPr lang="en-US" sz="2400" dirty="0" smtClean="0"/>
              <a:t>]</a:t>
            </a:r>
            <a:r>
              <a:rPr lang="ru-RU" sz="2400" dirty="0" smtClean="0"/>
              <a:t>		Спросить у разработчиков</a:t>
            </a:r>
            <a:endParaRPr lang="en-US" sz="2400" dirty="0"/>
          </a:p>
          <a:p>
            <a:r>
              <a:rPr lang="en-US" sz="2400" dirty="0"/>
              <a:t>[A] / [⇦]</a:t>
            </a:r>
            <a:r>
              <a:rPr lang="ru-RU" sz="2400" dirty="0"/>
              <a:t> - влево</a:t>
            </a:r>
            <a:endParaRPr lang="en-US" sz="2400" dirty="0"/>
          </a:p>
          <a:p>
            <a:r>
              <a:rPr lang="en-US" sz="2400" dirty="0"/>
              <a:t>[S] / [⇩]</a:t>
            </a:r>
            <a:r>
              <a:rPr lang="ru-RU" sz="2400" dirty="0"/>
              <a:t> - вниз</a:t>
            </a:r>
            <a:endParaRPr lang="en-US" sz="2400" dirty="0"/>
          </a:p>
          <a:p>
            <a:r>
              <a:rPr lang="en-US" sz="2400" dirty="0"/>
              <a:t>[D] / [⇨]</a:t>
            </a:r>
            <a:r>
              <a:rPr lang="ru-RU" sz="2400" dirty="0"/>
              <a:t> - вправо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9783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Характеристики персонажа</a:t>
            </a:r>
            <a:b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1" y="3500582"/>
            <a:ext cx="10981315" cy="249381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Strength</a:t>
            </a:r>
            <a:r>
              <a:rPr lang="ru-RU" dirty="0"/>
              <a:t> – урон наносимый персонажем по противнику</a:t>
            </a:r>
          </a:p>
          <a:p>
            <a:pPr lvl="0"/>
            <a:r>
              <a:rPr lang="en-US" dirty="0"/>
              <a:t>Speed</a:t>
            </a:r>
            <a:r>
              <a:rPr lang="ru-RU" dirty="0"/>
              <a:t> – скорость передвижения игрока по карте</a:t>
            </a:r>
          </a:p>
          <a:p>
            <a:pPr lvl="0"/>
            <a:r>
              <a:rPr lang="en-US" dirty="0"/>
              <a:t>Health</a:t>
            </a:r>
            <a:r>
              <a:rPr lang="ru-RU" dirty="0"/>
              <a:t> – максимальное здоровье персонажа</a:t>
            </a:r>
          </a:p>
          <a:p>
            <a:pPr lvl="0"/>
            <a:r>
              <a:rPr lang="en-US" dirty="0"/>
              <a:t>Regeneration</a:t>
            </a:r>
            <a:r>
              <a:rPr lang="ru-RU" dirty="0"/>
              <a:t> – регенерация (восстановление некоторого количества здоровья за определённый период)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70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Структурные 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элементы</a:t>
            </a:r>
            <a:b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Классы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2" y="2900218"/>
            <a:ext cx="10805824" cy="3777672"/>
          </a:xfrm>
        </p:spPr>
        <p:txBody>
          <a:bodyPr>
            <a:normAutofit/>
          </a:bodyPr>
          <a:lstStyle/>
          <a:p>
            <a:pPr lvl="1"/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Settings</a:t>
            </a:r>
            <a:r>
              <a:rPr lang="ru-RU" sz="1700" dirty="0">
                <a:solidFill>
                  <a:schemeClr val="bg2">
                    <a:lumMod val="50000"/>
                  </a:schemeClr>
                </a:solidFill>
              </a:rPr>
              <a:t> – класс, который хранит настройки</a:t>
            </a:r>
          </a:p>
          <a:p>
            <a:pPr lvl="1"/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Player</a:t>
            </a:r>
            <a:r>
              <a:rPr lang="ru-RU" sz="1700" dirty="0">
                <a:solidFill>
                  <a:schemeClr val="bg2">
                    <a:lumMod val="50000"/>
                  </a:schemeClr>
                </a:solidFill>
              </a:rPr>
              <a:t> – класс игрока, он хранит анимации, показатели и инвентарь.</a:t>
            </a:r>
          </a:p>
          <a:p>
            <a:pPr lvl="1"/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Entity</a:t>
            </a:r>
            <a:r>
              <a:rPr lang="ru-RU" sz="1700" dirty="0">
                <a:solidFill>
                  <a:schemeClr val="bg2">
                    <a:lumMod val="50000"/>
                  </a:schemeClr>
                </a:solidFill>
              </a:rPr>
              <a:t> – класс сущностей, которые могут быть настроены враждебно и нейтрально по отношению к игроку</a:t>
            </a:r>
          </a:p>
          <a:p>
            <a:pPr lvl="1"/>
            <a:r>
              <a:rPr lang="ru-RU" sz="1700" dirty="0">
                <a:solidFill>
                  <a:schemeClr val="bg2">
                    <a:lumMod val="50000"/>
                  </a:schemeClr>
                </a:solidFill>
              </a:rPr>
              <a:t>MapGenerator – класс, который генерирует карту</a:t>
            </a:r>
          </a:p>
          <a:p>
            <a:pPr lvl="1"/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FpsCounter</a:t>
            </a:r>
            <a:r>
              <a:rPr lang="ru-RU" sz="1700" dirty="0">
                <a:solidFill>
                  <a:schemeClr val="bg2">
                    <a:lumMod val="50000"/>
                  </a:schemeClr>
                </a:solidFill>
              </a:rPr>
              <a:t> – класс отображающий количество кадров в секунду, необходим для оптимизации игры</a:t>
            </a:r>
          </a:p>
          <a:p>
            <a:pPr lvl="1"/>
            <a:r>
              <a:rPr lang="ru-RU" sz="1700" dirty="0">
                <a:solidFill>
                  <a:schemeClr val="bg2">
                    <a:lumMod val="50000"/>
                  </a:schemeClr>
                </a:solidFill>
              </a:rPr>
              <a:t>DrawFloor – класс, который </a:t>
            </a:r>
            <a:r>
              <a:rPr lang="ru-RU" sz="1700" dirty="0" smtClean="0">
                <a:solidFill>
                  <a:schemeClr val="bg2">
                    <a:lumMod val="50000"/>
                  </a:schemeClr>
                </a:solidFill>
              </a:rPr>
              <a:t>отрисовывает </a:t>
            </a:r>
            <a:r>
              <a:rPr lang="ru-RU" sz="1700" dirty="0">
                <a:solidFill>
                  <a:schemeClr val="bg2">
                    <a:lumMod val="50000"/>
                  </a:schemeClr>
                </a:solidFill>
              </a:rPr>
              <a:t>карту</a:t>
            </a:r>
          </a:p>
          <a:p>
            <a:pPr lvl="1"/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Menu</a:t>
            </a:r>
            <a:r>
              <a:rPr lang="ru-RU" sz="1700" dirty="0">
                <a:solidFill>
                  <a:schemeClr val="bg2">
                    <a:lumMod val="50000"/>
                  </a:schemeClr>
                </a:solidFill>
              </a:rPr>
              <a:t> – класс, который отвечает за меню</a:t>
            </a:r>
          </a:p>
          <a:p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66787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ru-RU" sz="3200" kern="1200" cap="all" dirty="0">
                <a:ln w="3175" cmpd="sng"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Структурные элементы</a:t>
            </a:r>
            <a:br>
              <a:rPr lang="ru-RU" sz="3200" kern="1200" cap="all" dirty="0">
                <a:ln w="3175" cmpd="sng"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ru-RU" sz="2000" kern="1200" cap="all" dirty="0">
                <a:ln w="3175" cmpd="sng"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2000" kern="1200" cap="all" dirty="0">
                <a:ln w="3175" cmpd="sng"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</a:br>
            <a:endParaRPr lang="ru-RU" sz="2000" kern="1200" cap="all" dirty="0">
              <a:ln w="3175" cmpd="sng"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78175" y="3269673"/>
            <a:ext cx="8535988" cy="2346036"/>
          </a:xfrm>
        </p:spPr>
        <p:txBody>
          <a:bodyPr>
            <a:normAutofit/>
          </a:bodyPr>
          <a:lstStyle/>
          <a:p>
            <a:r>
              <a:rPr lang="en-US" sz="1700" dirty="0"/>
              <a:t>pygame</a:t>
            </a:r>
            <a:r>
              <a:rPr lang="ru-RU" sz="1700" dirty="0"/>
              <a:t> – основной класс для разработки игры</a:t>
            </a:r>
            <a:br>
              <a:rPr lang="ru-RU" sz="1700" dirty="0"/>
            </a:br>
            <a:r>
              <a:rPr lang="en-US" sz="1700" dirty="0"/>
              <a:t>pygame</a:t>
            </a:r>
            <a:r>
              <a:rPr lang="ru-RU" sz="1700" dirty="0"/>
              <a:t>_</a:t>
            </a:r>
            <a:r>
              <a:rPr lang="en-US" sz="1700" dirty="0"/>
              <a:t>menu</a:t>
            </a:r>
            <a:r>
              <a:rPr lang="ru-RU" sz="1700" dirty="0"/>
              <a:t> – класс позволяющий легко создавать собственные меню</a:t>
            </a:r>
            <a:br>
              <a:rPr lang="ru-RU" sz="1700" dirty="0"/>
            </a:br>
            <a:r>
              <a:rPr lang="en-US" sz="1700" dirty="0"/>
              <a:t>configparser</a:t>
            </a:r>
            <a:r>
              <a:rPr lang="ru-RU" sz="1700" dirty="0"/>
              <a:t> - для работ с файлами расширения .</a:t>
            </a:r>
            <a:r>
              <a:rPr lang="en-US" sz="1700" dirty="0"/>
              <a:t>cfg</a:t>
            </a:r>
            <a:r>
              <a:rPr lang="ru-RU" sz="1700" dirty="0"/>
              <a:t/>
            </a:r>
            <a:br>
              <a:rPr lang="ru-RU" sz="1700" dirty="0"/>
            </a:br>
            <a:r>
              <a:rPr lang="en-US" sz="1700" dirty="0"/>
              <a:t>collections</a:t>
            </a:r>
            <a:r>
              <a:rPr lang="ru-RU" sz="1700" dirty="0"/>
              <a:t> - для анимации</a:t>
            </a:r>
          </a:p>
        </p:txBody>
      </p:sp>
    </p:spTree>
    <p:extLst>
      <p:ext uri="{BB962C8B-B14F-4D97-AF65-F5344CB8AC3E}">
        <p14:creationId xmlns:p14="http://schemas.microsoft.com/office/powerpoint/2010/main" val="202424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515" y="574964"/>
            <a:ext cx="10058400" cy="2743200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Хранение данных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515" y="3135746"/>
            <a:ext cx="8535988" cy="1879600"/>
          </a:xfrm>
        </p:spPr>
        <p:txBody>
          <a:bodyPr/>
          <a:lstStyle/>
          <a:p>
            <a:r>
              <a:rPr lang="ru-RU" dirty="0"/>
              <a:t>Данные игровой сессии хранятся в файле с разрешением .</a:t>
            </a:r>
            <a:r>
              <a:rPr lang="ru-RU" dirty="0" err="1"/>
              <a:t>cfg</a:t>
            </a:r>
            <a:r>
              <a:rPr lang="ru-RU" dirty="0"/>
              <a:t>. Также в этом файле лежат настройки для игры.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534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4967" y1="38411" x2="54967" y2="38411"/>
                        <a14:foregroundMark x1="68874" y1="36755" x2="68874" y2="36755"/>
                        <a14:foregroundMark x1="54305" y1="35265" x2="71082" y2="41060"/>
                        <a14:foregroundMark x1="66887" y1="26821" x2="62252" y2="40728"/>
                        <a14:foregroundMark x1="56291" y1="57450" x2="65784" y2="37748"/>
                        <a14:foregroundMark x1="50110" y1="18377" x2="59823" y2="18377"/>
                        <a14:backgroundMark x1="65784" y1="15563" x2="81236" y2="33113"/>
                        <a14:backgroundMark x1="64018" y1="19205" x2="67329" y2="22351"/>
                        <a14:backgroundMark x1="42605" y1="25828" x2="48565" y2="20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752" y="3625762"/>
            <a:ext cx="6379779" cy="358959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17" b="97139" l="1657" r="93675">
                        <a14:foregroundMark x1="31175" y1="8283" x2="59789" y2="8886"/>
                        <a14:foregroundMark x1="48795" y1="4217" x2="56627" y2="4970"/>
                        <a14:foregroundMark x1="12048" y1="82681" x2="1657" y2="87500"/>
                        <a14:foregroundMark x1="78313" y1="80873" x2="90211" y2="94428"/>
                        <a14:foregroundMark x1="87199" y1="97139" x2="93675" y2="951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0993" y="3302876"/>
            <a:ext cx="2385849" cy="232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3198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Override1.xml><?xml version="1.0" encoding="utf-8"?>
<a:themeOverride xmlns:a="http://schemas.openxmlformats.org/drawingml/2006/main">
  <a:clrScheme name="Синий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Синий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Синий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355</Words>
  <Application>Microsoft Office PowerPoint</Application>
  <PresentationFormat>Широкоэкранный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Сектор</vt:lpstr>
      <vt:lpstr>Проект PyGame Escape from piter</vt:lpstr>
      <vt:lpstr>Главная цель игры – заработать как можно больше монеток и пройти как можно больше уровней</vt:lpstr>
      <vt:lpstr>Как играть?</vt:lpstr>
      <vt:lpstr>Управление</vt:lpstr>
      <vt:lpstr>Характеристики персонажа </vt:lpstr>
      <vt:lpstr>Структурные элементы  Классы </vt:lpstr>
      <vt:lpstr>Структурные элементы  </vt:lpstr>
      <vt:lpstr>Хранение данных 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Pyqt5 Конфигуратор сборки Персонального Компьютера</dc:title>
  <dc:creator>1518</dc:creator>
  <cp:lastModifiedBy>1518</cp:lastModifiedBy>
  <cp:revision>14</cp:revision>
  <dcterms:created xsi:type="dcterms:W3CDTF">2021-11-10T12:59:15Z</dcterms:created>
  <dcterms:modified xsi:type="dcterms:W3CDTF">2022-01-17T12:32:07Z</dcterms:modified>
</cp:coreProperties>
</file>