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7066-BF23-47FC-9A26-2D7041E8401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B2A5-6A58-4212-99E5-94BB1E408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6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7066-BF23-47FC-9A26-2D7041E8401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B2A5-6A58-4212-99E5-94BB1E408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7066-BF23-47FC-9A26-2D7041E8401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B2A5-6A58-4212-99E5-94BB1E408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2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7066-BF23-47FC-9A26-2D7041E8401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B2A5-6A58-4212-99E5-94BB1E408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1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7066-BF23-47FC-9A26-2D7041E8401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B2A5-6A58-4212-99E5-94BB1E408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6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7066-BF23-47FC-9A26-2D7041E8401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B2A5-6A58-4212-99E5-94BB1E408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0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7066-BF23-47FC-9A26-2D7041E8401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B2A5-6A58-4212-99E5-94BB1E408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2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7066-BF23-47FC-9A26-2D7041E8401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B2A5-6A58-4212-99E5-94BB1E408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4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7066-BF23-47FC-9A26-2D7041E8401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B2A5-6A58-4212-99E5-94BB1E408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7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7066-BF23-47FC-9A26-2D7041E8401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B2A5-6A58-4212-99E5-94BB1E408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7066-BF23-47FC-9A26-2D7041E8401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B2A5-6A58-4212-99E5-94BB1E408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8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87066-BF23-47FC-9A26-2D7041E8401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FB2A5-6A58-4212-99E5-94BB1E408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9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8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7" t="21765" r="22236" b="8000"/>
          <a:stretch/>
        </p:blipFill>
        <p:spPr>
          <a:xfrm>
            <a:off x="9523326" y="2308357"/>
            <a:ext cx="1693937" cy="2080824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937" y="2259332"/>
            <a:ext cx="2550877" cy="2178874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249" y="2245659"/>
            <a:ext cx="2337176" cy="210836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00202" y="4571999"/>
            <a:ext cx="1102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CODE</a:t>
            </a:r>
            <a:endParaRPr lang="en-US" b="1" dirty="0"/>
          </a:p>
        </p:txBody>
      </p:sp>
      <p:cxnSp>
        <p:nvCxnSpPr>
          <p:cNvPr id="15" name="Straight Arrow Connector 14"/>
          <p:cNvCxnSpPr>
            <a:stCxn id="12" idx="3"/>
          </p:cNvCxnSpPr>
          <p:nvPr/>
        </p:nvCxnSpPr>
        <p:spPr>
          <a:xfrm>
            <a:off x="3321425" y="3299840"/>
            <a:ext cx="199016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65177" y="2656883"/>
            <a:ext cx="1102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TEST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682852" y="3419578"/>
            <a:ext cx="1102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BUILD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806544" y="4571999"/>
            <a:ext cx="1231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IMAGE</a:t>
            </a:r>
            <a:endParaRPr lang="en-US" b="1" dirty="0"/>
          </a:p>
        </p:txBody>
      </p:sp>
      <p:cxnSp>
        <p:nvCxnSpPr>
          <p:cNvPr id="22" name="Straight Arrow Connector 21"/>
          <p:cNvCxnSpPr>
            <a:stCxn id="8" idx="3"/>
          </p:cNvCxnSpPr>
          <p:nvPr/>
        </p:nvCxnSpPr>
        <p:spPr>
          <a:xfrm>
            <a:off x="7697814" y="3348769"/>
            <a:ext cx="198406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28363" y="2656883"/>
            <a:ext cx="1364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DEPLOY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492123" y="4571999"/>
            <a:ext cx="1756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WEB PAGE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685800" y="1748118"/>
            <a:ext cx="10919012" cy="4168588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908176" y="1198681"/>
            <a:ext cx="2474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CI/CD PIPELINE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3509682" y="1963271"/>
            <a:ext cx="5783095" cy="3281082"/>
          </a:xfrm>
          <a:prstGeom prst="rect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058329" y="5284572"/>
            <a:ext cx="27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GitHub ACTIONS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7478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3" t="23642" r="21112" b="8947"/>
          <a:stretch/>
        </p:blipFill>
        <p:spPr>
          <a:xfrm>
            <a:off x="6936508" y="1423030"/>
            <a:ext cx="665019" cy="7653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128" y="932525"/>
            <a:ext cx="1302326" cy="4344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264" y="863599"/>
            <a:ext cx="456755" cy="456755"/>
          </a:xfrm>
          <a:prstGeom prst="rect">
            <a:avLst/>
          </a:prstGeom>
        </p:spPr>
      </p:pic>
      <p:pic>
        <p:nvPicPr>
          <p:cNvPr id="2050" name="Picture 2" descr="https://www.parkmycloud.com/wp-content/uploads/Amazon-RDS-1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8" t="2238" r="17617" b="4153"/>
          <a:stretch/>
        </p:blipFill>
        <p:spPr bwMode="auto">
          <a:xfrm>
            <a:off x="3464097" y="2987230"/>
            <a:ext cx="2586183" cy="231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assets.puzzlefactory.pl/puzzle/205/866/origina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280" y="2987230"/>
            <a:ext cx="2086496" cy="231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491805" y="2987230"/>
            <a:ext cx="4672680" cy="241992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174837" y="360218"/>
            <a:ext cx="3306617" cy="1006763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User Interface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4619" y="203200"/>
            <a:ext cx="3870036" cy="204123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8" idx="2"/>
            <a:endCxn id="7" idx="0"/>
          </p:cNvCxnSpPr>
          <p:nvPr/>
        </p:nvCxnSpPr>
        <p:spPr>
          <a:xfrm flipH="1">
            <a:off x="5828145" y="1366981"/>
            <a:ext cx="1" cy="162024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56001" y="2401455"/>
            <a:ext cx="141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http </a:t>
            </a:r>
            <a:r>
              <a:rPr lang="en-US" b="1" dirty="0"/>
              <a:t>R</a:t>
            </a:r>
            <a:r>
              <a:rPr lang="en-US" b="1" dirty="0" smtClean="0"/>
              <a:t>equest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351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768" y="4519661"/>
            <a:ext cx="1695523" cy="5656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10808" b="7247"/>
          <a:stretch/>
        </p:blipFill>
        <p:spPr>
          <a:xfrm>
            <a:off x="1936603" y="851095"/>
            <a:ext cx="8611265" cy="36685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5744" y="4519661"/>
            <a:ext cx="617024" cy="61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7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60" y="410020"/>
            <a:ext cx="11855533" cy="58707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39635" y="1163782"/>
            <a:ext cx="8201891" cy="169025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41526" y="1824243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INPUT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39635" y="2854036"/>
            <a:ext cx="3168074" cy="34174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07709" y="2854036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27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19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mvalderrama</dc:creator>
  <cp:lastModifiedBy>mvalderrama</cp:lastModifiedBy>
  <cp:revision>11</cp:revision>
  <dcterms:created xsi:type="dcterms:W3CDTF">2020-08-02T21:40:23Z</dcterms:created>
  <dcterms:modified xsi:type="dcterms:W3CDTF">2020-08-03T01:16:32Z</dcterms:modified>
</cp:coreProperties>
</file>