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48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DFF0F-50CD-424A-A21C-2449F25F94EF}" type="datetimeFigureOut">
              <a:rPr lang="mk-MK" smtClean="0"/>
              <a:pPr/>
              <a:t>11.11.2015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96412-74AB-4C7F-836F-09CFE7A98A34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96412-74AB-4C7F-836F-09CFE7A98A34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BFA850-816C-454B-B45C-1BCF243377DA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0E10-E049-4F1F-A5C8-3231797E0041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5A50-688C-476B-9D19-1D917419A0C0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5417-50D7-4E01-B62C-9CDF5C30D8BD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7E90-588F-4EDB-B285-287AE9F77E9D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CA97-9790-4617-9DC1-82BDC143A981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E1D2D5-AD45-47A1-B11C-1BFAC51667A7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EC799C-AF5B-4E83-8C97-F0720B9C0F2A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7ED7-7492-4DA1-9527-B6793AB53721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241E-BA36-42C0-9FFA-57709CB3642E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F1C1-B5B5-4127-BC9C-F7D90A9A3838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B6542F-BC88-4B8F-B1CD-83FA71BAF9B9}" type="datetime1">
              <a:rPr lang="mk-MK" smtClean="0"/>
              <a:pPr/>
              <a:t>11.11.2015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mk-M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29627BC-2508-47E0-84DF-364584DA96D1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8458200" cy="1470025"/>
          </a:xfrm>
        </p:spPr>
        <p:txBody>
          <a:bodyPr/>
          <a:lstStyle/>
          <a:p>
            <a:r>
              <a:rPr lang="en-US" dirty="0" err="1" smtClean="0"/>
              <a:t>MyTaxiService</a:t>
            </a:r>
            <a:r>
              <a:rPr lang="en-US" dirty="0" smtClean="0"/>
              <a:t> - RASD 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357166"/>
            <a:ext cx="4214842" cy="3571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Software Engineering 2 AA 2015-2016</a:t>
            </a:r>
            <a:endParaRPr lang="mk-MK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4282" y="4429132"/>
            <a:ext cx="8786874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Andrijana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Mirchevska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838622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</a:p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Marija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Mavcheva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(838647)</a:t>
            </a:r>
            <a:endParaRPr kumimoji="0" lang="mk-MK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register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01056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929330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Register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186766" cy="35719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Login 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mk-MK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fts_app\logIn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9"/>
            <a:ext cx="8002800" cy="35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643578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Homepage</a:t>
            </a:r>
            <a:endParaRPr lang="mk-MK" sz="1800" dirty="0" smtClean="0">
              <a:latin typeface="Arial" pitchFamily="34" charset="0"/>
              <a:cs typeface="Arial" pitchFamily="34" charset="0"/>
            </a:endParaRPr>
          </a:p>
          <a:p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notiflogou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02800" cy="37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2910" y="5572140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Manage profile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manageProfil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02800" cy="3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1472" y="5715016"/>
            <a:ext cx="8229600" cy="573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/>
              <a:t>Reservation taxi page</a:t>
            </a:r>
            <a:endParaRPr lang="mk-MK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14</a:t>
            </a:fld>
            <a:endParaRPr lang="mk-MK"/>
          </a:p>
        </p:txBody>
      </p:sp>
      <p:pic>
        <p:nvPicPr>
          <p:cNvPr id="1026" name="Picture 2" descr="C:\Users\USER\Desktop\makeReservationChang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44140"/>
            <a:ext cx="7993334" cy="38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115328" cy="5000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Sketches for the mobile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USER\Desktop\Software Engineering_2015 2016\mockups\DriverHome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USER\Desktop\Software Engineering_2015 2016\mockups\DriverRequest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11254"/>
            <a:ext cx="2485644" cy="42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USER\Desktop\Software Engineering_2015 2016\mockups\reservationDetails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785926"/>
            <a:ext cx="25003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0034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Driver homepage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86116" y="6072206"/>
            <a:ext cx="2500330" cy="573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Notification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page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15074" y="6072206"/>
            <a:ext cx="2500330" cy="57376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lvl="0" indent="-256032" algn="ctr">
              <a:spcBef>
                <a:spcPts val="300"/>
              </a:spcBef>
              <a:buClr>
                <a:schemeClr val="accent3"/>
              </a:buClr>
            </a:pPr>
            <a:r>
              <a:rPr lang="en-US" dirty="0">
                <a:latin typeface="Arial" pitchFamily="34" charset="0"/>
                <a:cs typeface="Arial" pitchFamily="34" charset="0"/>
              </a:rPr>
              <a:t>Reservation details page</a:t>
            </a:r>
            <a:endParaRPr kumimoji="0" lang="mk-MK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6" name="Picture 5" descr="C:\Users\USER\Desktop\Software Engineering_2015 2016\drafts_app\UML diagrams\UML sliki\RegisterUM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2868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Register (accessing the application)</a:t>
            </a:r>
            <a:endParaRPr lang="mk-MK" sz="18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Manage Profile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USER\Desktop\Software Engineering_2015 2016\drafts_app\UML diagrams\UML sliki\ManageProfileUML.jp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157937" cy="377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Reservatio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584006" cy="431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Make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fts_app\UML diagrams\UML sliki\DriverRespon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91440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 Case Diagrams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73768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Driver`s Respond to a Request or Reservation</a:t>
            </a:r>
            <a:endParaRPr lang="mk-MK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3071834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4071966" cy="592935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Purpose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Scope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Glossar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Overall Description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Identifying stakeholders and actors 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characteristics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Goals and assumptions	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Domain properties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Requirements</a:t>
            </a:r>
            <a:endParaRPr lang="mk-MK" sz="20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Functional requirements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Non-functional requirements</a:t>
            </a:r>
            <a:endParaRPr lang="mk-MK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mk-MK" sz="1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/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132" y="1142984"/>
            <a:ext cx="3429056" cy="5715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mk-M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Scenarios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mk-M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UML Models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 Case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Diagram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Sequence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mk-M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State Chart Diagrams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Modeling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Code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Alloy Worlds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Class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20</a:t>
            </a:fld>
            <a:endParaRPr lang="mk-MK"/>
          </a:p>
        </p:txBody>
      </p:sp>
      <p:pic>
        <p:nvPicPr>
          <p:cNvPr id="1026" name="Picture 2" descr="C:\Users\USER\Desktop\ClassDiagram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048750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oftware Engineering_2015 2016\DRAW IO\Regis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643998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29454" y="2428868"/>
            <a:ext cx="1643074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Register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SER\Desktop\Software Engineering_2015 2016\DRAW IO\ReserveTaxi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8786874" cy="628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00892" y="2143116"/>
            <a:ext cx="1785918" cy="7858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Reserve  </a:t>
            </a: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taxi</a:t>
            </a:r>
            <a:endParaRPr lang="mk-MK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Sequence Diagrams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pic>
        <p:nvPicPr>
          <p:cNvPr id="5" name="Picture 4" descr="C:\Users\USER\Desktop\Software Engineering_2015 2016\DRAW IO\Confirm-Decline a rid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86808" cy="640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9388" y="2143116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Confirm/Decline</a:t>
            </a:r>
          </a:p>
          <a:p>
            <a:pPr algn="ctr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ride</a:t>
            </a:r>
            <a:endParaRPr lang="mk-MK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Software Engineering_2015 2016\DRAW IO\StateChartDiagrams\ReservationLifeCy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69974"/>
            <a:ext cx="5000660" cy="550229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Arial" pitchFamily="34" charset="0"/>
                <a:cs typeface="Arial" pitchFamily="34" charset="0"/>
              </a:rPr>
              <a:t>State Chart Diagram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29290" y="2285992"/>
            <a:ext cx="3214710" cy="10001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Reservation </a:t>
            </a:r>
          </a:p>
          <a:p>
            <a:pPr algn="ctr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Lifecycle</a:t>
            </a:r>
            <a:endParaRPr lang="mk-MK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esktop\allo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4071966" cy="557214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USER\Desktop\alloy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429684" cy="585789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Alloy code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USER\Desktop\alloy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2357454" cy="392909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World Generated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USER\Desktop\alloyOutpu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321470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Metamodel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USER\Desktop\alloyMetamod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64" y="1785926"/>
            <a:ext cx="735811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71934" y="1714488"/>
            <a:ext cx="5357850" cy="4500594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constraints of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application:</a:t>
            </a:r>
          </a:p>
          <a:p>
            <a:pPr lvl="0">
              <a:spcBef>
                <a:spcPct val="0"/>
              </a:spcBef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river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zone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equest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eservation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only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reservation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Reservation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belongs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Taxi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car belongs to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</a:t>
            </a:r>
          </a:p>
          <a:p>
            <a:pPr lvl="1">
              <a:buFont typeface="Arial" pitchFamily="34" charset="0"/>
              <a:buChar char="•"/>
            </a:pP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Driver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have only one taxi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car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0"/>
              </a:spcBef>
            </a:pPr>
            <a:endParaRPr kumimoji="0" lang="mk-MK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2400288" cy="5714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Scope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project is about developing an application that will enable fast and optimized taxi services in the city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application will allow users to register and then sign in into the app for using its services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Also taxi drivers can register and sign into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myTaxiService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 with the purpose to manage their availability and duties 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535785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Used tools</a:t>
            </a:r>
            <a:endParaRPr lang="mk-M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8596" y="1357298"/>
            <a:ext cx="8358246" cy="450059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lang="mk-MK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Microsoft Office Word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redact and to format this document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Axure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RP Pro 7.0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the sketches for the interface of the web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JustInMind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Prototyper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6.9.1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create the sketches for the interface of the mobile version of the application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endParaRPr lang="mk-MK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Draw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IO and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StarUML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create the State Charts, the Class Diagram, the Sequence Diagrams and the Use Case Diagram</a:t>
            </a:r>
          </a:p>
          <a:p>
            <a:r>
              <a:rPr lang="mk-MK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mk-MK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Alloy </a:t>
            </a:r>
            <a:r>
              <a:rPr lang="mk-MK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Analizer 4.2</a:t>
            </a:r>
            <a:r>
              <a:rPr lang="mk-MK" sz="2000" dirty="0">
                <a:latin typeface="Arial" pitchFamily="34" charset="0"/>
                <a:cs typeface="Arial" pitchFamily="34" charset="0"/>
              </a:rPr>
              <a:t>: to prove the consistency of our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30804"/>
            <a:ext cx="7715304" cy="3984278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8794" y="928670"/>
            <a:ext cx="5357850" cy="64292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Arial" pitchFamily="34" charset="0"/>
                <a:cs typeface="Arial" pitchFamily="34" charset="0"/>
              </a:rPr>
              <a:t>Questions</a:t>
            </a:r>
            <a:endParaRPr lang="mk-MK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4282" y="2000240"/>
            <a:ext cx="9072626" cy="257176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Thank you for your attention!</a:t>
            </a:r>
            <a:endParaRPr lang="mk-MK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0011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Identifying stakeholders</a:t>
            </a:r>
            <a:endParaRPr lang="mk-MK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4786346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Company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project specification and expect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to be delivered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respecting the set deadlines and budget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Developer group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this case group of two people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Taxi driver</a:t>
            </a:r>
            <a:r>
              <a:rPr lang="en-US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worker at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company that ordered the software product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mk-MK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Passenger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mk-M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person who need a ride to specific location</a:t>
            </a: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Actors identifying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Guest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can access the system but has never registered or still hasn`t logged in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user can access and manage with all the services that the application 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Taxi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</a:t>
            </a:r>
            <a:r>
              <a:rPr lang="mk-MK" b="1" dirty="0" smtClean="0">
                <a:latin typeface="Arial" pitchFamily="34" charset="0"/>
                <a:cs typeface="Arial" pitchFamily="34" charset="0"/>
              </a:rPr>
              <a:t>river</a:t>
            </a:r>
            <a:r>
              <a:rPr lang="mk-MK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already registered and logged into the system.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driver can access and manage with all the services that the taxi driver application offers</a:t>
            </a:r>
          </a:p>
          <a:p>
            <a:pPr lvl="0"/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mk-MK" b="1" dirty="0" smtClean="0">
                <a:latin typeface="Arial" pitchFamily="34" charset="0"/>
                <a:cs typeface="Arial" pitchFamily="34" charset="0"/>
              </a:rPr>
              <a:t>Admin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is the person that is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responsible for handling reports on users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drivers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of my taxi service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1857388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Goals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mk-MK" sz="2900" dirty="0" smtClean="0">
                <a:latin typeface="Arial" pitchFamily="34" charset="0"/>
                <a:cs typeface="Arial" pitchFamily="34" charset="0"/>
              </a:rPr>
              <a:t>myTax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mk-MK" sz="2900" dirty="0" smtClean="0">
                <a:latin typeface="Arial" pitchFamily="34" charset="0"/>
                <a:cs typeface="Arial" pitchFamily="34" charset="0"/>
              </a:rPr>
              <a:t>Service should have these features: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registering a new user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sending notification about taxi availability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confirming about the reserved vehicle, its code and waiting time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managing user profile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ban user/driver</a:t>
            </a: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requesting taxi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canceling reservation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driver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900" b="1" dirty="0" smtClean="0">
                <a:latin typeface="Arial" pitchFamily="34" charset="0"/>
                <a:cs typeface="Arial" pitchFamily="34" charset="0"/>
              </a:rPr>
              <a:t>taxi driver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it should provide:</a:t>
            </a:r>
            <a:endParaRPr lang="mk-MK" sz="29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 in to his/her profile 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confirming/declining a request for taxi call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 user</a:t>
            </a:r>
            <a:endParaRPr lang="mk-MK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Domain properties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user making reservation from a specific location to a specific destination</a:t>
            </a:r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taxis are organized into taxi zones </a:t>
            </a:r>
          </a:p>
          <a:p>
            <a:pPr lvl="0">
              <a:buNone/>
            </a:pPr>
            <a:endParaRPr lang="mk-MK" dirty="0" smtClean="0"/>
          </a:p>
          <a:p>
            <a:pPr lvl="0"/>
            <a:r>
              <a:rPr lang="en-US" dirty="0" smtClean="0"/>
              <a:t>the payment process is irrelevant to the system, it`s done between the passenger and driver</a:t>
            </a:r>
          </a:p>
          <a:p>
            <a:pPr>
              <a:buNone/>
            </a:pPr>
            <a:endParaRPr lang="mk-MK" dirty="0" smtClean="0"/>
          </a:p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3186106" cy="7858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Assumptions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55007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Facts that resolve </a:t>
            </a:r>
            <a:r>
              <a:rPr lang="mk-MK" sz="3100" dirty="0" smtClean="0">
                <a:latin typeface="Arial" pitchFamily="34" charset="0"/>
                <a:cs typeface="Arial" pitchFamily="34" charset="0"/>
              </a:rPr>
              <a:t>ambiguities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3100" dirty="0" smtClean="0"/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registers with email and password, and can change them</a:t>
            </a:r>
          </a:p>
          <a:p>
            <a:pPr lvl="0">
              <a:buNone/>
            </a:pPr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can only have one account</a:t>
            </a: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is a Terms &amp;</a:t>
            </a:r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Conditions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3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mk-MK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assume that Google Maps service will calculate location accurately</a:t>
            </a:r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 taxi driver does not respect the waiting time, he is banned from the system</a:t>
            </a:r>
          </a:p>
          <a:p>
            <a:pPr lvl="1"/>
            <a:endParaRPr lang="en-US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there are any irregularities with the taxi driver, new vehicle is sent to the passenger</a:t>
            </a:r>
            <a:endParaRPr lang="mk-MK" sz="3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sz="2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mk-MK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3757610" cy="6429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User-interface</a:t>
            </a:r>
            <a:r>
              <a:rPr lang="en-US" b="1" dirty="0" smtClean="0"/>
              <a:t> </a:t>
            </a:r>
            <a:r>
              <a:rPr lang="mk-MK" b="1" dirty="0" smtClean="0"/>
              <a:t/>
            </a:r>
            <a:br>
              <a:rPr lang="mk-MK" b="1" dirty="0" smtClean="0"/>
            </a:b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71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Sketches for the web version of the application</a:t>
            </a:r>
            <a:endParaRPr lang="mk-M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USER\Desktop\Software Engineering_2015 2016\drafts_app\initial_p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8002800" cy="33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786454"/>
            <a:ext cx="822960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Initial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page</a:t>
            </a:r>
            <a:endParaRPr kumimoji="0" lang="mk-MK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27BC-2508-47E0-84DF-364584DA96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</TotalTime>
  <Words>587</Words>
  <Application>Microsoft Office PowerPoint</Application>
  <PresentationFormat>On-screen Show (4:3)</PresentationFormat>
  <Paragraphs>210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MyTaxiService - RASD </vt:lpstr>
      <vt:lpstr>Overview</vt:lpstr>
      <vt:lpstr>Scope </vt:lpstr>
      <vt:lpstr>Identifying stakeholders</vt:lpstr>
      <vt:lpstr>Actors identifying  </vt:lpstr>
      <vt:lpstr>Goals </vt:lpstr>
      <vt:lpstr>Domain properties </vt:lpstr>
      <vt:lpstr>Assumptions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User-interface  </vt:lpstr>
      <vt:lpstr>Use Case Diagrams  </vt:lpstr>
      <vt:lpstr>Use Case Diagrams  </vt:lpstr>
      <vt:lpstr>Use Case Diagrams  </vt:lpstr>
      <vt:lpstr>Use Case Diagrams  </vt:lpstr>
      <vt:lpstr>Class Diagram </vt:lpstr>
      <vt:lpstr>Sequence Diagrams </vt:lpstr>
      <vt:lpstr>Sequence Diagrams </vt:lpstr>
      <vt:lpstr>Sequence Diagrams </vt:lpstr>
      <vt:lpstr>State Chart Diagram </vt:lpstr>
      <vt:lpstr>Alloy code</vt:lpstr>
      <vt:lpstr>Alloy code</vt:lpstr>
      <vt:lpstr>Alloy code</vt:lpstr>
      <vt:lpstr>World Generated</vt:lpstr>
      <vt:lpstr>Metamodel</vt:lpstr>
      <vt:lpstr>Used tools</vt:lpstr>
      <vt:lpstr>Questions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 - RASD </dc:title>
  <dc:creator>USER</dc:creator>
  <cp:lastModifiedBy>USER</cp:lastModifiedBy>
  <cp:revision>63</cp:revision>
  <dcterms:created xsi:type="dcterms:W3CDTF">2015-11-10T21:08:54Z</dcterms:created>
  <dcterms:modified xsi:type="dcterms:W3CDTF">2015-11-11T02:18:12Z</dcterms:modified>
</cp:coreProperties>
</file>