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 id="2147483685" r:id="rId2"/>
  </p:sldMasterIdLst>
  <p:notesMasterIdLst>
    <p:notesMasterId r:id="rId13"/>
  </p:notesMasterIdLst>
  <p:handoutMasterIdLst>
    <p:handoutMasterId r:id="rId14"/>
  </p:handoutMasterIdLst>
  <p:sldIdLst>
    <p:sldId id="288" r:id="rId3"/>
    <p:sldId id="342" r:id="rId4"/>
    <p:sldId id="353" r:id="rId5"/>
    <p:sldId id="352" r:id="rId6"/>
    <p:sldId id="360" r:id="rId7"/>
    <p:sldId id="361" r:id="rId8"/>
    <p:sldId id="362" r:id="rId9"/>
    <p:sldId id="363" r:id="rId10"/>
    <p:sldId id="356" r:id="rId11"/>
    <p:sldId id="354"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88"/>
    <a:srgbClr val="A7BFD3"/>
    <a:srgbClr val="09385E"/>
    <a:srgbClr val="6CA410"/>
    <a:srgbClr val="00D040"/>
    <a:srgbClr val="A3A3A3"/>
    <a:srgbClr val="FCB040"/>
    <a:srgbClr val="037CCF"/>
    <a:srgbClr val="F5C247"/>
    <a:srgbClr val="B5D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4"/>
    <p:restoredTop sz="90492" autoAdjust="0"/>
  </p:normalViewPr>
  <p:slideViewPr>
    <p:cSldViewPr>
      <p:cViewPr>
        <p:scale>
          <a:sx n="140" d="100"/>
          <a:sy n="140" d="100"/>
        </p:scale>
        <p:origin x="30" y="-1278"/>
      </p:cViewPr>
      <p:guideLst>
        <p:guide orient="horz" pos="1620"/>
        <p:guide pos="2880"/>
      </p:guideLst>
    </p:cSldViewPr>
  </p:slideViewPr>
  <p:notesTextViewPr>
    <p:cViewPr>
      <p:scale>
        <a:sx n="100" d="100"/>
        <a:sy n="100" d="100"/>
      </p:scale>
      <p:origin x="0" y="0"/>
    </p:cViewPr>
  </p:notesTextViewPr>
  <p:notesViewPr>
    <p:cSldViewPr>
      <p:cViewPr varScale="1">
        <p:scale>
          <a:sx n="79" d="100"/>
          <a:sy n="79" d="100"/>
        </p:scale>
        <p:origin x="3440"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pieChart>
        <c:varyColors val="1"/>
        <c:ser>
          <c:idx val="0"/>
          <c:order val="0"/>
          <c:tx>
            <c:strRef>
              <c:f>Hoja1!$B$1</c:f>
              <c:strCache>
                <c:ptCount val="1"/>
                <c:pt idx="0">
                  <c:v>Clientes</c:v>
                </c:pt>
              </c:strCache>
            </c:strRef>
          </c:tx>
          <c:spPr>
            <a:ln>
              <a:noFill/>
            </a:ln>
          </c:spPr>
          <c:dPt>
            <c:idx val="0"/>
            <c:bubble3D val="0"/>
            <c:spPr>
              <a:solidFill>
                <a:schemeClr val="dk1">
                  <a:tint val="88500"/>
                </a:schemeClr>
              </a:solidFill>
              <a:ln w="19050">
                <a:noFill/>
              </a:ln>
              <a:effectLst/>
            </c:spPr>
            <c:extLst>
              <c:ext xmlns:c16="http://schemas.microsoft.com/office/drawing/2014/chart" uri="{C3380CC4-5D6E-409C-BE32-E72D297353CC}">
                <c16:uniqueId val="{00000001-1885-4EDA-BA94-7B5A6D1639C0}"/>
              </c:ext>
            </c:extLst>
          </c:dPt>
          <c:dPt>
            <c:idx val="1"/>
            <c:bubble3D val="0"/>
            <c:spPr>
              <a:solidFill>
                <a:schemeClr val="dk1">
                  <a:tint val="55000"/>
                </a:schemeClr>
              </a:solidFill>
              <a:ln w="19050">
                <a:noFill/>
              </a:ln>
              <a:effectLst/>
            </c:spPr>
            <c:extLst>
              <c:ext xmlns:c16="http://schemas.microsoft.com/office/drawing/2014/chart" uri="{C3380CC4-5D6E-409C-BE32-E72D297353CC}">
                <c16:uniqueId val="{00000003-1885-4EDA-BA94-7B5A6D1639C0}"/>
              </c:ext>
            </c:extLst>
          </c:dPt>
          <c:dLbls>
            <c:dLbl>
              <c:idx val="0"/>
              <c:layout>
                <c:manualLayout>
                  <c:x val="-0.25420431472326377"/>
                  <c:y val="-0.3283586424180554"/>
                </c:manualLayout>
              </c:layout>
              <c:spPr>
                <a:noFill/>
                <a:ln>
                  <a:noFill/>
                </a:ln>
                <a:effectLst/>
              </c:spPr>
              <c:txPr>
                <a:bodyPr rot="0" spcFirstLastPara="1" vertOverflow="ellipsis" vert="horz" wrap="square" anchor="ctr" anchorCtr="1"/>
                <a:lstStyle/>
                <a:p>
                  <a:pPr>
                    <a:defRPr sz="700" b="1" i="0" u="none" strike="noStrike" kern="1200" baseline="0">
                      <a:solidFill>
                        <a:schemeClr val="bg1"/>
                      </a:solidFill>
                      <a:latin typeface="+mn-lt"/>
                      <a:ea typeface="+mn-ea"/>
                      <a:cs typeface="+mn-cs"/>
                    </a:defRPr>
                  </a:pPr>
                  <a:endParaRPr lang="es-CL"/>
                </a:p>
              </c:txPr>
              <c:showLegendKey val="0"/>
              <c:showVal val="0"/>
              <c:showCatName val="1"/>
              <c:showSerName val="0"/>
              <c:showPercent val="1"/>
              <c:showBubbleSize val="0"/>
              <c:separator>
</c:separator>
              <c:extLst>
                <c:ext xmlns:c15="http://schemas.microsoft.com/office/drawing/2012/chart" uri="{CE6537A1-D6FC-4f65-9D91-7224C49458BB}">
                  <c15:layout>
                    <c:manualLayout>
                      <c:w val="0.28473135853700471"/>
                      <c:h val="0.32004734727643153"/>
                    </c:manualLayout>
                  </c15:layout>
                </c:ext>
                <c:ext xmlns:c16="http://schemas.microsoft.com/office/drawing/2014/chart" uri="{C3380CC4-5D6E-409C-BE32-E72D297353CC}">
                  <c16:uniqueId val="{00000001-1885-4EDA-BA94-7B5A6D1639C0}"/>
                </c:ext>
              </c:extLst>
            </c:dLbl>
            <c:dLbl>
              <c:idx val="1"/>
              <c:layout>
                <c:manualLayout>
                  <c:x val="0.178934282286529"/>
                  <c:y val="0.23237568039708348"/>
                </c:manualLayout>
              </c:layout>
              <c:showLegendKey val="0"/>
              <c:showVal val="0"/>
              <c:showCatName val="1"/>
              <c:showSerName val="0"/>
              <c:showPercent val="1"/>
              <c:showBubbleSize val="0"/>
              <c:separator>
</c:separator>
              <c:extLst>
                <c:ext xmlns:c15="http://schemas.microsoft.com/office/drawing/2012/chart" uri="{CE6537A1-D6FC-4f65-9D91-7224C49458BB}">
                  <c15:layout>
                    <c:manualLayout>
                      <c:w val="0.33245238329826921"/>
                      <c:h val="0.32004734727643153"/>
                    </c:manualLayout>
                  </c15:layout>
                </c:ext>
                <c:ext xmlns:c16="http://schemas.microsoft.com/office/drawing/2014/chart" uri="{C3380CC4-5D6E-409C-BE32-E72D297353CC}">
                  <c16:uniqueId val="{00000003-1885-4EDA-BA94-7B5A6D1639C0}"/>
                </c:ext>
              </c:extLst>
            </c:dLbl>
            <c:spPr>
              <a:noFill/>
              <a:ln>
                <a:noFill/>
              </a:ln>
              <a:effectLst/>
            </c:spPr>
            <c:txPr>
              <a:bodyPr rot="0" spcFirstLastPara="1" vertOverflow="ellipsis" vert="horz" wrap="square" anchor="ctr" anchorCtr="1"/>
              <a:lstStyle/>
              <a:p>
                <a:pPr>
                  <a:defRPr sz="700" b="1" i="0" u="none" strike="noStrike" kern="1200" baseline="0">
                    <a:solidFill>
                      <a:schemeClr val="tx1">
                        <a:lumMod val="75000"/>
                        <a:lumOff val="25000"/>
                      </a:schemeClr>
                    </a:solidFill>
                    <a:latin typeface="+mn-lt"/>
                    <a:ea typeface="+mn-ea"/>
                    <a:cs typeface="+mn-cs"/>
                  </a:defRPr>
                </a:pPr>
                <a:endParaRPr lang="es-CL"/>
              </a:p>
            </c:txPr>
            <c:showLegendKey val="0"/>
            <c:showVal val="0"/>
            <c:showCatName val="1"/>
            <c:showSerName val="0"/>
            <c:showPercent val="1"/>
            <c:showBubbleSize val="0"/>
            <c:separator>
</c:separator>
            <c:showLeaderLines val="0"/>
            <c:extLst>
              <c:ext xmlns:c15="http://schemas.microsoft.com/office/drawing/2012/chart" uri="{CE6537A1-D6FC-4f65-9D91-7224C49458BB}"/>
            </c:extLst>
          </c:dLbls>
          <c:cat>
            <c:strRef>
              <c:f>Hoja1!$A$2:$A$3</c:f>
              <c:strCache>
                <c:ptCount val="2"/>
                <c:pt idx="0">
                  <c:v>No</c:v>
                </c:pt>
                <c:pt idx="1">
                  <c:v>Si</c:v>
                </c:pt>
              </c:strCache>
            </c:strRef>
          </c:cat>
          <c:val>
            <c:numRef>
              <c:f>Hoja1!$B$2:$B$3</c:f>
              <c:numCache>
                <c:formatCode>General</c:formatCode>
                <c:ptCount val="2"/>
                <c:pt idx="0">
                  <c:v>73.5</c:v>
                </c:pt>
                <c:pt idx="1">
                  <c:v>26.5</c:v>
                </c:pt>
              </c:numCache>
            </c:numRef>
          </c:val>
          <c:extLst>
            <c:ext xmlns:c16="http://schemas.microsoft.com/office/drawing/2014/chart" uri="{C3380CC4-5D6E-409C-BE32-E72D297353CC}">
              <c16:uniqueId val="{00000004-1885-4EDA-BA94-7B5A6D1639C0}"/>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1"/>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pPr/>
              <a:t>7/16/2023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pPr/>
              <a:t>‹Nº›</a:t>
            </a:fld>
            <a:endParaRPr lang="en-US" dirty="0"/>
          </a:p>
        </p:txBody>
      </p:sp>
    </p:spTree>
    <p:extLst>
      <p:ext uri="{BB962C8B-B14F-4D97-AF65-F5344CB8AC3E}">
        <p14:creationId xmlns:p14="http://schemas.microsoft.com/office/powerpoint/2010/main" val="2229699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pPr/>
              <a:t>7/16/2023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pPr/>
              <a:t>‹Nº›</a:t>
            </a:fld>
            <a:endParaRPr lang="en-US" dirty="0"/>
          </a:p>
        </p:txBody>
      </p:sp>
    </p:spTree>
    <p:extLst>
      <p:ext uri="{BB962C8B-B14F-4D97-AF65-F5344CB8AC3E}">
        <p14:creationId xmlns:p14="http://schemas.microsoft.com/office/powerpoint/2010/main" val="104953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1</a:t>
            </a:fld>
            <a:endParaRPr lang="en-US" dirty="0"/>
          </a:p>
        </p:txBody>
      </p:sp>
    </p:spTree>
    <p:extLst>
      <p:ext uri="{BB962C8B-B14F-4D97-AF65-F5344CB8AC3E}">
        <p14:creationId xmlns:p14="http://schemas.microsoft.com/office/powerpoint/2010/main" val="16089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190750"/>
            <a:ext cx="3962400" cy="1828800"/>
          </a:xfrm>
          <a:prstGeom prst="rect">
            <a:avLst/>
          </a:prstGeom>
        </p:spPr>
        <p:txBody>
          <a:bodyPr/>
          <a:lstStyle>
            <a:lvl1pPr marL="0" indent="0" algn="l">
              <a:buNone/>
              <a:defRPr sz="6000" b="1">
                <a:solidFill>
                  <a:schemeClr val="accent1"/>
                </a:solidFill>
                <a:latin typeface="Segoe UI" panose="020B0502040204020203" pitchFamily="34" charset="0"/>
                <a:cs typeface="Segoe UI" panose="020B0502040204020203" pitchFamily="34" charset="0"/>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a:t>
            </a:r>
          </a:p>
        </p:txBody>
      </p:sp>
      <p:sp>
        <p:nvSpPr>
          <p:cNvPr id="11" name="Content Placeholder 10">
            <a:extLst>
              <a:ext uri="{FF2B5EF4-FFF2-40B4-BE49-F238E27FC236}">
                <a16:creationId xmlns:a16="http://schemas.microsoft.com/office/drawing/2014/main" id="{48360FA5-2D94-2E49-8964-F6EC1E0977AB}"/>
              </a:ext>
            </a:extLst>
          </p:cNvPr>
          <p:cNvSpPr>
            <a:spLocks noGrp="1"/>
          </p:cNvSpPr>
          <p:nvPr>
            <p:ph sz="quarter" idx="10"/>
          </p:nvPr>
        </p:nvSpPr>
        <p:spPr>
          <a:xfrm>
            <a:off x="609600" y="4253287"/>
            <a:ext cx="2590800" cy="223463"/>
          </a:xfrm>
          <a:prstGeom prst="rect">
            <a:avLst/>
          </a:prstGeom>
        </p:spPr>
        <p:txBody>
          <a:bodyPr/>
          <a:lstStyle>
            <a:lvl1pPr marL="0" indent="0" algn="l">
              <a:buNone/>
              <a:defRPr sz="1200" b="1" spc="300">
                <a:solidFill>
                  <a:schemeClr val="accent2"/>
                </a:solidFill>
              </a:defRPr>
            </a:lvl1pPr>
            <a:lvl2pPr>
              <a:defRPr sz="1400"/>
            </a:lvl2pPr>
            <a:lvl3pPr>
              <a:defRPr sz="1100"/>
            </a:lvl3pPr>
            <a:lvl4pPr>
              <a:defRPr sz="1050"/>
            </a:lvl4pPr>
            <a:lvl5pPr>
              <a:defRPr sz="1050"/>
            </a:lvl5pPr>
          </a:lstStyle>
          <a:p>
            <a:pPr lvl="0"/>
            <a:endParaRPr lang="en-BR" dirty="0"/>
          </a:p>
        </p:txBody>
      </p:sp>
    </p:spTree>
    <p:extLst>
      <p:ext uri="{BB962C8B-B14F-4D97-AF65-F5344CB8AC3E}">
        <p14:creationId xmlns:p14="http://schemas.microsoft.com/office/powerpoint/2010/main" val="395771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49"/>
            <a:ext cx="8229600" cy="354687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075767FD-DFC7-3846-BA69-3EF38CD89A26}"/>
              </a:ext>
            </a:extLst>
          </p:cNvPr>
          <p:cNvSpPr>
            <a:spLocks noGrp="1"/>
          </p:cNvSpPr>
          <p:nvPr>
            <p:ph type="body" sz="quarter" idx="10" hasCustomPrompt="1"/>
          </p:nvPr>
        </p:nvSpPr>
        <p:spPr>
          <a:xfrm>
            <a:off x="457200" y="361950"/>
            <a:ext cx="8229600" cy="609600"/>
          </a:xfrm>
          <a:prstGeom prst="rect">
            <a:avLst/>
          </a:prstGeom>
        </p:spPr>
        <p:txBody>
          <a:bodyPr/>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Tree>
    <p:extLst>
      <p:ext uri="{BB962C8B-B14F-4D97-AF65-F5344CB8AC3E}">
        <p14:creationId xmlns:p14="http://schemas.microsoft.com/office/powerpoint/2010/main" val="3519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EFF74659-9C7E-E541-BE01-1B52222EBC30}"/>
              </a:ext>
            </a:extLst>
          </p:cNvPr>
          <p:cNvSpPr>
            <a:spLocks noGrp="1"/>
          </p:cNvSpPr>
          <p:nvPr>
            <p:ph type="body" sz="quarter" idx="13" hasCustomPrompt="1"/>
          </p:nvPr>
        </p:nvSpPr>
        <p:spPr>
          <a:xfrm>
            <a:off x="457200" y="361950"/>
            <a:ext cx="8229600" cy="609600"/>
          </a:xfrm>
          <a:prstGeom prst="rect">
            <a:avLst/>
          </a:prstGeom>
        </p:spPr>
        <p:txBody>
          <a:bodyPr/>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Tree>
    <p:extLst>
      <p:ext uri="{BB962C8B-B14F-4D97-AF65-F5344CB8AC3E}">
        <p14:creationId xmlns:p14="http://schemas.microsoft.com/office/powerpoint/2010/main" val="142987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a:prstGeom prst="rect">
            <a:avLst/>
          </a:prstGeo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112908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endParaRPr lang="en-US" dirty="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3753814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3311"/>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853819"/>
            <a:ext cx="8229600" cy="37408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398415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535022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model2">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789970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
        <p:nvSpPr>
          <p:cNvPr id="6" name="Title 1"/>
          <p:cNvSpPr>
            <a:spLocks noGrp="1"/>
          </p:cNvSpPr>
          <p:nvPr>
            <p:ph type="title"/>
          </p:nvPr>
        </p:nvSpPr>
        <p:spPr>
          <a:xfrm>
            <a:off x="457200" y="205979"/>
            <a:ext cx="8229600" cy="536971"/>
          </a:xfrm>
          <a:prstGeom prst="rect">
            <a:avLst/>
          </a:prstGeo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a:prstGeom prst="rect">
            <a:avLst/>
          </a:prstGeo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42987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723900" y="549275"/>
            <a:ext cx="61341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723900" y="1428751"/>
            <a:ext cx="4038600" cy="2803519"/>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a:off x="914400" y="4603698"/>
            <a:ext cx="3848100" cy="243347"/>
          </a:xfrm>
          <a:prstGeom prst="rect">
            <a:avLst/>
          </a:prstGeom>
        </p:spPr>
        <p:txBody>
          <a:bodyPr lIns="0" tIns="0" rIns="0" bIns="0" anchor="ctr" anchorCtr="0"/>
          <a:lstStyle>
            <a:lvl1pPr marL="0" indent="0">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a:off x="319728"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a:off x="424612"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305318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Autofit/>
          </a:bodyPr>
          <a:lstStyle>
            <a:lvl1pPr>
              <a:defRPr sz="2700">
                <a:solidFill>
                  <a:schemeClr val="tx1"/>
                </a:solidFill>
                <a:latin typeface="Calibri body"/>
              </a:defRPr>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dirty="0"/>
          </a:p>
        </p:txBody>
      </p:sp>
    </p:spTree>
    <p:extLst>
      <p:ext uri="{BB962C8B-B14F-4D97-AF65-F5344CB8AC3E}">
        <p14:creationId xmlns:p14="http://schemas.microsoft.com/office/powerpoint/2010/main" val="3449393772"/>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E51A5-F9BB-4F52-8C0A-8013FFD627A9}"/>
              </a:ext>
            </a:extLst>
          </p:cNvPr>
          <p:cNvSpPr>
            <a:spLocks noGrp="1"/>
          </p:cNvSpPr>
          <p:nvPr>
            <p:ph type="dt" sz="half" idx="10"/>
          </p:nvPr>
        </p:nvSpPr>
        <p:spPr/>
        <p:txBody>
          <a:bodyPr/>
          <a:lstStyle/>
          <a:p>
            <a:fld id="{3FF0B537-018C-4C76-B32D-FE835C3A8A73}" type="datetimeFigureOut">
              <a:rPr lang="en-US" smtClean="0"/>
              <a:t>7/16/2023</a:t>
            </a:fld>
            <a:endParaRPr lang="en-US" dirty="0"/>
          </a:p>
        </p:txBody>
      </p:sp>
      <p:sp>
        <p:nvSpPr>
          <p:cNvPr id="3" name="Footer Placeholder 2">
            <a:extLst>
              <a:ext uri="{FF2B5EF4-FFF2-40B4-BE49-F238E27FC236}">
                <a16:creationId xmlns:a16="http://schemas.microsoft.com/office/drawing/2014/main" id="{15333D61-20FA-4E68-8633-D415A9034C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B12156E-23DE-46D8-8C06-2E4D162B3D94}"/>
              </a:ext>
            </a:extLst>
          </p:cNvPr>
          <p:cNvSpPr>
            <a:spLocks noGrp="1"/>
          </p:cNvSpPr>
          <p:nvPr>
            <p:ph type="sldNum" sz="quarter" idx="12"/>
          </p:nvPr>
        </p:nvSpPr>
        <p:spPr/>
        <p:txBody>
          <a:bodyPr/>
          <a:lstStyle/>
          <a:p>
            <a:fld id="{13977CFE-518C-4DE5-A6A8-72B8FCA09D3F}" type="slidenum">
              <a:rPr lang="en-US" smtClean="0"/>
              <a:t>‹Nº›</a:t>
            </a:fld>
            <a:endParaRPr lang="en-US" dirty="0"/>
          </a:p>
        </p:txBody>
      </p:sp>
    </p:spTree>
    <p:extLst>
      <p:ext uri="{BB962C8B-B14F-4D97-AF65-F5344CB8AC3E}">
        <p14:creationId xmlns:p14="http://schemas.microsoft.com/office/powerpoint/2010/main" val="4092924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2419350"/>
            <a:ext cx="9144000" cy="272415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8" name="Rectangle 7">
            <a:extLst>
              <a:ext uri="{FF2B5EF4-FFF2-40B4-BE49-F238E27FC236}">
                <a16:creationId xmlns:a16="http://schemas.microsoft.com/office/drawing/2014/main" id="{5BD60FC5-BEBD-C346-B701-3C5498A090FD}"/>
              </a:ext>
            </a:extLst>
          </p:cNvPr>
          <p:cNvSpPr/>
          <p:nvPr userDrawn="1"/>
        </p:nvSpPr>
        <p:spPr>
          <a:xfrm>
            <a:off x="0" y="2419350"/>
            <a:ext cx="9144000" cy="272415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0301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96332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1131666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1093893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1115751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668546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1994364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77563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2300436" y="549275"/>
            <a:ext cx="6134100" cy="609600"/>
          </a:xfrm>
          <a:prstGeom prst="rect">
            <a:avLst/>
          </a:prstGeom>
        </p:spPr>
        <p:txBody>
          <a:bodyPr lIns="0" tIns="0" rIns="0" bIns="0"/>
          <a:lstStyle>
            <a:lvl1pPr marL="0" indent="0" algn="r">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4395936" y="1428751"/>
            <a:ext cx="4038600" cy="2803519"/>
          </a:xfrm>
          <a:prstGeom prst="rect">
            <a:avLst/>
          </a:prstGeom>
        </p:spPr>
        <p:txBody>
          <a:bodyPr lIns="0" tIns="0" rIns="0" bIns="0"/>
          <a:lstStyle>
            <a:lvl1pPr marL="0" indent="0" algn="r">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a:off x="4038600" y="4603698"/>
            <a:ext cx="3848100" cy="243347"/>
          </a:xfrm>
          <a:prstGeom prst="rect">
            <a:avLst/>
          </a:prstGeom>
        </p:spPr>
        <p:txBody>
          <a:bodyPr lIns="0" tIns="0" rIns="0" bIns="0" anchor="ctr" anchorCtr="0"/>
          <a:lstStyle>
            <a:lvl1pPr marL="0" indent="0" algn="r">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a:off x="8124716"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a:off x="8229600"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841631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3269568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214956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1279226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Title Only">
    <p:bg>
      <p:bgPr>
        <a:solidFill>
          <a:schemeClr val="bg1">
            <a:lumMod val="8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8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651441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5" name="Rectangle 4"/>
          <p:cNvSpPr/>
          <p:nvPr/>
        </p:nvSpPr>
        <p:spPr>
          <a:xfrm>
            <a:off x="0" y="3848100"/>
            <a:ext cx="9144000" cy="12954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31C5F98-79B0-DA4D-A2F9-CD42B7A4910E}"/>
              </a:ext>
            </a:extLst>
          </p:cNvPr>
          <p:cNvSpPr/>
          <p:nvPr userDrawn="1"/>
        </p:nvSpPr>
        <p:spPr>
          <a:xfrm>
            <a:off x="0" y="3848100"/>
            <a:ext cx="9144000" cy="12954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6717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3748867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4042318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15469313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3239981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144214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723900" y="549275"/>
            <a:ext cx="76962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723899" y="1428751"/>
            <a:ext cx="3571493" cy="2803519"/>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5" name="Text Placeholder 9">
            <a:extLst>
              <a:ext uri="{FF2B5EF4-FFF2-40B4-BE49-F238E27FC236}">
                <a16:creationId xmlns:a16="http://schemas.microsoft.com/office/drawing/2014/main" id="{8A5FA0F5-32AF-0E47-B7AA-6F3D8EB3025D}"/>
              </a:ext>
            </a:extLst>
          </p:cNvPr>
          <p:cNvSpPr>
            <a:spLocks noGrp="1"/>
          </p:cNvSpPr>
          <p:nvPr>
            <p:ph type="body" sz="quarter" idx="15" hasCustomPrompt="1"/>
          </p:nvPr>
        </p:nvSpPr>
        <p:spPr>
          <a:xfrm>
            <a:off x="4848604" y="1428751"/>
            <a:ext cx="3571495" cy="2803519"/>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2" name="Text Placeholder 9">
            <a:extLst>
              <a:ext uri="{FF2B5EF4-FFF2-40B4-BE49-F238E27FC236}">
                <a16:creationId xmlns:a16="http://schemas.microsoft.com/office/drawing/2014/main" id="{367A3E40-D3B3-8044-9ECA-12004BBE5B86}"/>
              </a:ext>
            </a:extLst>
          </p:cNvPr>
          <p:cNvSpPr>
            <a:spLocks noGrp="1"/>
          </p:cNvSpPr>
          <p:nvPr>
            <p:ph type="body" sz="quarter" idx="16" hasCustomPrompt="1"/>
          </p:nvPr>
        </p:nvSpPr>
        <p:spPr>
          <a:xfrm>
            <a:off x="914400" y="4603698"/>
            <a:ext cx="3848100" cy="243347"/>
          </a:xfrm>
          <a:prstGeom prst="rect">
            <a:avLst/>
          </a:prstGeom>
        </p:spPr>
        <p:txBody>
          <a:bodyPr lIns="0" tIns="0" rIns="0" bIns="0" anchor="ctr" anchorCtr="0"/>
          <a:lstStyle>
            <a:lvl1pPr marL="0" indent="0">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13" name="Oval 12">
            <a:extLst>
              <a:ext uri="{FF2B5EF4-FFF2-40B4-BE49-F238E27FC236}">
                <a16:creationId xmlns:a16="http://schemas.microsoft.com/office/drawing/2014/main" id="{603D0AC6-A66E-5A4A-8843-BCF3A522FC89}"/>
              </a:ext>
            </a:extLst>
          </p:cNvPr>
          <p:cNvSpPr/>
          <p:nvPr userDrawn="1"/>
        </p:nvSpPr>
        <p:spPr>
          <a:xfrm>
            <a:off x="319728"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Text Placeholder 9">
            <a:extLst>
              <a:ext uri="{FF2B5EF4-FFF2-40B4-BE49-F238E27FC236}">
                <a16:creationId xmlns:a16="http://schemas.microsoft.com/office/drawing/2014/main" id="{E85403DC-8089-E043-8CC4-FF63B0372EEB}"/>
              </a:ext>
            </a:extLst>
          </p:cNvPr>
          <p:cNvSpPr>
            <a:spLocks noGrp="1"/>
          </p:cNvSpPr>
          <p:nvPr>
            <p:ph type="body" sz="quarter" idx="17" hasCustomPrompt="1"/>
          </p:nvPr>
        </p:nvSpPr>
        <p:spPr>
          <a:xfrm>
            <a:off x="424612"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1395194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75175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0270953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42219140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‹Nº›</a:t>
            </a:fld>
            <a:endParaRPr lang="en-US" dirty="0"/>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48206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723900" y="549275"/>
            <a:ext cx="76962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9631FDDF-29D7-8949-98C5-CFD06C10D80D}"/>
              </a:ext>
            </a:extLst>
          </p:cNvPr>
          <p:cNvSpPr>
            <a:spLocks noGrp="1"/>
          </p:cNvSpPr>
          <p:nvPr>
            <p:ph type="body" sz="quarter" idx="15" hasCustomPrompt="1"/>
          </p:nvPr>
        </p:nvSpPr>
        <p:spPr>
          <a:xfrm>
            <a:off x="914400" y="4603698"/>
            <a:ext cx="3848100" cy="243347"/>
          </a:xfrm>
          <a:prstGeom prst="rect">
            <a:avLst/>
          </a:prstGeom>
        </p:spPr>
        <p:txBody>
          <a:bodyPr lIns="0" tIns="0" rIns="0" bIns="0" anchor="ctr" anchorCtr="0"/>
          <a:lstStyle>
            <a:lvl1pPr marL="0" indent="0">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12" name="Oval 11">
            <a:extLst>
              <a:ext uri="{FF2B5EF4-FFF2-40B4-BE49-F238E27FC236}">
                <a16:creationId xmlns:a16="http://schemas.microsoft.com/office/drawing/2014/main" id="{FEA94BC7-FE7E-A748-A2F4-B04F89EA9F72}"/>
              </a:ext>
            </a:extLst>
          </p:cNvPr>
          <p:cNvSpPr/>
          <p:nvPr userDrawn="1"/>
        </p:nvSpPr>
        <p:spPr>
          <a:xfrm>
            <a:off x="319728"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Text Placeholder 9">
            <a:extLst>
              <a:ext uri="{FF2B5EF4-FFF2-40B4-BE49-F238E27FC236}">
                <a16:creationId xmlns:a16="http://schemas.microsoft.com/office/drawing/2014/main" id="{433AE575-6BD0-B64D-8217-EDD68627B252}"/>
              </a:ext>
            </a:extLst>
          </p:cNvPr>
          <p:cNvSpPr>
            <a:spLocks noGrp="1"/>
          </p:cNvSpPr>
          <p:nvPr>
            <p:ph type="body" sz="quarter" idx="16" hasCustomPrompt="1"/>
          </p:nvPr>
        </p:nvSpPr>
        <p:spPr>
          <a:xfrm>
            <a:off x="424612"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109520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3276600" y="549275"/>
            <a:ext cx="38481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Title here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3276600" y="1428751"/>
            <a:ext cx="3848100" cy="2971800"/>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rot="5400000">
            <a:off x="7681187" y="2929032"/>
            <a:ext cx="2172153" cy="243347"/>
          </a:xfrm>
          <a:prstGeom prst="rect">
            <a:avLst/>
          </a:prstGeom>
        </p:spPr>
        <p:txBody>
          <a:bodyPr lIns="0" tIns="0" rIns="0" bIns="0" anchor="ctr" anchorCtr="0"/>
          <a:lstStyle>
            <a:lvl1pPr marL="0" indent="0">
              <a:buNone/>
              <a:defRPr sz="1050" b="1" spc="300">
                <a:solidFill>
                  <a:schemeClr val="accent2"/>
                </a:solidFill>
                <a:latin typeface="Segoe UI" panose="020B0502040204020203" pitchFamily="34" charset="0"/>
                <a:cs typeface="Segoe UI" panose="020B0502040204020203" pitchFamily="34" charset="0"/>
              </a:defRPr>
            </a:lvl1pPr>
          </a:lstStyle>
          <a:p>
            <a:pPr lvl="0"/>
            <a:r>
              <a:rPr lang="en-US" dirty="0"/>
              <a:t>DEIB 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rot="5400000">
            <a:off x="8614865" y="1554887"/>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rot="5400000">
            <a:off x="8676137" y="1647350"/>
            <a:ext cx="182255" cy="137364"/>
          </a:xfrm>
          <a:prstGeom prst="rect">
            <a:avLst/>
          </a:prstGeom>
        </p:spPr>
        <p:txBody>
          <a:bodyPr lIns="0" tIns="0" rIns="0" bIns="0" anchor="ctr" anchorCtr="0"/>
          <a:lstStyle>
            <a:lvl1pPr marL="0" indent="0" algn="ctr">
              <a:buNone/>
              <a:defRPr sz="1050" b="1" spc="0">
                <a:solidFill>
                  <a:schemeClr val="accent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41039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1905000" y="549275"/>
            <a:ext cx="3848100" cy="609600"/>
          </a:xfrm>
          <a:prstGeom prst="rect">
            <a:avLst/>
          </a:prstGeom>
        </p:spPr>
        <p:txBody>
          <a:bodyPr lIns="0" tIns="0" rIns="0" bIns="0"/>
          <a:lstStyle>
            <a:lvl1pPr marL="0" indent="0" algn="r">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Title here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1905000" y="1428751"/>
            <a:ext cx="3848100" cy="2971800"/>
          </a:xfrm>
          <a:prstGeom prst="rect">
            <a:avLst/>
          </a:prstGeom>
        </p:spPr>
        <p:txBody>
          <a:bodyPr lIns="0" tIns="0" rIns="0" bIns="0"/>
          <a:lstStyle>
            <a:lvl1pPr marL="0" indent="0" algn="r">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rot="5400000">
            <a:off x="-639853" y="2929032"/>
            <a:ext cx="2172153" cy="243347"/>
          </a:xfrm>
          <a:prstGeom prst="rect">
            <a:avLst/>
          </a:prstGeom>
        </p:spPr>
        <p:txBody>
          <a:bodyPr lIns="0" tIns="0" rIns="0" bIns="0" anchor="ctr" anchorCtr="0"/>
          <a:lstStyle>
            <a:lvl1pPr marL="0" indent="0">
              <a:buNone/>
              <a:defRPr sz="1050" b="1" spc="300">
                <a:solidFill>
                  <a:schemeClr val="accent2"/>
                </a:solidFill>
                <a:latin typeface="Segoe UI" panose="020B0502040204020203" pitchFamily="34" charset="0"/>
                <a:cs typeface="Segoe UI" panose="020B0502040204020203" pitchFamily="34" charset="0"/>
              </a:defRPr>
            </a:lvl1pPr>
          </a:lstStyle>
          <a:p>
            <a:pPr lvl="0"/>
            <a:r>
              <a:rPr lang="en-US" dirty="0"/>
              <a:t>DEIB 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rot="5400000">
            <a:off x="293825" y="1554887"/>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rot="5400000">
            <a:off x="355097" y="1647350"/>
            <a:ext cx="182255" cy="137364"/>
          </a:xfrm>
          <a:prstGeom prst="rect">
            <a:avLst/>
          </a:prstGeom>
        </p:spPr>
        <p:txBody>
          <a:bodyPr lIns="0" tIns="0" rIns="0" bIns="0" anchor="ctr" anchorCtr="0"/>
          <a:lstStyle>
            <a:lvl1pPr marL="0" indent="0" algn="ctr">
              <a:buNone/>
              <a:defRPr sz="1050" b="1" spc="0">
                <a:solidFill>
                  <a:schemeClr val="accent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129258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211817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331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a:prstGeom prst="rect">
            <a:avLst/>
          </a:prstGeo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7/16/2023</a:t>
            </a:fld>
            <a:endParaRPr lang="en-US" dirty="0"/>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79589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5" r:id="rId1"/>
    <p:sldLayoutId id="2147483668" r:id="rId2"/>
    <p:sldLayoutId id="2147483714" r:id="rId3"/>
    <p:sldLayoutId id="2147483683" r:id="rId4"/>
    <p:sldLayoutId id="2147483684" r:id="rId5"/>
    <p:sldLayoutId id="2147483709" r:id="rId6"/>
    <p:sldLayoutId id="2147483710" r:id="rId7"/>
    <p:sldLayoutId id="2147483667" r:id="rId8"/>
    <p:sldLayoutId id="2147483669" r:id="rId9"/>
    <p:sldLayoutId id="2147483666" r:id="rId10"/>
    <p:sldLayoutId id="2147483670" r:id="rId11"/>
    <p:sldLayoutId id="2147483682" r:id="rId12"/>
    <p:sldLayoutId id="2147483673" r:id="rId13"/>
    <p:sldLayoutId id="2147483674" r:id="rId14"/>
    <p:sldLayoutId id="2147483675" r:id="rId15"/>
    <p:sldLayoutId id="2147483676" r:id="rId16"/>
    <p:sldLayoutId id="2147483677" r:id="rId17"/>
    <p:sldLayoutId id="2147483679" r:id="rId18"/>
    <p:sldLayoutId id="2147483680" r:id="rId19"/>
    <p:sldLayoutId id="2147483711" r:id="rId20"/>
    <p:sldLayoutId id="2147483713" r:id="rId21"/>
  </p:sldLayoutIdLst>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pPr/>
              <a:t>7/16/2023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‹Nº›</a:t>
            </a:fld>
            <a:endParaRPr lang="en-US" dirty="0"/>
          </a:p>
        </p:txBody>
      </p:sp>
    </p:spTree>
    <p:extLst>
      <p:ext uri="{BB962C8B-B14F-4D97-AF65-F5344CB8AC3E}">
        <p14:creationId xmlns:p14="http://schemas.microsoft.com/office/powerpoint/2010/main" val="426949504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Lst>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6" name="Subtitle 65">
            <a:extLst>
              <a:ext uri="{FF2B5EF4-FFF2-40B4-BE49-F238E27FC236}">
                <a16:creationId xmlns:a16="http://schemas.microsoft.com/office/drawing/2014/main" id="{93B8320A-FF6B-FF4C-9790-F8DEB692C3CB}"/>
              </a:ext>
            </a:extLst>
          </p:cNvPr>
          <p:cNvSpPr>
            <a:spLocks noGrp="1"/>
          </p:cNvSpPr>
          <p:nvPr>
            <p:ph type="subTitle" idx="1"/>
          </p:nvPr>
        </p:nvSpPr>
        <p:spPr>
          <a:xfrm>
            <a:off x="359164" y="2721852"/>
            <a:ext cx="4724622" cy="1259177"/>
          </a:xfrm>
        </p:spPr>
        <p:txBody>
          <a:bodyPr/>
          <a:lstStyle/>
          <a:p>
            <a:pPr>
              <a:spcBef>
                <a:spcPts val="600"/>
              </a:spcBef>
            </a:pPr>
            <a:r>
              <a:rPr lang="en-US" sz="2800" dirty="0"/>
              <a:t>FUGA DE CLIENTES EN TELECOMUNICACIONES</a:t>
            </a:r>
            <a:endParaRPr lang="en-BR" sz="2800" dirty="0"/>
          </a:p>
        </p:txBody>
      </p:sp>
      <p:sp>
        <p:nvSpPr>
          <p:cNvPr id="67" name="Content Placeholder 66">
            <a:extLst>
              <a:ext uri="{FF2B5EF4-FFF2-40B4-BE49-F238E27FC236}">
                <a16:creationId xmlns:a16="http://schemas.microsoft.com/office/drawing/2014/main" id="{BD6CEB98-8AF3-B34E-B1D1-57FDC38E0E7C}"/>
              </a:ext>
            </a:extLst>
          </p:cNvPr>
          <p:cNvSpPr>
            <a:spLocks noGrp="1"/>
          </p:cNvSpPr>
          <p:nvPr>
            <p:ph sz="quarter" idx="10"/>
          </p:nvPr>
        </p:nvSpPr>
        <p:spPr>
          <a:xfrm>
            <a:off x="359164" y="3981029"/>
            <a:ext cx="3955833" cy="616028"/>
          </a:xfrm>
        </p:spPr>
        <p:txBody>
          <a:bodyPr lIns="0" tIns="0" rIns="0" bIns="0" anchor="ctr" anchorCtr="0"/>
          <a:lstStyle/>
          <a:p>
            <a:r>
              <a:rPr lang="en-US" sz="1400" dirty="0"/>
              <a:t>Autor: María Verónica Carvajal</a:t>
            </a:r>
            <a:endParaRPr lang="en-BR" sz="1400" dirty="0"/>
          </a:p>
        </p:txBody>
      </p:sp>
      <p:sp>
        <p:nvSpPr>
          <p:cNvPr id="174" name="Oval 173">
            <a:extLst>
              <a:ext uri="{FF2B5EF4-FFF2-40B4-BE49-F238E27FC236}">
                <a16:creationId xmlns:a16="http://schemas.microsoft.com/office/drawing/2014/main" id="{5F511A03-4339-664A-9ADA-5261BFCDC3EC}"/>
              </a:ext>
            </a:extLst>
          </p:cNvPr>
          <p:cNvSpPr/>
          <p:nvPr/>
        </p:nvSpPr>
        <p:spPr>
          <a:xfrm>
            <a:off x="-584021" y="-509118"/>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75" name="Oval 174">
            <a:extLst>
              <a:ext uri="{FF2B5EF4-FFF2-40B4-BE49-F238E27FC236}">
                <a16:creationId xmlns:a16="http://schemas.microsoft.com/office/drawing/2014/main" id="{04B56BA3-ACE3-2542-B26D-7F9C75BDDC20}"/>
              </a:ext>
            </a:extLst>
          </p:cNvPr>
          <p:cNvSpPr/>
          <p:nvPr/>
        </p:nvSpPr>
        <p:spPr>
          <a:xfrm>
            <a:off x="-177443" y="-102808"/>
            <a:ext cx="787043" cy="7870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76" name="Freeform 175">
            <a:extLst>
              <a:ext uri="{FF2B5EF4-FFF2-40B4-BE49-F238E27FC236}">
                <a16:creationId xmlns:a16="http://schemas.microsoft.com/office/drawing/2014/main" id="{F233BBAD-1165-6C44-9E1F-B4C1233D0AFA}"/>
              </a:ext>
            </a:extLst>
          </p:cNvPr>
          <p:cNvSpPr/>
          <p:nvPr/>
        </p:nvSpPr>
        <p:spPr>
          <a:xfrm>
            <a:off x="4904840" y="8187"/>
            <a:ext cx="4239160" cy="5135313"/>
          </a:xfrm>
          <a:custGeom>
            <a:avLst/>
            <a:gdLst>
              <a:gd name="connsiteX0" fmla="*/ 964284 w 4239160"/>
              <a:gd name="connsiteY0" fmla="*/ 0 h 5135313"/>
              <a:gd name="connsiteX1" fmla="*/ 4239160 w 4239160"/>
              <a:gd name="connsiteY1" fmla="*/ 0 h 5135313"/>
              <a:gd name="connsiteX2" fmla="*/ 4239160 w 4239160"/>
              <a:gd name="connsiteY2" fmla="*/ 5135313 h 5135313"/>
              <a:gd name="connsiteX3" fmla="*/ 964285 w 4239160"/>
              <a:gd name="connsiteY3" fmla="*/ 5135313 h 5135313"/>
              <a:gd name="connsiteX4" fmla="*/ 894004 w 4239160"/>
              <a:gd name="connsiteY4" fmla="*/ 5057985 h 5135313"/>
              <a:gd name="connsiteX5" fmla="*/ 0 w 4239160"/>
              <a:gd name="connsiteY5" fmla="*/ 2567656 h 5135313"/>
              <a:gd name="connsiteX6" fmla="*/ 894004 w 4239160"/>
              <a:gd name="connsiteY6" fmla="*/ 77327 h 513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9160" h="5135313">
                <a:moveTo>
                  <a:pt x="964284" y="0"/>
                </a:moveTo>
                <a:lnTo>
                  <a:pt x="4239160" y="0"/>
                </a:lnTo>
                <a:lnTo>
                  <a:pt x="4239160" y="5135313"/>
                </a:lnTo>
                <a:lnTo>
                  <a:pt x="964285" y="5135313"/>
                </a:lnTo>
                <a:lnTo>
                  <a:pt x="894004" y="5057985"/>
                </a:lnTo>
                <a:cubicBezTo>
                  <a:pt x="335501" y="4381236"/>
                  <a:pt x="0" y="3513626"/>
                  <a:pt x="0" y="2567656"/>
                </a:cubicBezTo>
                <a:cubicBezTo>
                  <a:pt x="0" y="1621686"/>
                  <a:pt x="335501" y="754077"/>
                  <a:pt x="894004" y="773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R" dirty="0"/>
          </a:p>
        </p:txBody>
      </p:sp>
      <p:grpSp>
        <p:nvGrpSpPr>
          <p:cNvPr id="6" name="Graphic 2">
            <a:extLst>
              <a:ext uri="{FF2B5EF4-FFF2-40B4-BE49-F238E27FC236}">
                <a16:creationId xmlns:a16="http://schemas.microsoft.com/office/drawing/2014/main" id="{E782AF37-A2B9-7B47-86DD-CE6E9041198C}"/>
              </a:ext>
            </a:extLst>
          </p:cNvPr>
          <p:cNvGrpSpPr/>
          <p:nvPr/>
        </p:nvGrpSpPr>
        <p:grpSpPr>
          <a:xfrm>
            <a:off x="5638800" y="968678"/>
            <a:ext cx="3251962" cy="4166635"/>
            <a:chOff x="5172316" y="743249"/>
            <a:chExt cx="3251962" cy="4166635"/>
          </a:xfrm>
        </p:grpSpPr>
        <p:sp>
          <p:nvSpPr>
            <p:cNvPr id="7" name="Freeform 6">
              <a:extLst>
                <a:ext uri="{FF2B5EF4-FFF2-40B4-BE49-F238E27FC236}">
                  <a16:creationId xmlns:a16="http://schemas.microsoft.com/office/drawing/2014/main" id="{87D876E5-39EE-AB4E-BE8F-37AA8629EBF1}"/>
                </a:ext>
              </a:extLst>
            </p:cNvPr>
            <p:cNvSpPr/>
            <p:nvPr/>
          </p:nvSpPr>
          <p:spPr>
            <a:xfrm rot="5400000">
              <a:off x="5095553" y="1483432"/>
              <a:ext cx="2509209" cy="2251729"/>
            </a:xfrm>
            <a:custGeom>
              <a:avLst/>
              <a:gdLst>
                <a:gd name="connsiteX0" fmla="*/ 0 w 2509209"/>
                <a:gd name="connsiteY0" fmla="*/ 0 h 2251729"/>
                <a:gd name="connsiteX1" fmla="*/ 2509210 w 2509209"/>
                <a:gd name="connsiteY1" fmla="*/ 0 h 2251729"/>
                <a:gd name="connsiteX2" fmla="*/ 2509210 w 2509209"/>
                <a:gd name="connsiteY2" fmla="*/ 2251730 h 2251729"/>
                <a:gd name="connsiteX3" fmla="*/ 0 w 2509209"/>
                <a:gd name="connsiteY3" fmla="*/ 2251730 h 2251729"/>
              </a:gdLst>
              <a:ahLst/>
              <a:cxnLst>
                <a:cxn ang="0">
                  <a:pos x="connsiteX0" y="connsiteY0"/>
                </a:cxn>
                <a:cxn ang="0">
                  <a:pos x="connsiteX1" y="connsiteY1"/>
                </a:cxn>
                <a:cxn ang="0">
                  <a:pos x="connsiteX2" y="connsiteY2"/>
                </a:cxn>
                <a:cxn ang="0">
                  <a:pos x="connsiteX3" y="connsiteY3"/>
                </a:cxn>
              </a:cxnLst>
              <a:rect l="l" t="t" r="r" b="b"/>
              <a:pathLst>
                <a:path w="2509209" h="2251729">
                  <a:moveTo>
                    <a:pt x="0" y="0"/>
                  </a:moveTo>
                  <a:lnTo>
                    <a:pt x="2509210" y="0"/>
                  </a:lnTo>
                  <a:lnTo>
                    <a:pt x="2509210" y="2251730"/>
                  </a:lnTo>
                  <a:lnTo>
                    <a:pt x="0" y="2251730"/>
                  </a:lnTo>
                  <a:close/>
                </a:path>
              </a:pathLst>
            </a:custGeom>
            <a:solidFill>
              <a:schemeClr val="bg1"/>
            </a:solidFill>
            <a:ln w="4257"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F216BA75-47F8-1B41-9CB4-15A6AE1E2E72}"/>
                </a:ext>
              </a:extLst>
            </p:cNvPr>
            <p:cNvSpPr/>
            <p:nvPr/>
          </p:nvSpPr>
          <p:spPr>
            <a:xfrm>
              <a:off x="5172316" y="3853454"/>
              <a:ext cx="2355942" cy="1036348"/>
            </a:xfrm>
            <a:custGeom>
              <a:avLst/>
              <a:gdLst>
                <a:gd name="connsiteX0" fmla="*/ 2335003 w 2355942"/>
                <a:gd name="connsiteY0" fmla="*/ 426 h 1036348"/>
                <a:gd name="connsiteX1" fmla="*/ 2320090 w 2355942"/>
                <a:gd name="connsiteY1" fmla="*/ 9372 h 1036348"/>
                <a:gd name="connsiteX2" fmla="*/ 1195654 w 2355942"/>
                <a:gd name="connsiteY2" fmla="*/ 9372 h 1036348"/>
                <a:gd name="connsiteX3" fmla="*/ 1195654 w 2355942"/>
                <a:gd name="connsiteY3" fmla="*/ 0 h 1036348"/>
                <a:gd name="connsiteX4" fmla="*/ 1160289 w 2355942"/>
                <a:gd name="connsiteY4" fmla="*/ 0 h 1036348"/>
                <a:gd name="connsiteX5" fmla="*/ 1160289 w 2355942"/>
                <a:gd name="connsiteY5" fmla="*/ 9372 h 1036348"/>
                <a:gd name="connsiteX6" fmla="*/ 35427 w 2355942"/>
                <a:gd name="connsiteY6" fmla="*/ 9372 h 1036348"/>
                <a:gd name="connsiteX7" fmla="*/ 20514 w 2355942"/>
                <a:gd name="connsiteY7" fmla="*/ 426 h 1036348"/>
                <a:gd name="connsiteX8" fmla="*/ 62 w 2355942"/>
                <a:gd name="connsiteY8" fmla="*/ 18317 h 1036348"/>
                <a:gd name="connsiteX9" fmla="*/ 17957 w 2355942"/>
                <a:gd name="connsiteY9" fmla="*/ 38764 h 1036348"/>
                <a:gd name="connsiteX10" fmla="*/ 35000 w 2355942"/>
                <a:gd name="connsiteY10" fmla="*/ 30671 h 1036348"/>
                <a:gd name="connsiteX11" fmla="*/ 1160289 w 2355942"/>
                <a:gd name="connsiteY11" fmla="*/ 30671 h 1036348"/>
                <a:gd name="connsiteX12" fmla="*/ 1160289 w 2355942"/>
                <a:gd name="connsiteY12" fmla="*/ 165280 h 1036348"/>
                <a:gd name="connsiteX13" fmla="*/ 1136854 w 2355942"/>
                <a:gd name="connsiteY13" fmla="*/ 165280 h 1036348"/>
                <a:gd name="connsiteX14" fmla="*/ 1136854 w 2355942"/>
                <a:gd name="connsiteY14" fmla="*/ 212138 h 1036348"/>
                <a:gd name="connsiteX15" fmla="*/ 560788 w 2355942"/>
                <a:gd name="connsiteY15" fmla="*/ 1009146 h 1036348"/>
                <a:gd name="connsiteX16" fmla="*/ 565049 w 2355942"/>
                <a:gd name="connsiteY16" fmla="*/ 1033427 h 1036348"/>
                <a:gd name="connsiteX17" fmla="*/ 588484 w 2355942"/>
                <a:gd name="connsiteY17" fmla="*/ 1029167 h 1036348"/>
                <a:gd name="connsiteX18" fmla="*/ 999229 w 2355942"/>
                <a:gd name="connsiteY18" fmla="*/ 459206 h 1036348"/>
                <a:gd name="connsiteX19" fmla="*/ 1003490 w 2355942"/>
                <a:gd name="connsiteY19" fmla="*/ 463892 h 1036348"/>
                <a:gd name="connsiteX20" fmla="*/ 1157306 w 2355942"/>
                <a:gd name="connsiteY20" fmla="*/ 561867 h 1036348"/>
                <a:gd name="connsiteX21" fmla="*/ 1157306 w 2355942"/>
                <a:gd name="connsiteY21" fmla="*/ 598928 h 1036348"/>
                <a:gd name="connsiteX22" fmla="*/ 1140263 w 2355942"/>
                <a:gd name="connsiteY22" fmla="*/ 622356 h 1036348"/>
                <a:gd name="connsiteX23" fmla="*/ 1157306 w 2355942"/>
                <a:gd name="connsiteY23" fmla="*/ 659843 h 1036348"/>
                <a:gd name="connsiteX24" fmla="*/ 1157306 w 2355942"/>
                <a:gd name="connsiteY24" fmla="*/ 1013832 h 1036348"/>
                <a:gd name="connsiteX25" fmla="*/ 1175628 w 2355942"/>
                <a:gd name="connsiteY25" fmla="*/ 1032149 h 1036348"/>
                <a:gd name="connsiteX26" fmla="*/ 1177758 w 2355942"/>
                <a:gd name="connsiteY26" fmla="*/ 1032149 h 1036348"/>
                <a:gd name="connsiteX27" fmla="*/ 1179889 w 2355942"/>
                <a:gd name="connsiteY27" fmla="*/ 1032149 h 1036348"/>
                <a:gd name="connsiteX28" fmla="*/ 1198210 w 2355942"/>
                <a:gd name="connsiteY28" fmla="*/ 1013832 h 1036348"/>
                <a:gd name="connsiteX29" fmla="*/ 1198210 w 2355942"/>
                <a:gd name="connsiteY29" fmla="*/ 659843 h 1036348"/>
                <a:gd name="connsiteX30" fmla="*/ 1215254 w 2355942"/>
                <a:gd name="connsiteY30" fmla="*/ 622356 h 1036348"/>
                <a:gd name="connsiteX31" fmla="*/ 1198210 w 2355942"/>
                <a:gd name="connsiteY31" fmla="*/ 598928 h 1036348"/>
                <a:gd name="connsiteX32" fmla="*/ 1198210 w 2355942"/>
                <a:gd name="connsiteY32" fmla="*/ 561867 h 1036348"/>
                <a:gd name="connsiteX33" fmla="*/ 1352027 w 2355942"/>
                <a:gd name="connsiteY33" fmla="*/ 463892 h 1036348"/>
                <a:gd name="connsiteX34" fmla="*/ 1356287 w 2355942"/>
                <a:gd name="connsiteY34" fmla="*/ 459206 h 1036348"/>
                <a:gd name="connsiteX35" fmla="*/ 1767033 w 2355942"/>
                <a:gd name="connsiteY35" fmla="*/ 1029167 h 1036348"/>
                <a:gd name="connsiteX36" fmla="*/ 1790467 w 2355942"/>
                <a:gd name="connsiteY36" fmla="*/ 1033427 h 1036348"/>
                <a:gd name="connsiteX37" fmla="*/ 1794728 w 2355942"/>
                <a:gd name="connsiteY37" fmla="*/ 1009146 h 1036348"/>
                <a:gd name="connsiteX38" fmla="*/ 1219088 w 2355942"/>
                <a:gd name="connsiteY38" fmla="*/ 212138 h 1036348"/>
                <a:gd name="connsiteX39" fmla="*/ 1219088 w 2355942"/>
                <a:gd name="connsiteY39" fmla="*/ 165706 h 1036348"/>
                <a:gd name="connsiteX40" fmla="*/ 1195654 w 2355942"/>
                <a:gd name="connsiteY40" fmla="*/ 165706 h 1036348"/>
                <a:gd name="connsiteX41" fmla="*/ 1195654 w 2355942"/>
                <a:gd name="connsiteY41" fmla="*/ 31096 h 1036348"/>
                <a:gd name="connsiteX42" fmla="*/ 2320942 w 2355942"/>
                <a:gd name="connsiteY42" fmla="*/ 31096 h 1036348"/>
                <a:gd name="connsiteX43" fmla="*/ 2337985 w 2355942"/>
                <a:gd name="connsiteY43" fmla="*/ 39190 h 1036348"/>
                <a:gd name="connsiteX44" fmla="*/ 2355881 w 2355942"/>
                <a:gd name="connsiteY44" fmla="*/ 18743 h 1036348"/>
                <a:gd name="connsiteX45" fmla="*/ 2335003 w 2355942"/>
                <a:gd name="connsiteY45" fmla="*/ 426 h 1036348"/>
                <a:gd name="connsiteX46" fmla="*/ 1017977 w 2355942"/>
                <a:gd name="connsiteY46" fmla="*/ 442593 h 1036348"/>
                <a:gd name="connsiteX47" fmla="*/ 1013290 w 2355942"/>
                <a:gd name="connsiteY47" fmla="*/ 440463 h 1036348"/>
                <a:gd name="connsiteX48" fmla="*/ 1157732 w 2355942"/>
                <a:gd name="connsiteY48" fmla="*/ 239827 h 1036348"/>
                <a:gd name="connsiteX49" fmla="*/ 1157732 w 2355942"/>
                <a:gd name="connsiteY49" fmla="*/ 533327 h 1036348"/>
                <a:gd name="connsiteX50" fmla="*/ 1017977 w 2355942"/>
                <a:gd name="connsiteY50" fmla="*/ 442593 h 1036348"/>
                <a:gd name="connsiteX51" fmla="*/ 1342653 w 2355942"/>
                <a:gd name="connsiteY51" fmla="*/ 440463 h 1036348"/>
                <a:gd name="connsiteX52" fmla="*/ 1337966 w 2355942"/>
                <a:gd name="connsiteY52" fmla="*/ 442593 h 1036348"/>
                <a:gd name="connsiteX53" fmla="*/ 1198210 w 2355942"/>
                <a:gd name="connsiteY53" fmla="*/ 533753 h 1036348"/>
                <a:gd name="connsiteX54" fmla="*/ 1198210 w 2355942"/>
                <a:gd name="connsiteY54" fmla="*/ 240252 h 1036348"/>
                <a:gd name="connsiteX55" fmla="*/ 1342653 w 2355942"/>
                <a:gd name="connsiteY55" fmla="*/ 440463 h 103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55942" h="1036348">
                  <a:moveTo>
                    <a:pt x="2335003" y="426"/>
                  </a:moveTo>
                  <a:cubicBezTo>
                    <a:pt x="2328612" y="852"/>
                    <a:pt x="2323498" y="4260"/>
                    <a:pt x="2320090" y="9372"/>
                  </a:cubicBezTo>
                  <a:lnTo>
                    <a:pt x="1195654" y="9372"/>
                  </a:lnTo>
                  <a:lnTo>
                    <a:pt x="1195654" y="0"/>
                  </a:lnTo>
                  <a:lnTo>
                    <a:pt x="1160289" y="0"/>
                  </a:lnTo>
                  <a:lnTo>
                    <a:pt x="1160289" y="9372"/>
                  </a:lnTo>
                  <a:lnTo>
                    <a:pt x="35427" y="9372"/>
                  </a:lnTo>
                  <a:cubicBezTo>
                    <a:pt x="32444" y="4260"/>
                    <a:pt x="26905" y="852"/>
                    <a:pt x="20514" y="426"/>
                  </a:cubicBezTo>
                  <a:cubicBezTo>
                    <a:pt x="9862" y="-426"/>
                    <a:pt x="488" y="7668"/>
                    <a:pt x="62" y="18317"/>
                  </a:cubicBezTo>
                  <a:cubicBezTo>
                    <a:pt x="-791" y="28967"/>
                    <a:pt x="7305" y="38338"/>
                    <a:pt x="17957" y="38764"/>
                  </a:cubicBezTo>
                  <a:cubicBezTo>
                    <a:pt x="24774" y="39190"/>
                    <a:pt x="31166" y="35782"/>
                    <a:pt x="35000" y="30671"/>
                  </a:cubicBezTo>
                  <a:lnTo>
                    <a:pt x="1160289" y="30671"/>
                  </a:lnTo>
                  <a:lnTo>
                    <a:pt x="1160289" y="165280"/>
                  </a:lnTo>
                  <a:lnTo>
                    <a:pt x="1136854" y="165280"/>
                  </a:lnTo>
                  <a:lnTo>
                    <a:pt x="1136854" y="212138"/>
                  </a:lnTo>
                  <a:lnTo>
                    <a:pt x="560788" y="1009146"/>
                  </a:lnTo>
                  <a:cubicBezTo>
                    <a:pt x="555249" y="1017240"/>
                    <a:pt x="556954" y="1028315"/>
                    <a:pt x="565049" y="1033427"/>
                  </a:cubicBezTo>
                  <a:cubicBezTo>
                    <a:pt x="572719" y="1038539"/>
                    <a:pt x="583371" y="1036835"/>
                    <a:pt x="588484" y="1029167"/>
                  </a:cubicBezTo>
                  <a:lnTo>
                    <a:pt x="999229" y="459206"/>
                  </a:lnTo>
                  <a:cubicBezTo>
                    <a:pt x="1000081" y="460910"/>
                    <a:pt x="1001785" y="462614"/>
                    <a:pt x="1003490" y="463892"/>
                  </a:cubicBezTo>
                  <a:lnTo>
                    <a:pt x="1157306" y="561867"/>
                  </a:lnTo>
                  <a:lnTo>
                    <a:pt x="1157306" y="598928"/>
                  </a:lnTo>
                  <a:cubicBezTo>
                    <a:pt x="1148785" y="603614"/>
                    <a:pt x="1142393" y="612133"/>
                    <a:pt x="1140263" y="622356"/>
                  </a:cubicBezTo>
                  <a:cubicBezTo>
                    <a:pt x="1137280" y="637692"/>
                    <a:pt x="1144524" y="652601"/>
                    <a:pt x="1157306" y="659843"/>
                  </a:cubicBezTo>
                  <a:lnTo>
                    <a:pt x="1157306" y="1013832"/>
                  </a:lnTo>
                  <a:cubicBezTo>
                    <a:pt x="1157306" y="1024055"/>
                    <a:pt x="1165402" y="1032149"/>
                    <a:pt x="1175628" y="1032149"/>
                  </a:cubicBezTo>
                  <a:cubicBezTo>
                    <a:pt x="1176480" y="1032149"/>
                    <a:pt x="1176906" y="1032149"/>
                    <a:pt x="1177758" y="1032149"/>
                  </a:cubicBezTo>
                  <a:cubicBezTo>
                    <a:pt x="1178184" y="1032149"/>
                    <a:pt x="1179037" y="1032149"/>
                    <a:pt x="1179889" y="1032149"/>
                  </a:cubicBezTo>
                  <a:cubicBezTo>
                    <a:pt x="1190115" y="1032149"/>
                    <a:pt x="1198210" y="1024055"/>
                    <a:pt x="1198210" y="1013832"/>
                  </a:cubicBezTo>
                  <a:lnTo>
                    <a:pt x="1198210" y="659843"/>
                  </a:lnTo>
                  <a:cubicBezTo>
                    <a:pt x="1210993" y="652601"/>
                    <a:pt x="1218236" y="637692"/>
                    <a:pt x="1215254" y="622356"/>
                  </a:cubicBezTo>
                  <a:cubicBezTo>
                    <a:pt x="1213123" y="612133"/>
                    <a:pt x="1206732" y="603614"/>
                    <a:pt x="1198210" y="598928"/>
                  </a:cubicBezTo>
                  <a:lnTo>
                    <a:pt x="1198210" y="561867"/>
                  </a:lnTo>
                  <a:lnTo>
                    <a:pt x="1352027" y="463892"/>
                  </a:lnTo>
                  <a:cubicBezTo>
                    <a:pt x="1354157" y="462614"/>
                    <a:pt x="1355435" y="460910"/>
                    <a:pt x="1356287" y="459206"/>
                  </a:cubicBezTo>
                  <a:lnTo>
                    <a:pt x="1767033" y="1029167"/>
                  </a:lnTo>
                  <a:cubicBezTo>
                    <a:pt x="1772572" y="1036835"/>
                    <a:pt x="1782798" y="1038539"/>
                    <a:pt x="1790467" y="1033427"/>
                  </a:cubicBezTo>
                  <a:cubicBezTo>
                    <a:pt x="1798563" y="1027889"/>
                    <a:pt x="1800693" y="1016814"/>
                    <a:pt x="1794728" y="1009146"/>
                  </a:cubicBezTo>
                  <a:lnTo>
                    <a:pt x="1219088" y="212138"/>
                  </a:lnTo>
                  <a:lnTo>
                    <a:pt x="1219088" y="165706"/>
                  </a:lnTo>
                  <a:lnTo>
                    <a:pt x="1195654" y="165706"/>
                  </a:lnTo>
                  <a:lnTo>
                    <a:pt x="1195654" y="31096"/>
                  </a:lnTo>
                  <a:lnTo>
                    <a:pt x="2320942" y="31096"/>
                  </a:lnTo>
                  <a:cubicBezTo>
                    <a:pt x="2324777" y="36208"/>
                    <a:pt x="2331168" y="39616"/>
                    <a:pt x="2337985" y="39190"/>
                  </a:cubicBezTo>
                  <a:cubicBezTo>
                    <a:pt x="2348638" y="38338"/>
                    <a:pt x="2356733" y="29392"/>
                    <a:pt x="2355881" y="18743"/>
                  </a:cubicBezTo>
                  <a:cubicBezTo>
                    <a:pt x="2354603" y="7668"/>
                    <a:pt x="2345655" y="0"/>
                    <a:pt x="2335003" y="426"/>
                  </a:cubicBezTo>
                  <a:close/>
                  <a:moveTo>
                    <a:pt x="1017977" y="442593"/>
                  </a:moveTo>
                  <a:cubicBezTo>
                    <a:pt x="1016272" y="441741"/>
                    <a:pt x="1014994" y="440889"/>
                    <a:pt x="1013290" y="440463"/>
                  </a:cubicBezTo>
                  <a:lnTo>
                    <a:pt x="1157732" y="239827"/>
                  </a:lnTo>
                  <a:lnTo>
                    <a:pt x="1157732" y="533327"/>
                  </a:lnTo>
                  <a:lnTo>
                    <a:pt x="1017977" y="442593"/>
                  </a:lnTo>
                  <a:close/>
                  <a:moveTo>
                    <a:pt x="1342653" y="440463"/>
                  </a:moveTo>
                  <a:cubicBezTo>
                    <a:pt x="1340948" y="440889"/>
                    <a:pt x="1339244" y="441315"/>
                    <a:pt x="1337966" y="442593"/>
                  </a:cubicBezTo>
                  <a:lnTo>
                    <a:pt x="1198210" y="533753"/>
                  </a:lnTo>
                  <a:lnTo>
                    <a:pt x="1198210" y="240252"/>
                  </a:lnTo>
                  <a:lnTo>
                    <a:pt x="1342653" y="440463"/>
                  </a:lnTo>
                  <a:close/>
                </a:path>
              </a:pathLst>
            </a:custGeom>
            <a:solidFill>
              <a:srgbClr val="A7BFD3"/>
            </a:solidFill>
            <a:ln w="4257" cap="flat">
              <a:noFill/>
              <a:prstDash val="solid"/>
              <a:miter/>
            </a:ln>
          </p:spPr>
          <p:txBody>
            <a:bodyPr rtlCol="0" anchor="ctr"/>
            <a:lstStyle/>
            <a:p>
              <a:endParaRPr lang="en-US" dirty="0">
                <a:solidFill>
                  <a:srgbClr val="A7BFD3"/>
                </a:solidFill>
              </a:endParaRPr>
            </a:p>
          </p:txBody>
        </p:sp>
        <p:sp>
          <p:nvSpPr>
            <p:cNvPr id="9" name="Freeform 8">
              <a:extLst>
                <a:ext uri="{FF2B5EF4-FFF2-40B4-BE49-F238E27FC236}">
                  <a16:creationId xmlns:a16="http://schemas.microsoft.com/office/drawing/2014/main" id="{3D5BAED5-7C17-B240-A161-A2038391CA67}"/>
                </a:ext>
              </a:extLst>
            </p:cNvPr>
            <p:cNvSpPr/>
            <p:nvPr/>
          </p:nvSpPr>
          <p:spPr>
            <a:xfrm>
              <a:off x="5172316" y="1255403"/>
              <a:ext cx="2355942" cy="107382"/>
            </a:xfrm>
            <a:custGeom>
              <a:avLst/>
              <a:gdLst>
                <a:gd name="connsiteX0" fmla="*/ 2335003 w 2355942"/>
                <a:gd name="connsiteY0" fmla="*/ 69009 h 107382"/>
                <a:gd name="connsiteX1" fmla="*/ 2323925 w 2355942"/>
                <a:gd name="connsiteY1" fmla="*/ 73695 h 107382"/>
                <a:gd name="connsiteX2" fmla="*/ 1211419 w 2355942"/>
                <a:gd name="connsiteY2" fmla="*/ 18317 h 107382"/>
                <a:gd name="connsiteX3" fmla="*/ 1211419 w 2355942"/>
                <a:gd name="connsiteY3" fmla="*/ 0 h 107382"/>
                <a:gd name="connsiteX4" fmla="*/ 1177758 w 2355942"/>
                <a:gd name="connsiteY4" fmla="*/ 0 h 107382"/>
                <a:gd name="connsiteX5" fmla="*/ 1144098 w 2355942"/>
                <a:gd name="connsiteY5" fmla="*/ 0 h 107382"/>
                <a:gd name="connsiteX6" fmla="*/ 1144098 w 2355942"/>
                <a:gd name="connsiteY6" fmla="*/ 18317 h 107382"/>
                <a:gd name="connsiteX7" fmla="*/ 31592 w 2355942"/>
                <a:gd name="connsiteY7" fmla="*/ 73695 h 107382"/>
                <a:gd name="connsiteX8" fmla="*/ 20514 w 2355942"/>
                <a:gd name="connsiteY8" fmla="*/ 69009 h 107382"/>
                <a:gd name="connsiteX9" fmla="*/ 62 w 2355942"/>
                <a:gd name="connsiteY9" fmla="*/ 86900 h 107382"/>
                <a:gd name="connsiteX10" fmla="*/ 17957 w 2355942"/>
                <a:gd name="connsiteY10" fmla="*/ 107347 h 107382"/>
                <a:gd name="connsiteX11" fmla="*/ 35000 w 2355942"/>
                <a:gd name="connsiteY11" fmla="*/ 99253 h 107382"/>
                <a:gd name="connsiteX12" fmla="*/ 2320942 w 2355942"/>
                <a:gd name="connsiteY12" fmla="*/ 99253 h 107382"/>
                <a:gd name="connsiteX13" fmla="*/ 2337985 w 2355942"/>
                <a:gd name="connsiteY13" fmla="*/ 107347 h 107382"/>
                <a:gd name="connsiteX14" fmla="*/ 2355881 w 2355942"/>
                <a:gd name="connsiteY14" fmla="*/ 86900 h 107382"/>
                <a:gd name="connsiteX15" fmla="*/ 2335003 w 2355942"/>
                <a:gd name="connsiteY15" fmla="*/ 69009 h 107382"/>
                <a:gd name="connsiteX16" fmla="*/ 93374 w 2355942"/>
                <a:gd name="connsiteY16" fmla="*/ 77954 h 107382"/>
                <a:gd name="connsiteX17" fmla="*/ 1144524 w 2355942"/>
                <a:gd name="connsiteY17" fmla="*/ 25559 h 107382"/>
                <a:gd name="connsiteX18" fmla="*/ 1144524 w 2355942"/>
                <a:gd name="connsiteY18" fmla="*/ 36208 h 107382"/>
                <a:gd name="connsiteX19" fmla="*/ 1159437 w 2355942"/>
                <a:gd name="connsiteY19" fmla="*/ 36208 h 107382"/>
                <a:gd name="connsiteX20" fmla="*/ 1159437 w 2355942"/>
                <a:gd name="connsiteY20" fmla="*/ 77954 h 107382"/>
                <a:gd name="connsiteX21" fmla="*/ 93374 w 2355942"/>
                <a:gd name="connsiteY21" fmla="*/ 77954 h 107382"/>
                <a:gd name="connsiteX22" fmla="*/ 1196506 w 2355942"/>
                <a:gd name="connsiteY22" fmla="*/ 36208 h 107382"/>
                <a:gd name="connsiteX23" fmla="*/ 1211419 w 2355942"/>
                <a:gd name="connsiteY23" fmla="*/ 36208 h 107382"/>
                <a:gd name="connsiteX24" fmla="*/ 1211419 w 2355942"/>
                <a:gd name="connsiteY24" fmla="*/ 25559 h 107382"/>
                <a:gd name="connsiteX25" fmla="*/ 2262568 w 2355942"/>
                <a:gd name="connsiteY25" fmla="*/ 77954 h 107382"/>
                <a:gd name="connsiteX26" fmla="*/ 1196506 w 2355942"/>
                <a:gd name="connsiteY26" fmla="*/ 77954 h 107382"/>
                <a:gd name="connsiteX27" fmla="*/ 1196506 w 2355942"/>
                <a:gd name="connsiteY27" fmla="*/ 36208 h 10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55942" h="107382">
                  <a:moveTo>
                    <a:pt x="2335003" y="69009"/>
                  </a:moveTo>
                  <a:cubicBezTo>
                    <a:pt x="2330742" y="69435"/>
                    <a:pt x="2326907" y="71139"/>
                    <a:pt x="2323925" y="73695"/>
                  </a:cubicBezTo>
                  <a:lnTo>
                    <a:pt x="1211419" y="18317"/>
                  </a:lnTo>
                  <a:lnTo>
                    <a:pt x="1211419" y="0"/>
                  </a:lnTo>
                  <a:lnTo>
                    <a:pt x="1177758" y="0"/>
                  </a:lnTo>
                  <a:lnTo>
                    <a:pt x="1144098" y="0"/>
                  </a:lnTo>
                  <a:lnTo>
                    <a:pt x="1144098" y="18317"/>
                  </a:lnTo>
                  <a:lnTo>
                    <a:pt x="31592" y="73695"/>
                  </a:lnTo>
                  <a:cubicBezTo>
                    <a:pt x="28609" y="71139"/>
                    <a:pt x="24774" y="69435"/>
                    <a:pt x="20514" y="69009"/>
                  </a:cubicBezTo>
                  <a:cubicBezTo>
                    <a:pt x="9862" y="68157"/>
                    <a:pt x="488" y="76250"/>
                    <a:pt x="62" y="86900"/>
                  </a:cubicBezTo>
                  <a:cubicBezTo>
                    <a:pt x="-791" y="97549"/>
                    <a:pt x="7305" y="106921"/>
                    <a:pt x="17957" y="107347"/>
                  </a:cubicBezTo>
                  <a:cubicBezTo>
                    <a:pt x="24774" y="107773"/>
                    <a:pt x="31166" y="104365"/>
                    <a:pt x="35000" y="99253"/>
                  </a:cubicBezTo>
                  <a:lnTo>
                    <a:pt x="2320942" y="99253"/>
                  </a:lnTo>
                  <a:cubicBezTo>
                    <a:pt x="2324777" y="104365"/>
                    <a:pt x="2331168" y="107773"/>
                    <a:pt x="2337985" y="107347"/>
                  </a:cubicBezTo>
                  <a:cubicBezTo>
                    <a:pt x="2348638" y="106495"/>
                    <a:pt x="2356733" y="97549"/>
                    <a:pt x="2355881" y="86900"/>
                  </a:cubicBezTo>
                  <a:cubicBezTo>
                    <a:pt x="2354603" y="76250"/>
                    <a:pt x="2345655" y="68157"/>
                    <a:pt x="2335003" y="69009"/>
                  </a:cubicBezTo>
                  <a:close/>
                  <a:moveTo>
                    <a:pt x="93374" y="77954"/>
                  </a:moveTo>
                  <a:lnTo>
                    <a:pt x="1144524" y="25559"/>
                  </a:lnTo>
                  <a:lnTo>
                    <a:pt x="1144524" y="36208"/>
                  </a:lnTo>
                  <a:lnTo>
                    <a:pt x="1159437" y="36208"/>
                  </a:lnTo>
                  <a:lnTo>
                    <a:pt x="1159437" y="77954"/>
                  </a:lnTo>
                  <a:lnTo>
                    <a:pt x="93374" y="77954"/>
                  </a:lnTo>
                  <a:close/>
                  <a:moveTo>
                    <a:pt x="1196506" y="36208"/>
                  </a:moveTo>
                  <a:lnTo>
                    <a:pt x="1211419" y="36208"/>
                  </a:lnTo>
                  <a:lnTo>
                    <a:pt x="1211419" y="25559"/>
                  </a:lnTo>
                  <a:lnTo>
                    <a:pt x="2262568" y="77954"/>
                  </a:lnTo>
                  <a:lnTo>
                    <a:pt x="1196506" y="77954"/>
                  </a:lnTo>
                  <a:lnTo>
                    <a:pt x="1196506" y="36208"/>
                  </a:lnTo>
                  <a:close/>
                </a:path>
              </a:pathLst>
            </a:custGeom>
            <a:solidFill>
              <a:srgbClr val="A7BFD3"/>
            </a:solidFill>
            <a:ln w="4257" cap="flat">
              <a:noFill/>
              <a:prstDash val="solid"/>
              <a:miter/>
            </a:ln>
          </p:spPr>
          <p:txBody>
            <a:bodyPr rtlCol="0" anchor="ctr"/>
            <a:lstStyle/>
            <a:p>
              <a:endParaRPr lang="en-US" dirty="0"/>
            </a:p>
          </p:txBody>
        </p:sp>
        <p:grpSp>
          <p:nvGrpSpPr>
            <p:cNvPr id="10" name="Graphic 2">
              <a:extLst>
                <a:ext uri="{FF2B5EF4-FFF2-40B4-BE49-F238E27FC236}">
                  <a16:creationId xmlns:a16="http://schemas.microsoft.com/office/drawing/2014/main" id="{1BD48A70-E275-0F46-B7BD-BA56EA6A40DD}"/>
                </a:ext>
              </a:extLst>
            </p:cNvPr>
            <p:cNvGrpSpPr/>
            <p:nvPr/>
          </p:nvGrpSpPr>
          <p:grpSpPr>
            <a:xfrm>
              <a:off x="5587383" y="1633247"/>
              <a:ext cx="1566285" cy="1824897"/>
              <a:chOff x="5587383" y="1633247"/>
              <a:chExt cx="1566285" cy="1824897"/>
            </a:xfrm>
          </p:grpSpPr>
          <p:sp>
            <p:nvSpPr>
              <p:cNvPr id="11" name="Freeform 10">
                <a:extLst>
                  <a:ext uri="{FF2B5EF4-FFF2-40B4-BE49-F238E27FC236}">
                    <a16:creationId xmlns:a16="http://schemas.microsoft.com/office/drawing/2014/main" id="{6A381AF7-B1BE-6B44-BBDE-E2F2EA6ABA76}"/>
                  </a:ext>
                </a:extLst>
              </p:cNvPr>
              <p:cNvSpPr/>
              <p:nvPr/>
            </p:nvSpPr>
            <p:spPr>
              <a:xfrm>
                <a:off x="5587383" y="1908004"/>
                <a:ext cx="1225417" cy="1225117"/>
              </a:xfrm>
              <a:custGeom>
                <a:avLst/>
                <a:gdLst>
                  <a:gd name="connsiteX0" fmla="*/ 787404 w 1225417"/>
                  <a:gd name="connsiteY0" fmla="*/ 25133 h 1225117"/>
                  <a:gd name="connsiteX1" fmla="*/ 612709 w 1225417"/>
                  <a:gd name="connsiteY1" fmla="*/ 0 h 1225117"/>
                  <a:gd name="connsiteX2" fmla="*/ 0 w 1225417"/>
                  <a:gd name="connsiteY2" fmla="*/ 612559 h 1225117"/>
                  <a:gd name="connsiteX3" fmla="*/ 612709 w 1225417"/>
                  <a:gd name="connsiteY3" fmla="*/ 1225118 h 1225117"/>
                  <a:gd name="connsiteX4" fmla="*/ 1225418 w 1225417"/>
                  <a:gd name="connsiteY4" fmla="*/ 612559 h 1225117"/>
                  <a:gd name="connsiteX5" fmla="*/ 1218175 w 1225417"/>
                  <a:gd name="connsiteY5" fmla="*/ 517140 h 1225117"/>
                  <a:gd name="connsiteX6" fmla="*/ 611857 w 1225417"/>
                  <a:gd name="connsiteY6" fmla="*/ 611281 h 1225117"/>
                  <a:gd name="connsiteX7" fmla="*/ 787404 w 1225417"/>
                  <a:gd name="connsiteY7" fmla="*/ 25133 h 122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417" h="1225117">
                    <a:moveTo>
                      <a:pt x="787404" y="25133"/>
                    </a:moveTo>
                    <a:cubicBezTo>
                      <a:pt x="732013" y="8520"/>
                      <a:pt x="673213" y="0"/>
                      <a:pt x="612709" y="0"/>
                    </a:cubicBezTo>
                    <a:cubicBezTo>
                      <a:pt x="274398" y="0"/>
                      <a:pt x="0" y="274331"/>
                      <a:pt x="0" y="612559"/>
                    </a:cubicBezTo>
                    <a:cubicBezTo>
                      <a:pt x="0" y="950787"/>
                      <a:pt x="274398" y="1225118"/>
                      <a:pt x="612709" y="1225118"/>
                    </a:cubicBezTo>
                    <a:cubicBezTo>
                      <a:pt x="951020" y="1225118"/>
                      <a:pt x="1225418" y="950787"/>
                      <a:pt x="1225418" y="612559"/>
                    </a:cubicBezTo>
                    <a:cubicBezTo>
                      <a:pt x="1225418" y="580185"/>
                      <a:pt x="1222862" y="548236"/>
                      <a:pt x="1218175" y="517140"/>
                    </a:cubicBezTo>
                    <a:lnTo>
                      <a:pt x="611857" y="611281"/>
                    </a:lnTo>
                    <a:lnTo>
                      <a:pt x="787404" y="25133"/>
                    </a:lnTo>
                    <a:close/>
                  </a:path>
                </a:pathLst>
              </a:custGeom>
              <a:solidFill>
                <a:schemeClr val="accent1"/>
              </a:solidFill>
              <a:ln w="4257"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6E599558-4FA1-4046-95E6-7200D6A3A66D}"/>
                  </a:ext>
                </a:extLst>
              </p:cNvPr>
              <p:cNvSpPr/>
              <p:nvPr/>
            </p:nvSpPr>
            <p:spPr>
              <a:xfrm>
                <a:off x="6547351" y="1633247"/>
                <a:ext cx="606317" cy="586148"/>
              </a:xfrm>
              <a:custGeom>
                <a:avLst/>
                <a:gdLst>
                  <a:gd name="connsiteX0" fmla="*/ 175547 w 606317"/>
                  <a:gd name="connsiteY0" fmla="*/ 0 h 586148"/>
                  <a:gd name="connsiteX1" fmla="*/ 0 w 606317"/>
                  <a:gd name="connsiteY1" fmla="*/ 586148 h 586148"/>
                  <a:gd name="connsiteX2" fmla="*/ 606318 w 606317"/>
                  <a:gd name="connsiteY2" fmla="*/ 491581 h 586148"/>
                  <a:gd name="connsiteX3" fmla="*/ 175547 w 606317"/>
                  <a:gd name="connsiteY3" fmla="*/ 0 h 586148"/>
                </a:gdLst>
                <a:ahLst/>
                <a:cxnLst>
                  <a:cxn ang="0">
                    <a:pos x="connsiteX0" y="connsiteY0"/>
                  </a:cxn>
                  <a:cxn ang="0">
                    <a:pos x="connsiteX1" y="connsiteY1"/>
                  </a:cxn>
                  <a:cxn ang="0">
                    <a:pos x="connsiteX2" y="connsiteY2"/>
                  </a:cxn>
                  <a:cxn ang="0">
                    <a:pos x="connsiteX3" y="connsiteY3"/>
                  </a:cxn>
                </a:cxnLst>
                <a:rect l="l" t="t" r="r" b="b"/>
                <a:pathLst>
                  <a:path w="606317" h="586148">
                    <a:moveTo>
                      <a:pt x="175547" y="0"/>
                    </a:moveTo>
                    <a:lnTo>
                      <a:pt x="0" y="586148"/>
                    </a:lnTo>
                    <a:lnTo>
                      <a:pt x="606318" y="491581"/>
                    </a:lnTo>
                    <a:cubicBezTo>
                      <a:pt x="569248" y="256866"/>
                      <a:pt x="399241" y="66453"/>
                      <a:pt x="175547" y="0"/>
                    </a:cubicBezTo>
                    <a:close/>
                  </a:path>
                </a:pathLst>
              </a:custGeom>
              <a:solidFill>
                <a:schemeClr val="accent3">
                  <a:lumMod val="60000"/>
                  <a:lumOff val="40000"/>
                </a:schemeClr>
              </a:solidFill>
              <a:ln w="425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57CF1C64-442F-AD41-9EC8-A6FB564D85A2}"/>
                  </a:ext>
                </a:extLst>
              </p:cNvPr>
              <p:cNvSpPr/>
              <p:nvPr/>
            </p:nvSpPr>
            <p:spPr>
              <a:xfrm>
                <a:off x="5640644" y="3276678"/>
                <a:ext cx="179381" cy="179337"/>
              </a:xfrm>
              <a:custGeom>
                <a:avLst/>
                <a:gdLst>
                  <a:gd name="connsiteX0" fmla="*/ 0 w 179381"/>
                  <a:gd name="connsiteY0" fmla="*/ 0 h 179337"/>
                  <a:gd name="connsiteX1" fmla="*/ 179381 w 179381"/>
                  <a:gd name="connsiteY1" fmla="*/ 0 h 179337"/>
                  <a:gd name="connsiteX2" fmla="*/ 179381 w 179381"/>
                  <a:gd name="connsiteY2" fmla="*/ 179337 h 179337"/>
                  <a:gd name="connsiteX3" fmla="*/ 0 w 179381"/>
                  <a:gd name="connsiteY3" fmla="*/ 179337 h 179337"/>
                </a:gdLst>
                <a:ahLst/>
                <a:cxnLst>
                  <a:cxn ang="0">
                    <a:pos x="connsiteX0" y="connsiteY0"/>
                  </a:cxn>
                  <a:cxn ang="0">
                    <a:pos x="connsiteX1" y="connsiteY1"/>
                  </a:cxn>
                  <a:cxn ang="0">
                    <a:pos x="connsiteX2" y="connsiteY2"/>
                  </a:cxn>
                  <a:cxn ang="0">
                    <a:pos x="connsiteX3" y="connsiteY3"/>
                  </a:cxn>
                </a:cxnLst>
                <a:rect l="l" t="t" r="r" b="b"/>
                <a:pathLst>
                  <a:path w="179381" h="179337">
                    <a:moveTo>
                      <a:pt x="0" y="0"/>
                    </a:moveTo>
                    <a:lnTo>
                      <a:pt x="179381" y="0"/>
                    </a:lnTo>
                    <a:lnTo>
                      <a:pt x="179381" y="179337"/>
                    </a:lnTo>
                    <a:lnTo>
                      <a:pt x="0" y="179337"/>
                    </a:lnTo>
                    <a:close/>
                  </a:path>
                </a:pathLst>
              </a:custGeom>
              <a:solidFill>
                <a:schemeClr val="accent1"/>
              </a:solidFill>
              <a:ln w="4257"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E76B4C12-5D43-E74F-91B9-3848CE5B567B}"/>
                  </a:ext>
                </a:extLst>
              </p:cNvPr>
              <p:cNvSpPr/>
              <p:nvPr/>
            </p:nvSpPr>
            <p:spPr>
              <a:xfrm>
                <a:off x="6336865" y="3276678"/>
                <a:ext cx="179381" cy="179337"/>
              </a:xfrm>
              <a:custGeom>
                <a:avLst/>
                <a:gdLst>
                  <a:gd name="connsiteX0" fmla="*/ 0 w 179381"/>
                  <a:gd name="connsiteY0" fmla="*/ 0 h 179337"/>
                  <a:gd name="connsiteX1" fmla="*/ 179381 w 179381"/>
                  <a:gd name="connsiteY1" fmla="*/ 0 h 179337"/>
                  <a:gd name="connsiteX2" fmla="*/ 179381 w 179381"/>
                  <a:gd name="connsiteY2" fmla="*/ 179337 h 179337"/>
                  <a:gd name="connsiteX3" fmla="*/ 0 w 179381"/>
                  <a:gd name="connsiteY3" fmla="*/ 179337 h 179337"/>
                </a:gdLst>
                <a:ahLst/>
                <a:cxnLst>
                  <a:cxn ang="0">
                    <a:pos x="connsiteX0" y="connsiteY0"/>
                  </a:cxn>
                  <a:cxn ang="0">
                    <a:pos x="connsiteX1" y="connsiteY1"/>
                  </a:cxn>
                  <a:cxn ang="0">
                    <a:pos x="connsiteX2" y="connsiteY2"/>
                  </a:cxn>
                  <a:cxn ang="0">
                    <a:pos x="connsiteX3" y="connsiteY3"/>
                  </a:cxn>
                </a:cxnLst>
                <a:rect l="l" t="t" r="r" b="b"/>
                <a:pathLst>
                  <a:path w="179381" h="179337">
                    <a:moveTo>
                      <a:pt x="0" y="0"/>
                    </a:moveTo>
                    <a:lnTo>
                      <a:pt x="179381" y="0"/>
                    </a:lnTo>
                    <a:lnTo>
                      <a:pt x="179381" y="179337"/>
                    </a:lnTo>
                    <a:lnTo>
                      <a:pt x="0" y="179337"/>
                    </a:lnTo>
                    <a:close/>
                  </a:path>
                </a:pathLst>
              </a:custGeom>
              <a:solidFill>
                <a:schemeClr val="accent5">
                  <a:lumMod val="60000"/>
                  <a:lumOff val="40000"/>
                </a:schemeClr>
              </a:solidFill>
              <a:ln w="4257"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DF4F92D7-C19F-6E41-8DAF-D2F35004ADF8}"/>
                  </a:ext>
                </a:extLst>
              </p:cNvPr>
              <p:cNvSpPr/>
              <p:nvPr/>
            </p:nvSpPr>
            <p:spPr>
              <a:xfrm>
                <a:off x="5858799" y="3276678"/>
                <a:ext cx="300389" cy="37060"/>
              </a:xfrm>
              <a:custGeom>
                <a:avLst/>
                <a:gdLst>
                  <a:gd name="connsiteX0" fmla="*/ 0 w 300389"/>
                  <a:gd name="connsiteY0" fmla="*/ 0 h 37060"/>
                  <a:gd name="connsiteX1" fmla="*/ 300389 w 300389"/>
                  <a:gd name="connsiteY1" fmla="*/ 0 h 37060"/>
                  <a:gd name="connsiteX2" fmla="*/ 300389 w 300389"/>
                  <a:gd name="connsiteY2" fmla="*/ 37060 h 37060"/>
                  <a:gd name="connsiteX3" fmla="*/ 0 w 30038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300389" h="37060">
                    <a:moveTo>
                      <a:pt x="0" y="0"/>
                    </a:moveTo>
                    <a:lnTo>
                      <a:pt x="300389" y="0"/>
                    </a:lnTo>
                    <a:lnTo>
                      <a:pt x="300389" y="37060"/>
                    </a:lnTo>
                    <a:lnTo>
                      <a:pt x="0" y="37060"/>
                    </a:lnTo>
                    <a:close/>
                  </a:path>
                </a:pathLst>
              </a:custGeom>
              <a:solidFill>
                <a:schemeClr val="accent2">
                  <a:lumMod val="90000"/>
                </a:schemeClr>
              </a:solidFill>
              <a:ln w="4257" cap="flat">
                <a:noFill/>
                <a:prstDash val="solid"/>
                <a:miter/>
              </a:ln>
            </p:spPr>
            <p:txBody>
              <a:bodyPr rtlCol="0" anchor="ctr"/>
              <a:lstStyle/>
              <a:p>
                <a:endParaRPr lang="en-US" dirty="0"/>
              </a:p>
            </p:txBody>
          </p:sp>
          <p:sp>
            <p:nvSpPr>
              <p:cNvPr id="16" name="Freeform 15">
                <a:extLst>
                  <a:ext uri="{FF2B5EF4-FFF2-40B4-BE49-F238E27FC236}">
                    <a16:creationId xmlns:a16="http://schemas.microsoft.com/office/drawing/2014/main" id="{FA1314D9-2E69-914D-AA72-3F1E6E43AD17}"/>
                  </a:ext>
                </a:extLst>
              </p:cNvPr>
              <p:cNvSpPr/>
              <p:nvPr/>
            </p:nvSpPr>
            <p:spPr>
              <a:xfrm>
                <a:off x="5860503" y="3350372"/>
                <a:ext cx="219859" cy="37060"/>
              </a:xfrm>
              <a:custGeom>
                <a:avLst/>
                <a:gdLst>
                  <a:gd name="connsiteX0" fmla="*/ 0 w 219859"/>
                  <a:gd name="connsiteY0" fmla="*/ 0 h 37060"/>
                  <a:gd name="connsiteX1" fmla="*/ 219859 w 219859"/>
                  <a:gd name="connsiteY1" fmla="*/ 0 h 37060"/>
                  <a:gd name="connsiteX2" fmla="*/ 219859 w 219859"/>
                  <a:gd name="connsiteY2" fmla="*/ 37060 h 37060"/>
                  <a:gd name="connsiteX3" fmla="*/ 0 w 21985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19859" h="37060">
                    <a:moveTo>
                      <a:pt x="0" y="0"/>
                    </a:moveTo>
                    <a:lnTo>
                      <a:pt x="219859" y="0"/>
                    </a:lnTo>
                    <a:lnTo>
                      <a:pt x="219859" y="37060"/>
                    </a:lnTo>
                    <a:lnTo>
                      <a:pt x="0" y="37060"/>
                    </a:lnTo>
                    <a:close/>
                  </a:path>
                </a:pathLst>
              </a:custGeom>
              <a:solidFill>
                <a:schemeClr val="accent2">
                  <a:lumMod val="90000"/>
                </a:schemeClr>
              </a:solidFill>
              <a:ln w="4257" cap="flat">
                <a:noFill/>
                <a:prstDash val="solid"/>
                <a:miter/>
              </a:ln>
            </p:spPr>
            <p:txBody>
              <a:bodyPr rtlCol="0" anchor="ctr"/>
              <a:lstStyle/>
              <a:p>
                <a:endParaRPr lang="en-US" dirty="0"/>
              </a:p>
            </p:txBody>
          </p:sp>
          <p:sp>
            <p:nvSpPr>
              <p:cNvPr id="17" name="Freeform 16">
                <a:extLst>
                  <a:ext uri="{FF2B5EF4-FFF2-40B4-BE49-F238E27FC236}">
                    <a16:creationId xmlns:a16="http://schemas.microsoft.com/office/drawing/2014/main" id="{5F5E9BFD-AC1C-D045-882C-650F71AF02AF}"/>
                  </a:ext>
                </a:extLst>
              </p:cNvPr>
              <p:cNvSpPr/>
              <p:nvPr/>
            </p:nvSpPr>
            <p:spPr>
              <a:xfrm>
                <a:off x="5860503" y="3421085"/>
                <a:ext cx="267580" cy="37060"/>
              </a:xfrm>
              <a:custGeom>
                <a:avLst/>
                <a:gdLst>
                  <a:gd name="connsiteX0" fmla="*/ 0 w 267580"/>
                  <a:gd name="connsiteY0" fmla="*/ 0 h 37060"/>
                  <a:gd name="connsiteX1" fmla="*/ 267581 w 267580"/>
                  <a:gd name="connsiteY1" fmla="*/ 0 h 37060"/>
                  <a:gd name="connsiteX2" fmla="*/ 267581 w 267580"/>
                  <a:gd name="connsiteY2" fmla="*/ 37060 h 37060"/>
                  <a:gd name="connsiteX3" fmla="*/ 0 w 267580"/>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67580" h="37060">
                    <a:moveTo>
                      <a:pt x="0" y="0"/>
                    </a:moveTo>
                    <a:lnTo>
                      <a:pt x="267581" y="0"/>
                    </a:lnTo>
                    <a:lnTo>
                      <a:pt x="267581" y="37060"/>
                    </a:lnTo>
                    <a:lnTo>
                      <a:pt x="0" y="37060"/>
                    </a:lnTo>
                    <a:close/>
                  </a:path>
                </a:pathLst>
              </a:custGeom>
              <a:solidFill>
                <a:schemeClr val="accent2">
                  <a:lumMod val="90000"/>
                </a:schemeClr>
              </a:solidFill>
              <a:ln w="4257"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D21348CD-7997-384A-97BB-6C8F019981D9}"/>
                  </a:ext>
                </a:extLst>
              </p:cNvPr>
              <p:cNvSpPr/>
              <p:nvPr/>
            </p:nvSpPr>
            <p:spPr>
              <a:xfrm>
                <a:off x="6612116" y="3276678"/>
                <a:ext cx="300389" cy="37060"/>
              </a:xfrm>
              <a:custGeom>
                <a:avLst/>
                <a:gdLst>
                  <a:gd name="connsiteX0" fmla="*/ 0 w 300389"/>
                  <a:gd name="connsiteY0" fmla="*/ 0 h 37060"/>
                  <a:gd name="connsiteX1" fmla="*/ 300389 w 300389"/>
                  <a:gd name="connsiteY1" fmla="*/ 0 h 37060"/>
                  <a:gd name="connsiteX2" fmla="*/ 300389 w 300389"/>
                  <a:gd name="connsiteY2" fmla="*/ 37060 h 37060"/>
                  <a:gd name="connsiteX3" fmla="*/ 0 w 30038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300389" h="37060">
                    <a:moveTo>
                      <a:pt x="0" y="0"/>
                    </a:moveTo>
                    <a:lnTo>
                      <a:pt x="300389" y="0"/>
                    </a:lnTo>
                    <a:lnTo>
                      <a:pt x="300389" y="37060"/>
                    </a:lnTo>
                    <a:lnTo>
                      <a:pt x="0" y="37060"/>
                    </a:lnTo>
                    <a:close/>
                  </a:path>
                </a:pathLst>
              </a:custGeom>
              <a:solidFill>
                <a:schemeClr val="accent2">
                  <a:lumMod val="90000"/>
                </a:schemeClr>
              </a:solidFill>
              <a:ln w="4257"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19E36D3C-F4C3-C545-B878-0AA04E03299E}"/>
                  </a:ext>
                </a:extLst>
              </p:cNvPr>
              <p:cNvSpPr/>
              <p:nvPr/>
            </p:nvSpPr>
            <p:spPr>
              <a:xfrm>
                <a:off x="6613394" y="3350372"/>
                <a:ext cx="219859" cy="37060"/>
              </a:xfrm>
              <a:custGeom>
                <a:avLst/>
                <a:gdLst>
                  <a:gd name="connsiteX0" fmla="*/ 0 w 219859"/>
                  <a:gd name="connsiteY0" fmla="*/ 0 h 37060"/>
                  <a:gd name="connsiteX1" fmla="*/ 219860 w 219859"/>
                  <a:gd name="connsiteY1" fmla="*/ 0 h 37060"/>
                  <a:gd name="connsiteX2" fmla="*/ 219860 w 219859"/>
                  <a:gd name="connsiteY2" fmla="*/ 37060 h 37060"/>
                  <a:gd name="connsiteX3" fmla="*/ 0 w 21985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19859" h="37060">
                    <a:moveTo>
                      <a:pt x="0" y="0"/>
                    </a:moveTo>
                    <a:lnTo>
                      <a:pt x="219860" y="0"/>
                    </a:lnTo>
                    <a:lnTo>
                      <a:pt x="219860" y="37060"/>
                    </a:lnTo>
                    <a:lnTo>
                      <a:pt x="0" y="37060"/>
                    </a:lnTo>
                    <a:close/>
                  </a:path>
                </a:pathLst>
              </a:custGeom>
              <a:solidFill>
                <a:schemeClr val="accent2">
                  <a:lumMod val="90000"/>
                </a:schemeClr>
              </a:solidFill>
              <a:ln w="4257"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75BFEBAE-AD22-2445-9EF8-C9579F499135}"/>
                  </a:ext>
                </a:extLst>
              </p:cNvPr>
              <p:cNvSpPr/>
              <p:nvPr/>
            </p:nvSpPr>
            <p:spPr>
              <a:xfrm>
                <a:off x="6613394" y="3421085"/>
                <a:ext cx="267580" cy="37060"/>
              </a:xfrm>
              <a:custGeom>
                <a:avLst/>
                <a:gdLst>
                  <a:gd name="connsiteX0" fmla="*/ 0 w 267580"/>
                  <a:gd name="connsiteY0" fmla="*/ 0 h 37060"/>
                  <a:gd name="connsiteX1" fmla="*/ 267581 w 267580"/>
                  <a:gd name="connsiteY1" fmla="*/ 0 h 37060"/>
                  <a:gd name="connsiteX2" fmla="*/ 267581 w 267580"/>
                  <a:gd name="connsiteY2" fmla="*/ 37060 h 37060"/>
                  <a:gd name="connsiteX3" fmla="*/ 0 w 267580"/>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67580" h="37060">
                    <a:moveTo>
                      <a:pt x="0" y="0"/>
                    </a:moveTo>
                    <a:lnTo>
                      <a:pt x="267581" y="0"/>
                    </a:lnTo>
                    <a:lnTo>
                      <a:pt x="267581" y="37060"/>
                    </a:lnTo>
                    <a:lnTo>
                      <a:pt x="0" y="37060"/>
                    </a:lnTo>
                    <a:close/>
                  </a:path>
                </a:pathLst>
              </a:custGeom>
              <a:solidFill>
                <a:schemeClr val="accent2">
                  <a:lumMod val="90000"/>
                </a:schemeClr>
              </a:solidFill>
              <a:ln w="4257" cap="flat">
                <a:noFill/>
                <a:prstDash val="solid"/>
                <a:miter/>
              </a:ln>
            </p:spPr>
            <p:txBody>
              <a:bodyPr rtlCol="0" anchor="ctr"/>
              <a:lstStyle/>
              <a:p>
                <a:endParaRPr lang="en-US" dirty="0"/>
              </a:p>
            </p:txBody>
          </p:sp>
        </p:grpSp>
        <p:grpSp>
          <p:nvGrpSpPr>
            <p:cNvPr id="21" name="Graphic 2">
              <a:extLst>
                <a:ext uri="{FF2B5EF4-FFF2-40B4-BE49-F238E27FC236}">
                  <a16:creationId xmlns:a16="http://schemas.microsoft.com/office/drawing/2014/main" id="{93BB0528-8DFE-EF4B-9CC0-1A7904104156}"/>
                </a:ext>
              </a:extLst>
            </p:cNvPr>
            <p:cNvGrpSpPr/>
            <p:nvPr/>
          </p:nvGrpSpPr>
          <p:grpSpPr>
            <a:xfrm>
              <a:off x="6796568" y="743249"/>
              <a:ext cx="1627710" cy="4166635"/>
              <a:chOff x="6796568" y="743249"/>
              <a:chExt cx="1627710" cy="4166635"/>
            </a:xfrm>
          </p:grpSpPr>
          <p:sp>
            <p:nvSpPr>
              <p:cNvPr id="22" name="Freeform 21">
                <a:extLst>
                  <a:ext uri="{FF2B5EF4-FFF2-40B4-BE49-F238E27FC236}">
                    <a16:creationId xmlns:a16="http://schemas.microsoft.com/office/drawing/2014/main" id="{57E65215-1BAC-3C47-927B-CA7DD97FF211}"/>
                  </a:ext>
                </a:extLst>
              </p:cNvPr>
              <p:cNvSpPr/>
              <p:nvPr/>
            </p:nvSpPr>
            <p:spPr>
              <a:xfrm>
                <a:off x="7267859" y="4717214"/>
                <a:ext cx="425231" cy="172223"/>
              </a:xfrm>
              <a:custGeom>
                <a:avLst/>
                <a:gdLst>
                  <a:gd name="connsiteX0" fmla="*/ 425232 w 425231"/>
                  <a:gd name="connsiteY0" fmla="*/ 67007 h 172223"/>
                  <a:gd name="connsiteX1" fmla="*/ 408615 w 425231"/>
                  <a:gd name="connsiteY1" fmla="*/ 165408 h 172223"/>
                  <a:gd name="connsiteX2" fmla="*/ 20452 w 425231"/>
                  <a:gd name="connsiteY2" fmla="*/ 172224 h 172223"/>
                  <a:gd name="connsiteX3" fmla="*/ 0 w 425231"/>
                  <a:gd name="connsiteY3" fmla="*/ 152629 h 172223"/>
                  <a:gd name="connsiteX4" fmla="*/ 0 w 425231"/>
                  <a:gd name="connsiteY4" fmla="*/ 152629 h 172223"/>
                  <a:gd name="connsiteX5" fmla="*/ 14913 w 425231"/>
                  <a:gd name="connsiteY5" fmla="*/ 132607 h 172223"/>
                  <a:gd name="connsiteX6" fmla="*/ 267581 w 425231"/>
                  <a:gd name="connsiteY6" fmla="*/ 18445 h 172223"/>
                  <a:gd name="connsiteX7" fmla="*/ 425232 w 425231"/>
                  <a:gd name="connsiteY7" fmla="*/ 67007 h 17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231" h="172223">
                    <a:moveTo>
                      <a:pt x="425232" y="67007"/>
                    </a:moveTo>
                    <a:lnTo>
                      <a:pt x="408615" y="165408"/>
                    </a:lnTo>
                    <a:cubicBezTo>
                      <a:pt x="408615" y="165408"/>
                      <a:pt x="70730" y="171372"/>
                      <a:pt x="20452" y="172224"/>
                    </a:cubicBezTo>
                    <a:cubicBezTo>
                      <a:pt x="9374" y="172224"/>
                      <a:pt x="426" y="163704"/>
                      <a:pt x="0" y="152629"/>
                    </a:cubicBezTo>
                    <a:lnTo>
                      <a:pt x="0" y="152629"/>
                    </a:lnTo>
                    <a:cubicBezTo>
                      <a:pt x="0" y="143257"/>
                      <a:pt x="5965" y="135163"/>
                      <a:pt x="14913" y="132607"/>
                    </a:cubicBezTo>
                    <a:cubicBezTo>
                      <a:pt x="68173" y="118550"/>
                      <a:pt x="242442" y="69562"/>
                      <a:pt x="267581" y="18445"/>
                    </a:cubicBezTo>
                    <a:cubicBezTo>
                      <a:pt x="297833" y="-42470"/>
                      <a:pt x="425232" y="67007"/>
                      <a:pt x="425232" y="67007"/>
                    </a:cubicBezTo>
                    <a:close/>
                  </a:path>
                </a:pathLst>
              </a:custGeom>
              <a:solidFill>
                <a:schemeClr val="tx2"/>
              </a:solidFill>
              <a:ln w="4257"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454C6051-D9A7-5342-957C-AC7D5CF9FD22}"/>
                  </a:ext>
                </a:extLst>
              </p:cNvPr>
              <p:cNvSpPr/>
              <p:nvPr/>
            </p:nvSpPr>
            <p:spPr>
              <a:xfrm>
                <a:off x="7509023" y="2323335"/>
                <a:ext cx="686847" cy="2472813"/>
              </a:xfrm>
              <a:custGeom>
                <a:avLst/>
                <a:gdLst>
                  <a:gd name="connsiteX0" fmla="*/ 309763 w 686847"/>
                  <a:gd name="connsiteY0" fmla="*/ 36634 h 2472813"/>
                  <a:gd name="connsiteX1" fmla="*/ 119304 w 686847"/>
                  <a:gd name="connsiteY1" fmla="*/ 1274958 h 2472813"/>
                  <a:gd name="connsiteX2" fmla="*/ 118451 w 686847"/>
                  <a:gd name="connsiteY2" fmla="*/ 1274106 h 2472813"/>
                  <a:gd name="connsiteX3" fmla="*/ 0 w 686847"/>
                  <a:gd name="connsiteY3" fmla="*/ 2404231 h 2472813"/>
                  <a:gd name="connsiteX4" fmla="*/ 199407 w 686847"/>
                  <a:gd name="connsiteY4" fmla="*/ 2472813 h 2472813"/>
                  <a:gd name="connsiteX5" fmla="*/ 383902 w 686847"/>
                  <a:gd name="connsiteY5" fmla="*/ 1504987 h 2472813"/>
                  <a:gd name="connsiteX6" fmla="*/ 417562 w 686847"/>
                  <a:gd name="connsiteY6" fmla="*/ 1324372 h 2472813"/>
                  <a:gd name="connsiteX7" fmla="*/ 539848 w 686847"/>
                  <a:gd name="connsiteY7" fmla="*/ 328857 h 2472813"/>
                  <a:gd name="connsiteX8" fmla="*/ 686847 w 686847"/>
                  <a:gd name="connsiteY8" fmla="*/ 0 h 2472813"/>
                  <a:gd name="connsiteX9" fmla="*/ 309763 w 686847"/>
                  <a:gd name="connsiteY9" fmla="*/ 36634 h 247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847" h="2472813">
                    <a:moveTo>
                      <a:pt x="309763" y="36634"/>
                    </a:moveTo>
                    <a:lnTo>
                      <a:pt x="119304" y="1274958"/>
                    </a:lnTo>
                    <a:lnTo>
                      <a:pt x="118451" y="1274106"/>
                    </a:lnTo>
                    <a:lnTo>
                      <a:pt x="0" y="2404231"/>
                    </a:lnTo>
                    <a:lnTo>
                      <a:pt x="199407" y="2472813"/>
                    </a:lnTo>
                    <a:cubicBezTo>
                      <a:pt x="199407" y="2472813"/>
                      <a:pt x="350241" y="1835547"/>
                      <a:pt x="383902" y="1504987"/>
                    </a:cubicBezTo>
                    <a:cubicBezTo>
                      <a:pt x="390293" y="1444072"/>
                      <a:pt x="401371" y="1383583"/>
                      <a:pt x="417562" y="1324372"/>
                    </a:cubicBezTo>
                    <a:cubicBezTo>
                      <a:pt x="521101" y="950787"/>
                      <a:pt x="539848" y="328857"/>
                      <a:pt x="539848" y="328857"/>
                    </a:cubicBezTo>
                    <a:cubicBezTo>
                      <a:pt x="616970" y="30671"/>
                      <a:pt x="686847" y="0"/>
                      <a:pt x="686847" y="0"/>
                    </a:cubicBezTo>
                    <a:lnTo>
                      <a:pt x="309763" y="36634"/>
                    </a:lnTo>
                    <a:close/>
                  </a:path>
                </a:pathLst>
              </a:custGeom>
              <a:solidFill>
                <a:schemeClr val="accent1">
                  <a:lumMod val="50000"/>
                </a:schemeClr>
              </a:solidFill>
              <a:ln w="4257" cap="flat">
                <a:noFill/>
                <a:prstDash val="solid"/>
                <a:miter/>
              </a:ln>
            </p:spPr>
            <p:txBody>
              <a:bodyPr rtlCol="0" anchor="ctr"/>
              <a:lstStyle/>
              <a:p>
                <a:endParaRPr lang="en-US" dirty="0"/>
              </a:p>
            </p:txBody>
          </p:sp>
          <p:grpSp>
            <p:nvGrpSpPr>
              <p:cNvPr id="24" name="Graphic 2">
                <a:extLst>
                  <a:ext uri="{FF2B5EF4-FFF2-40B4-BE49-F238E27FC236}">
                    <a16:creationId xmlns:a16="http://schemas.microsoft.com/office/drawing/2014/main" id="{EED38B40-1FA3-0D48-81DA-4AB1D33DB282}"/>
                  </a:ext>
                </a:extLst>
              </p:cNvPr>
              <p:cNvGrpSpPr/>
              <p:nvPr/>
            </p:nvGrpSpPr>
            <p:grpSpPr>
              <a:xfrm>
                <a:off x="6937404" y="1188524"/>
                <a:ext cx="1177302" cy="569636"/>
                <a:chOff x="6937404" y="1188524"/>
                <a:chExt cx="1177302" cy="569636"/>
              </a:xfrm>
            </p:grpSpPr>
            <p:sp>
              <p:nvSpPr>
                <p:cNvPr id="25" name="Freeform 24">
                  <a:extLst>
                    <a:ext uri="{FF2B5EF4-FFF2-40B4-BE49-F238E27FC236}">
                      <a16:creationId xmlns:a16="http://schemas.microsoft.com/office/drawing/2014/main" id="{640BEC0B-F0A5-714F-93ED-637A5FF8EAB0}"/>
                    </a:ext>
                  </a:extLst>
                </p:cNvPr>
                <p:cNvSpPr/>
                <p:nvPr/>
              </p:nvSpPr>
              <p:spPr>
                <a:xfrm>
                  <a:off x="6937404" y="1188524"/>
                  <a:ext cx="413115" cy="530344"/>
                </a:xfrm>
                <a:custGeom>
                  <a:avLst/>
                  <a:gdLst>
                    <a:gd name="connsiteX0" fmla="*/ 390533 w 413115"/>
                    <a:gd name="connsiteY0" fmla="*/ 339506 h 530344"/>
                    <a:gd name="connsiteX1" fmla="*/ 18987 w 413115"/>
                    <a:gd name="connsiteY1" fmla="*/ 0 h 530344"/>
                    <a:gd name="connsiteX2" fmla="*/ 3648 w 413115"/>
                    <a:gd name="connsiteY2" fmla="*/ 57081 h 530344"/>
                    <a:gd name="connsiteX3" fmla="*/ 200073 w 413115"/>
                    <a:gd name="connsiteY3" fmla="*/ 341210 h 530344"/>
                    <a:gd name="connsiteX4" fmla="*/ 413115 w 413115"/>
                    <a:gd name="connsiteY4" fmla="*/ 530345 h 530344"/>
                    <a:gd name="connsiteX5" fmla="*/ 390533 w 413115"/>
                    <a:gd name="connsiteY5" fmla="*/ 339506 h 53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115" h="530344">
                      <a:moveTo>
                        <a:pt x="390533" y="339506"/>
                      </a:moveTo>
                      <a:lnTo>
                        <a:pt x="18987" y="0"/>
                      </a:lnTo>
                      <a:cubicBezTo>
                        <a:pt x="18987" y="0"/>
                        <a:pt x="-9986" y="31948"/>
                        <a:pt x="3648" y="57081"/>
                      </a:cubicBezTo>
                      <a:cubicBezTo>
                        <a:pt x="57335" y="156335"/>
                        <a:pt x="142126" y="278591"/>
                        <a:pt x="200073" y="341210"/>
                      </a:cubicBezTo>
                      <a:cubicBezTo>
                        <a:pt x="279325" y="426832"/>
                        <a:pt x="413115" y="530345"/>
                        <a:pt x="413115" y="530345"/>
                      </a:cubicBezTo>
                      <a:lnTo>
                        <a:pt x="390533" y="339506"/>
                      </a:lnTo>
                      <a:close/>
                    </a:path>
                  </a:pathLst>
                </a:custGeom>
                <a:solidFill>
                  <a:srgbClr val="9B5246"/>
                </a:solidFill>
                <a:ln w="4257" cap="flat">
                  <a:noFill/>
                  <a:prstDash val="solid"/>
                  <a:miter/>
                </a:ln>
              </p:spPr>
              <p:txBody>
                <a:bodyPr rtlCol="0" anchor="ctr"/>
                <a:lstStyle/>
                <a:p>
                  <a:endParaRPr lang="en-US" dirty="0"/>
                </a:p>
              </p:txBody>
            </p:sp>
            <p:sp>
              <p:nvSpPr>
                <p:cNvPr id="26" name="Freeform 25">
                  <a:extLst>
                    <a:ext uri="{FF2B5EF4-FFF2-40B4-BE49-F238E27FC236}">
                      <a16:creationId xmlns:a16="http://schemas.microsoft.com/office/drawing/2014/main" id="{921A6973-0E44-444F-9586-F77F5BE9A23F}"/>
                    </a:ext>
                  </a:extLst>
                </p:cNvPr>
                <p:cNvSpPr/>
                <p:nvPr/>
              </p:nvSpPr>
              <p:spPr>
                <a:xfrm>
                  <a:off x="7267007" y="1377464"/>
                  <a:ext cx="847699" cy="380697"/>
                </a:xfrm>
                <a:custGeom>
                  <a:avLst/>
                  <a:gdLst>
                    <a:gd name="connsiteX0" fmla="*/ 505336 w 847699"/>
                    <a:gd name="connsiteY0" fmla="*/ 53869 h 380697"/>
                    <a:gd name="connsiteX1" fmla="*/ 128677 w 847699"/>
                    <a:gd name="connsiteY1" fmla="*/ 171014 h 380697"/>
                    <a:gd name="connsiteX2" fmla="*/ 52408 w 847699"/>
                    <a:gd name="connsiteY2" fmla="*/ 137361 h 380697"/>
                    <a:gd name="connsiteX3" fmla="*/ 0 w 847699"/>
                    <a:gd name="connsiteY3" fmla="*/ 295826 h 380697"/>
                    <a:gd name="connsiteX4" fmla="*/ 95869 w 847699"/>
                    <a:gd name="connsiteY4" fmla="*/ 367816 h 380697"/>
                    <a:gd name="connsiteX5" fmla="*/ 146999 w 847699"/>
                    <a:gd name="connsiteY5" fmla="*/ 379318 h 380697"/>
                    <a:gd name="connsiteX6" fmla="*/ 681309 w 847699"/>
                    <a:gd name="connsiteY6" fmla="*/ 270693 h 380697"/>
                    <a:gd name="connsiteX7" fmla="*/ 845777 w 847699"/>
                    <a:gd name="connsiteY7" fmla="*/ 52591 h 380697"/>
                    <a:gd name="connsiteX8" fmla="*/ 505336 w 847699"/>
                    <a:gd name="connsiteY8" fmla="*/ 53869 h 38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699" h="380697">
                      <a:moveTo>
                        <a:pt x="505336" y="53869"/>
                      </a:moveTo>
                      <a:lnTo>
                        <a:pt x="128677" y="171014"/>
                      </a:lnTo>
                      <a:lnTo>
                        <a:pt x="52408" y="137361"/>
                      </a:lnTo>
                      <a:lnTo>
                        <a:pt x="0" y="295826"/>
                      </a:lnTo>
                      <a:lnTo>
                        <a:pt x="95869" y="367816"/>
                      </a:lnTo>
                      <a:cubicBezTo>
                        <a:pt x="110356" y="378892"/>
                        <a:pt x="129104" y="383152"/>
                        <a:pt x="146999" y="379318"/>
                      </a:cubicBezTo>
                      <a:lnTo>
                        <a:pt x="681309" y="270693"/>
                      </a:lnTo>
                      <a:cubicBezTo>
                        <a:pt x="681309" y="270693"/>
                        <a:pt x="804021" y="213186"/>
                        <a:pt x="845777" y="52591"/>
                      </a:cubicBezTo>
                      <a:cubicBezTo>
                        <a:pt x="876029" y="-64127"/>
                        <a:pt x="539849" y="49183"/>
                        <a:pt x="505336" y="53869"/>
                      </a:cubicBezTo>
                      <a:close/>
                    </a:path>
                  </a:pathLst>
                </a:custGeom>
                <a:solidFill>
                  <a:schemeClr val="accent2"/>
                </a:solidFill>
                <a:ln w="4257" cap="flat">
                  <a:noFill/>
                  <a:prstDash val="solid"/>
                  <a:miter/>
                </a:ln>
              </p:spPr>
              <p:txBody>
                <a:bodyPr rtlCol="0" anchor="ctr"/>
                <a:lstStyle/>
                <a:p>
                  <a:endParaRPr lang="en-US" dirty="0"/>
                </a:p>
              </p:txBody>
            </p:sp>
          </p:grpSp>
          <p:sp>
            <p:nvSpPr>
              <p:cNvPr id="27" name="Freeform 26">
                <a:extLst>
                  <a:ext uri="{FF2B5EF4-FFF2-40B4-BE49-F238E27FC236}">
                    <a16:creationId xmlns:a16="http://schemas.microsoft.com/office/drawing/2014/main" id="{41897019-404C-124D-A014-DAF04D6D8738}"/>
                  </a:ext>
                </a:extLst>
              </p:cNvPr>
              <p:cNvSpPr/>
              <p:nvPr/>
            </p:nvSpPr>
            <p:spPr>
              <a:xfrm>
                <a:off x="7968240" y="868079"/>
                <a:ext cx="283958" cy="566016"/>
              </a:xfrm>
              <a:custGeom>
                <a:avLst/>
                <a:gdLst>
                  <a:gd name="connsiteX0" fmla="*/ 954 w 283958"/>
                  <a:gd name="connsiteY0" fmla="*/ 440146 h 566016"/>
                  <a:gd name="connsiteX1" fmla="*/ 43136 w 283958"/>
                  <a:gd name="connsiteY1" fmla="*/ 550049 h 566016"/>
                  <a:gd name="connsiteX2" fmla="*/ 125797 w 283958"/>
                  <a:gd name="connsiteY2" fmla="*/ 565810 h 566016"/>
                  <a:gd name="connsiteX3" fmla="*/ 205900 w 283958"/>
                  <a:gd name="connsiteY3" fmla="*/ 479336 h 566016"/>
                  <a:gd name="connsiteX4" fmla="*/ 275352 w 283958"/>
                  <a:gd name="connsiteY4" fmla="*/ 228860 h 566016"/>
                  <a:gd name="connsiteX5" fmla="*/ 251065 w 283958"/>
                  <a:gd name="connsiteY5" fmla="*/ 34187 h 566016"/>
                  <a:gd name="connsiteX6" fmla="*/ 124518 w 283958"/>
                  <a:gd name="connsiteY6" fmla="*/ 9906 h 566016"/>
                  <a:gd name="connsiteX7" fmla="*/ 29928 w 283958"/>
                  <a:gd name="connsiteY7" fmla="*/ 181576 h 566016"/>
                  <a:gd name="connsiteX8" fmla="*/ 954 w 283958"/>
                  <a:gd name="connsiteY8" fmla="*/ 440146 h 56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58" h="566016">
                    <a:moveTo>
                      <a:pt x="954" y="440146"/>
                    </a:moveTo>
                    <a:cubicBezTo>
                      <a:pt x="-4585" y="492541"/>
                      <a:pt x="14588" y="542381"/>
                      <a:pt x="43136" y="550049"/>
                    </a:cubicBezTo>
                    <a:cubicBezTo>
                      <a:pt x="70832" y="555160"/>
                      <a:pt x="98101" y="560698"/>
                      <a:pt x="125797" y="565810"/>
                    </a:cubicBezTo>
                    <a:cubicBezTo>
                      <a:pt x="155196" y="569218"/>
                      <a:pt x="191413" y="530028"/>
                      <a:pt x="205900" y="479336"/>
                    </a:cubicBezTo>
                    <a:cubicBezTo>
                      <a:pt x="228909" y="395844"/>
                      <a:pt x="251917" y="312352"/>
                      <a:pt x="275352" y="228860"/>
                    </a:cubicBezTo>
                    <a:cubicBezTo>
                      <a:pt x="289413" y="179020"/>
                      <a:pt x="289413" y="72951"/>
                      <a:pt x="251065" y="34187"/>
                    </a:cubicBezTo>
                    <a:cubicBezTo>
                      <a:pt x="216127" y="-317"/>
                      <a:pt x="169683" y="-9263"/>
                      <a:pt x="124518" y="9906"/>
                    </a:cubicBezTo>
                    <a:cubicBezTo>
                      <a:pt x="74667" y="31631"/>
                      <a:pt x="35041" y="130032"/>
                      <a:pt x="29928" y="181576"/>
                    </a:cubicBezTo>
                    <a:cubicBezTo>
                      <a:pt x="19702" y="267624"/>
                      <a:pt x="10328" y="353672"/>
                      <a:pt x="954" y="440146"/>
                    </a:cubicBezTo>
                    <a:close/>
                  </a:path>
                </a:pathLst>
              </a:custGeom>
              <a:solidFill>
                <a:srgbClr val="9B5246"/>
              </a:solidFill>
              <a:ln w="4257"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3A1537EE-4E41-B143-AE9C-4FDD90B980B8}"/>
                  </a:ext>
                </a:extLst>
              </p:cNvPr>
              <p:cNvSpPr/>
              <p:nvPr/>
            </p:nvSpPr>
            <p:spPr>
              <a:xfrm>
                <a:off x="7269990" y="2018333"/>
                <a:ext cx="611421" cy="241837"/>
              </a:xfrm>
              <a:custGeom>
                <a:avLst/>
                <a:gdLst>
                  <a:gd name="connsiteX0" fmla="*/ 465710 w 611421"/>
                  <a:gd name="connsiteY0" fmla="*/ 69009 h 241837"/>
                  <a:gd name="connsiteX1" fmla="*/ 5965 w 611421"/>
                  <a:gd name="connsiteY1" fmla="*/ 0 h 241837"/>
                  <a:gd name="connsiteX2" fmla="*/ 0 w 611421"/>
                  <a:gd name="connsiteY2" fmla="*/ 82640 h 241837"/>
                  <a:gd name="connsiteX3" fmla="*/ 574361 w 611421"/>
                  <a:gd name="connsiteY3" fmla="*/ 215120 h 241837"/>
                  <a:gd name="connsiteX4" fmla="*/ 465710 w 611421"/>
                  <a:gd name="connsiteY4" fmla="*/ 69009 h 24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421" h="241837">
                    <a:moveTo>
                      <a:pt x="465710" y="69009"/>
                    </a:moveTo>
                    <a:lnTo>
                      <a:pt x="5965" y="0"/>
                    </a:lnTo>
                    <a:lnTo>
                      <a:pt x="0" y="82640"/>
                    </a:lnTo>
                    <a:cubicBezTo>
                      <a:pt x="0" y="82640"/>
                      <a:pt x="449093" y="319911"/>
                      <a:pt x="574361" y="215120"/>
                    </a:cubicBezTo>
                    <a:cubicBezTo>
                      <a:pt x="700056" y="110329"/>
                      <a:pt x="465710" y="69009"/>
                      <a:pt x="465710" y="69009"/>
                    </a:cubicBezTo>
                    <a:close/>
                  </a:path>
                </a:pathLst>
              </a:custGeom>
              <a:solidFill>
                <a:srgbClr val="9B5246"/>
              </a:solidFill>
              <a:ln w="4257"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F1D369C5-7D6D-DB4F-86B2-B6119F3E8864}"/>
                  </a:ext>
                </a:extLst>
              </p:cNvPr>
              <p:cNvSpPr/>
              <p:nvPr/>
            </p:nvSpPr>
            <p:spPr>
              <a:xfrm>
                <a:off x="7814099" y="4775701"/>
                <a:ext cx="404779" cy="134183"/>
              </a:xfrm>
              <a:custGeom>
                <a:avLst/>
                <a:gdLst>
                  <a:gd name="connsiteX0" fmla="*/ 0 w 404779"/>
                  <a:gd name="connsiteY0" fmla="*/ 107347 h 134183"/>
                  <a:gd name="connsiteX1" fmla="*/ 0 w 404779"/>
                  <a:gd name="connsiteY1" fmla="*/ 107347 h 134183"/>
                  <a:gd name="connsiteX2" fmla="*/ 27695 w 404779"/>
                  <a:gd name="connsiteY2" fmla="*/ 134184 h 134183"/>
                  <a:gd name="connsiteX3" fmla="*/ 401371 w 404779"/>
                  <a:gd name="connsiteY3" fmla="*/ 129072 h 134183"/>
                  <a:gd name="connsiteX4" fmla="*/ 404780 w 404779"/>
                  <a:gd name="connsiteY4" fmla="*/ 2130 h 134183"/>
                  <a:gd name="connsiteX5" fmla="*/ 246277 w 404779"/>
                  <a:gd name="connsiteY5" fmla="*/ 0 h 134183"/>
                  <a:gd name="connsiteX6" fmla="*/ 18322 w 404779"/>
                  <a:gd name="connsiteY6" fmla="*/ 80936 h 134183"/>
                  <a:gd name="connsiteX7" fmla="*/ 0 w 404779"/>
                  <a:gd name="connsiteY7" fmla="*/ 107347 h 13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779" h="134183">
                    <a:moveTo>
                      <a:pt x="0" y="107347"/>
                    </a:moveTo>
                    <a:lnTo>
                      <a:pt x="0" y="107347"/>
                    </a:lnTo>
                    <a:cubicBezTo>
                      <a:pt x="426" y="122256"/>
                      <a:pt x="12783" y="134184"/>
                      <a:pt x="27695" y="134184"/>
                    </a:cubicBezTo>
                    <a:lnTo>
                      <a:pt x="401371" y="129072"/>
                    </a:lnTo>
                    <a:lnTo>
                      <a:pt x="404780" y="2130"/>
                    </a:lnTo>
                    <a:lnTo>
                      <a:pt x="246277" y="0"/>
                    </a:lnTo>
                    <a:cubicBezTo>
                      <a:pt x="246277" y="0"/>
                      <a:pt x="78400" y="60489"/>
                      <a:pt x="18322" y="80936"/>
                    </a:cubicBezTo>
                    <a:cubicBezTo>
                      <a:pt x="7243" y="84770"/>
                      <a:pt x="0" y="95419"/>
                      <a:pt x="0" y="107347"/>
                    </a:cubicBezTo>
                    <a:close/>
                  </a:path>
                </a:pathLst>
              </a:custGeom>
              <a:solidFill>
                <a:schemeClr val="tx2"/>
              </a:solidFill>
              <a:ln w="4257"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6615CE4E-14F7-DE4B-A20E-9E8767D90392}"/>
                  </a:ext>
                </a:extLst>
              </p:cNvPr>
              <p:cNvSpPr/>
              <p:nvPr/>
            </p:nvSpPr>
            <p:spPr>
              <a:xfrm>
                <a:off x="7898038" y="2339948"/>
                <a:ext cx="419282" cy="2460459"/>
              </a:xfrm>
              <a:custGeom>
                <a:avLst/>
                <a:gdLst>
                  <a:gd name="connsiteX0" fmla="*/ 414580 w 419282"/>
                  <a:gd name="connsiteY0" fmla="*/ 388494 h 2460459"/>
                  <a:gd name="connsiteX1" fmla="*/ 397962 w 419282"/>
                  <a:gd name="connsiteY1" fmla="*/ 0 h 2460459"/>
                  <a:gd name="connsiteX2" fmla="*/ 0 w 419282"/>
                  <a:gd name="connsiteY2" fmla="*/ 51544 h 2460459"/>
                  <a:gd name="connsiteX3" fmla="*/ 72008 w 419282"/>
                  <a:gd name="connsiteY3" fmla="*/ 1100306 h 2460459"/>
                  <a:gd name="connsiteX4" fmla="*/ 91182 w 419282"/>
                  <a:gd name="connsiteY4" fmla="*/ 1558234 h 2460459"/>
                  <a:gd name="connsiteX5" fmla="*/ 118451 w 419282"/>
                  <a:gd name="connsiteY5" fmla="*/ 2434901 h 2460459"/>
                  <a:gd name="connsiteX6" fmla="*/ 320841 w 419282"/>
                  <a:gd name="connsiteY6" fmla="*/ 2460460 h 2460459"/>
                  <a:gd name="connsiteX7" fmla="*/ 393276 w 419282"/>
                  <a:gd name="connsiteY7" fmla="*/ 1271124 h 2460459"/>
                  <a:gd name="connsiteX8" fmla="*/ 414580 w 419282"/>
                  <a:gd name="connsiteY8" fmla="*/ 388494 h 24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282" h="2460459">
                    <a:moveTo>
                      <a:pt x="414580" y="388494"/>
                    </a:moveTo>
                    <a:cubicBezTo>
                      <a:pt x="397962" y="0"/>
                      <a:pt x="397962" y="0"/>
                      <a:pt x="397962" y="0"/>
                    </a:cubicBezTo>
                    <a:lnTo>
                      <a:pt x="0" y="51544"/>
                    </a:lnTo>
                    <a:lnTo>
                      <a:pt x="72008" y="1100306"/>
                    </a:lnTo>
                    <a:cubicBezTo>
                      <a:pt x="72008" y="1100306"/>
                      <a:pt x="88199" y="1470909"/>
                      <a:pt x="91182" y="1558234"/>
                    </a:cubicBezTo>
                    <a:cubicBezTo>
                      <a:pt x="97573" y="1717551"/>
                      <a:pt x="82234" y="2121806"/>
                      <a:pt x="118451" y="2434901"/>
                    </a:cubicBezTo>
                    <a:cubicBezTo>
                      <a:pt x="120582" y="2454070"/>
                      <a:pt x="320841" y="2460460"/>
                      <a:pt x="320841" y="2460460"/>
                    </a:cubicBezTo>
                    <a:cubicBezTo>
                      <a:pt x="320841" y="2460460"/>
                      <a:pt x="383476" y="1533528"/>
                      <a:pt x="393276" y="1271124"/>
                    </a:cubicBezTo>
                    <a:cubicBezTo>
                      <a:pt x="412023" y="1078581"/>
                      <a:pt x="427362" y="690088"/>
                      <a:pt x="414580" y="388494"/>
                    </a:cubicBezTo>
                    <a:close/>
                  </a:path>
                </a:pathLst>
              </a:custGeom>
              <a:solidFill>
                <a:schemeClr val="accent1">
                  <a:lumMod val="50000"/>
                </a:schemeClr>
              </a:solidFill>
              <a:ln w="4257"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E30E3755-A1AD-F146-BF60-2EC7192BB8AF}"/>
                  </a:ext>
                </a:extLst>
              </p:cNvPr>
              <p:cNvSpPr/>
              <p:nvPr/>
            </p:nvSpPr>
            <p:spPr>
              <a:xfrm>
                <a:off x="7768082" y="1298001"/>
                <a:ext cx="656195" cy="1352118"/>
              </a:xfrm>
              <a:custGeom>
                <a:avLst/>
                <a:gdLst>
                  <a:gd name="connsiteX0" fmla="*/ 190033 w 656195"/>
                  <a:gd name="connsiteY0" fmla="*/ 46006 h 1352118"/>
                  <a:gd name="connsiteX1" fmla="*/ 434606 w 656195"/>
                  <a:gd name="connsiteY1" fmla="*/ 0 h 1352118"/>
                  <a:gd name="connsiteX2" fmla="*/ 560727 w 656195"/>
                  <a:gd name="connsiteY2" fmla="*/ 141851 h 1352118"/>
                  <a:gd name="connsiteX3" fmla="*/ 656170 w 656195"/>
                  <a:gd name="connsiteY3" fmla="*/ 549088 h 1352118"/>
                  <a:gd name="connsiteX4" fmla="*/ 564135 w 656195"/>
                  <a:gd name="connsiteY4" fmla="*/ 1345670 h 1352118"/>
                  <a:gd name="connsiteX5" fmla="*/ 553909 w 656195"/>
                  <a:gd name="connsiteY5" fmla="*/ 1351634 h 1352118"/>
                  <a:gd name="connsiteX6" fmla="*/ 5539 w 656195"/>
                  <a:gd name="connsiteY6" fmla="*/ 1175279 h 1352118"/>
                  <a:gd name="connsiteX7" fmla="*/ 0 w 656195"/>
                  <a:gd name="connsiteY7" fmla="*/ 1167611 h 1352118"/>
                  <a:gd name="connsiteX8" fmla="*/ 190033 w 656195"/>
                  <a:gd name="connsiteY8" fmla="*/ 46006 h 13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195" h="1352118">
                    <a:moveTo>
                      <a:pt x="190033" y="46006"/>
                    </a:moveTo>
                    <a:lnTo>
                      <a:pt x="434606" y="0"/>
                    </a:lnTo>
                    <a:lnTo>
                      <a:pt x="560727" y="141851"/>
                    </a:lnTo>
                    <a:cubicBezTo>
                      <a:pt x="560727" y="141851"/>
                      <a:pt x="654465" y="267089"/>
                      <a:pt x="656170" y="549088"/>
                    </a:cubicBezTo>
                    <a:cubicBezTo>
                      <a:pt x="657874" y="809788"/>
                      <a:pt x="576492" y="1275384"/>
                      <a:pt x="564135" y="1345670"/>
                    </a:cubicBezTo>
                    <a:cubicBezTo>
                      <a:pt x="563283" y="1350356"/>
                      <a:pt x="558596" y="1353338"/>
                      <a:pt x="553909" y="1351634"/>
                    </a:cubicBezTo>
                    <a:lnTo>
                      <a:pt x="5539" y="1175279"/>
                    </a:lnTo>
                    <a:cubicBezTo>
                      <a:pt x="2130" y="1174001"/>
                      <a:pt x="0" y="1171019"/>
                      <a:pt x="0" y="1167611"/>
                    </a:cubicBezTo>
                    <a:cubicBezTo>
                      <a:pt x="2556" y="1084971"/>
                      <a:pt x="34939" y="167410"/>
                      <a:pt x="190033" y="46006"/>
                    </a:cubicBezTo>
                    <a:close/>
                  </a:path>
                </a:pathLst>
              </a:custGeom>
              <a:solidFill>
                <a:schemeClr val="accent2"/>
              </a:solidFill>
              <a:ln w="4257" cap="flat">
                <a:noFill/>
                <a:prstDash val="solid"/>
                <a:miter/>
              </a:ln>
            </p:spPr>
            <p:txBody>
              <a:bodyPr rtlCol="0" anchor="ctr"/>
              <a:lstStyle/>
              <a:p>
                <a:endParaRPr lang="en-US" dirty="0"/>
              </a:p>
            </p:txBody>
          </p:sp>
          <p:sp>
            <p:nvSpPr>
              <p:cNvPr id="32" name="Freeform 31">
                <a:extLst>
                  <a:ext uri="{FF2B5EF4-FFF2-40B4-BE49-F238E27FC236}">
                    <a16:creationId xmlns:a16="http://schemas.microsoft.com/office/drawing/2014/main" id="{92171A53-F43C-8841-8B07-374B3B1CC990}"/>
                  </a:ext>
                </a:extLst>
              </p:cNvPr>
              <p:cNvSpPr/>
              <p:nvPr/>
            </p:nvSpPr>
            <p:spPr>
              <a:xfrm>
                <a:off x="7682013" y="1429203"/>
                <a:ext cx="648522" cy="890831"/>
              </a:xfrm>
              <a:custGeom>
                <a:avLst/>
                <a:gdLst>
                  <a:gd name="connsiteX0" fmla="*/ 577770 w 648522"/>
                  <a:gd name="connsiteY0" fmla="*/ 0 h 890831"/>
                  <a:gd name="connsiteX1" fmla="*/ 634439 w 648522"/>
                  <a:gd name="connsiteY1" fmla="*/ 217250 h 890831"/>
                  <a:gd name="connsiteX2" fmla="*/ 325102 w 648522"/>
                  <a:gd name="connsiteY2" fmla="*/ 764634 h 890831"/>
                  <a:gd name="connsiteX3" fmla="*/ 86921 w 648522"/>
                  <a:gd name="connsiteY3" fmla="*/ 883482 h 890831"/>
                  <a:gd name="connsiteX4" fmla="*/ 5539 w 648522"/>
                  <a:gd name="connsiteY4" fmla="*/ 847274 h 890831"/>
                  <a:gd name="connsiteX5" fmla="*/ 0 w 648522"/>
                  <a:gd name="connsiteY5" fmla="*/ 663677 h 890831"/>
                  <a:gd name="connsiteX6" fmla="*/ 54113 w 648522"/>
                  <a:gd name="connsiteY6" fmla="*/ 658139 h 890831"/>
                  <a:gd name="connsiteX7" fmla="*/ 86069 w 648522"/>
                  <a:gd name="connsiteY7" fmla="*/ 652175 h 890831"/>
                  <a:gd name="connsiteX8" fmla="*/ 292720 w 648522"/>
                  <a:gd name="connsiteY8" fmla="*/ 299464 h 890831"/>
                  <a:gd name="connsiteX9" fmla="*/ 577770 w 648522"/>
                  <a:gd name="connsiteY9" fmla="*/ 0 h 89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522" h="890831">
                    <a:moveTo>
                      <a:pt x="577770" y="0"/>
                    </a:moveTo>
                    <a:cubicBezTo>
                      <a:pt x="577770" y="0"/>
                      <a:pt x="686421" y="55803"/>
                      <a:pt x="634439" y="217250"/>
                    </a:cubicBezTo>
                    <a:cubicBezTo>
                      <a:pt x="545814" y="492433"/>
                      <a:pt x="360041" y="719054"/>
                      <a:pt x="325102" y="764634"/>
                    </a:cubicBezTo>
                    <a:cubicBezTo>
                      <a:pt x="290163" y="810214"/>
                      <a:pt x="168303" y="920117"/>
                      <a:pt x="86921" y="883482"/>
                    </a:cubicBezTo>
                    <a:cubicBezTo>
                      <a:pt x="5539" y="847274"/>
                      <a:pt x="5539" y="847274"/>
                      <a:pt x="5539" y="847274"/>
                    </a:cubicBezTo>
                    <a:lnTo>
                      <a:pt x="0" y="663677"/>
                    </a:lnTo>
                    <a:lnTo>
                      <a:pt x="54113" y="658139"/>
                    </a:lnTo>
                    <a:lnTo>
                      <a:pt x="86069" y="652175"/>
                    </a:lnTo>
                    <a:cubicBezTo>
                      <a:pt x="86069" y="652175"/>
                      <a:pt x="198555" y="473264"/>
                      <a:pt x="292720" y="299464"/>
                    </a:cubicBezTo>
                    <a:cubicBezTo>
                      <a:pt x="386884" y="125238"/>
                      <a:pt x="577770" y="0"/>
                      <a:pt x="577770" y="0"/>
                    </a:cubicBezTo>
                    <a:close/>
                  </a:path>
                </a:pathLst>
              </a:custGeom>
              <a:solidFill>
                <a:schemeClr val="accent2"/>
              </a:solidFill>
              <a:ln w="4257" cap="flat">
                <a:noFill/>
                <a:prstDash val="solid"/>
                <a:miter/>
              </a:ln>
            </p:spPr>
            <p:txBody>
              <a:bodyPr rtlCol="0" anchor="ctr"/>
              <a:lstStyle/>
              <a:p>
                <a:endParaRPr lang="en-US" dirty="0"/>
              </a:p>
            </p:txBody>
          </p:sp>
          <p:sp>
            <p:nvSpPr>
              <p:cNvPr id="33" name="Freeform 32">
                <a:extLst>
                  <a:ext uri="{FF2B5EF4-FFF2-40B4-BE49-F238E27FC236}">
                    <a16:creationId xmlns:a16="http://schemas.microsoft.com/office/drawing/2014/main" id="{61F1D2D7-5E86-5549-93C4-274D69D543DA}"/>
                  </a:ext>
                </a:extLst>
              </p:cNvPr>
              <p:cNvSpPr/>
              <p:nvPr/>
            </p:nvSpPr>
            <p:spPr>
              <a:xfrm>
                <a:off x="7974307" y="1281973"/>
                <a:ext cx="270137" cy="180882"/>
              </a:xfrm>
              <a:custGeom>
                <a:avLst/>
                <a:gdLst>
                  <a:gd name="connsiteX0" fmla="*/ 0 w 270137"/>
                  <a:gd name="connsiteY0" fmla="*/ 59052 h 180882"/>
                  <a:gd name="connsiteX1" fmla="*/ 48574 w 270137"/>
                  <a:gd name="connsiteY1" fmla="*/ 180882 h 180882"/>
                  <a:gd name="connsiteX2" fmla="*/ 270137 w 270137"/>
                  <a:gd name="connsiteY2" fmla="*/ 65016 h 180882"/>
                  <a:gd name="connsiteX3" fmla="*/ 248407 w 270137"/>
                  <a:gd name="connsiteY3" fmla="*/ 2823 h 180882"/>
                  <a:gd name="connsiteX4" fmla="*/ 243294 w 270137"/>
                  <a:gd name="connsiteY4" fmla="*/ 267 h 180882"/>
                  <a:gd name="connsiteX5" fmla="*/ 0 w 270137"/>
                  <a:gd name="connsiteY5" fmla="*/ 59052 h 18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137" h="180882">
                    <a:moveTo>
                      <a:pt x="0" y="59052"/>
                    </a:moveTo>
                    <a:lnTo>
                      <a:pt x="48574" y="180882"/>
                    </a:lnTo>
                    <a:lnTo>
                      <a:pt x="270137" y="65016"/>
                    </a:lnTo>
                    <a:lnTo>
                      <a:pt x="248407" y="2823"/>
                    </a:lnTo>
                    <a:cubicBezTo>
                      <a:pt x="247555" y="693"/>
                      <a:pt x="245425" y="-585"/>
                      <a:pt x="243294" y="267"/>
                    </a:cubicBezTo>
                    <a:lnTo>
                      <a:pt x="0" y="59052"/>
                    </a:lnTo>
                    <a:close/>
                  </a:path>
                </a:pathLst>
              </a:custGeom>
              <a:solidFill>
                <a:schemeClr val="accent2"/>
              </a:solidFill>
              <a:ln w="4257" cap="flat">
                <a:noFill/>
                <a:prstDash val="solid"/>
                <a:miter/>
              </a:ln>
            </p:spPr>
            <p:txBody>
              <a:bodyPr rtlCol="0" anchor="ctr"/>
              <a:lstStyle/>
              <a:p>
                <a:endParaRPr lang="en-US" dirty="0"/>
              </a:p>
            </p:txBody>
          </p:sp>
          <p:sp>
            <p:nvSpPr>
              <p:cNvPr id="34" name="Freeform 33">
                <a:extLst>
                  <a:ext uri="{FF2B5EF4-FFF2-40B4-BE49-F238E27FC236}">
                    <a16:creationId xmlns:a16="http://schemas.microsoft.com/office/drawing/2014/main" id="{F67B3DC1-A2E2-F848-A57C-F12C4CB22199}"/>
                  </a:ext>
                </a:extLst>
              </p:cNvPr>
              <p:cNvSpPr/>
              <p:nvPr/>
            </p:nvSpPr>
            <p:spPr>
              <a:xfrm>
                <a:off x="7924455" y="1314189"/>
                <a:ext cx="49851" cy="98827"/>
              </a:xfrm>
              <a:custGeom>
                <a:avLst/>
                <a:gdLst>
                  <a:gd name="connsiteX0" fmla="*/ 44739 w 49851"/>
                  <a:gd name="connsiteY0" fmla="*/ 0 h 98827"/>
                  <a:gd name="connsiteX1" fmla="*/ 49852 w 49851"/>
                  <a:gd name="connsiteY1" fmla="*/ 26411 h 98827"/>
                  <a:gd name="connsiteX2" fmla="*/ 0 w 49851"/>
                  <a:gd name="connsiteY2" fmla="*/ 98827 h 98827"/>
                  <a:gd name="connsiteX3" fmla="*/ 1278 w 49851"/>
                  <a:gd name="connsiteY3" fmla="*/ 43450 h 98827"/>
                  <a:gd name="connsiteX4" fmla="*/ 4261 w 49851"/>
                  <a:gd name="connsiteY4" fmla="*/ 37060 h 98827"/>
                  <a:gd name="connsiteX5" fmla="*/ 44739 w 49851"/>
                  <a:gd name="connsiteY5" fmla="*/ 0 h 9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51" h="98827">
                    <a:moveTo>
                      <a:pt x="44739" y="0"/>
                    </a:moveTo>
                    <a:lnTo>
                      <a:pt x="49852" y="26411"/>
                    </a:lnTo>
                    <a:lnTo>
                      <a:pt x="0" y="98827"/>
                    </a:lnTo>
                    <a:lnTo>
                      <a:pt x="1278" y="43450"/>
                    </a:lnTo>
                    <a:cubicBezTo>
                      <a:pt x="1278" y="40894"/>
                      <a:pt x="2556" y="38764"/>
                      <a:pt x="4261" y="37060"/>
                    </a:cubicBezTo>
                    <a:lnTo>
                      <a:pt x="44739" y="0"/>
                    </a:lnTo>
                    <a:close/>
                  </a:path>
                </a:pathLst>
              </a:custGeom>
              <a:solidFill>
                <a:schemeClr val="accent2"/>
              </a:solidFill>
              <a:ln w="4257" cap="flat">
                <a:noFill/>
                <a:prstDash val="solid"/>
                <a:miter/>
              </a:ln>
            </p:spPr>
            <p:txBody>
              <a:bodyPr rtlCol="0" anchor="ctr"/>
              <a:lstStyle/>
              <a:p>
                <a:endParaRPr lang="en-US" dirty="0"/>
              </a:p>
            </p:txBody>
          </p:sp>
          <p:grpSp>
            <p:nvGrpSpPr>
              <p:cNvPr id="35" name="Graphic 2">
                <a:extLst>
                  <a:ext uri="{FF2B5EF4-FFF2-40B4-BE49-F238E27FC236}">
                    <a16:creationId xmlns:a16="http://schemas.microsoft.com/office/drawing/2014/main" id="{0CFAA776-37E0-6944-8349-4C6C7CF475C7}"/>
                  </a:ext>
                </a:extLst>
              </p:cNvPr>
              <p:cNvGrpSpPr/>
              <p:nvPr/>
            </p:nvGrpSpPr>
            <p:grpSpPr>
              <a:xfrm>
                <a:off x="7924491" y="743249"/>
                <a:ext cx="381145" cy="504060"/>
                <a:chOff x="7924491" y="743249"/>
                <a:chExt cx="381145" cy="504060"/>
              </a:xfrm>
            </p:grpSpPr>
            <p:sp>
              <p:nvSpPr>
                <p:cNvPr id="36" name="Freeform 35">
                  <a:extLst>
                    <a:ext uri="{FF2B5EF4-FFF2-40B4-BE49-F238E27FC236}">
                      <a16:creationId xmlns:a16="http://schemas.microsoft.com/office/drawing/2014/main" id="{E22D4A87-40CE-3241-A8AE-8672080A03A4}"/>
                    </a:ext>
                  </a:extLst>
                </p:cNvPr>
                <p:cNvSpPr/>
                <p:nvPr/>
              </p:nvSpPr>
              <p:spPr>
                <a:xfrm>
                  <a:off x="7939404" y="743249"/>
                  <a:ext cx="227066" cy="148478"/>
                </a:xfrm>
                <a:custGeom>
                  <a:avLst/>
                  <a:gdLst>
                    <a:gd name="connsiteX0" fmla="*/ 215562 w 227066"/>
                    <a:gd name="connsiteY0" fmla="*/ 84470 h 148478"/>
                    <a:gd name="connsiteX1" fmla="*/ 227066 w 227066"/>
                    <a:gd name="connsiteY1" fmla="*/ 25685 h 148478"/>
                    <a:gd name="connsiteX2" fmla="*/ 202780 w 227066"/>
                    <a:gd name="connsiteY2" fmla="*/ 20999 h 148478"/>
                    <a:gd name="connsiteX3" fmla="*/ 138441 w 227066"/>
                    <a:gd name="connsiteY3" fmla="*/ 8646 h 148478"/>
                    <a:gd name="connsiteX4" fmla="*/ 99667 w 227066"/>
                    <a:gd name="connsiteY4" fmla="*/ 1404 h 148478"/>
                    <a:gd name="connsiteX5" fmla="*/ 7207 w 227066"/>
                    <a:gd name="connsiteY5" fmla="*/ 64023 h 148478"/>
                    <a:gd name="connsiteX6" fmla="*/ 390 w 227066"/>
                    <a:gd name="connsiteY6" fmla="*/ 98528 h 148478"/>
                    <a:gd name="connsiteX7" fmla="*/ 25102 w 227066"/>
                    <a:gd name="connsiteY7" fmla="*/ 144107 h 148478"/>
                    <a:gd name="connsiteX8" fmla="*/ 83902 w 227066"/>
                    <a:gd name="connsiteY8" fmla="*/ 139848 h 148478"/>
                    <a:gd name="connsiteX9" fmla="*/ 122676 w 227066"/>
                    <a:gd name="connsiteY9" fmla="*/ 147089 h 148478"/>
                    <a:gd name="connsiteX10" fmla="*/ 215562 w 227066"/>
                    <a:gd name="connsiteY10" fmla="*/ 84470 h 14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066" h="148478">
                      <a:moveTo>
                        <a:pt x="215562" y="84470"/>
                      </a:moveTo>
                      <a:lnTo>
                        <a:pt x="227066" y="25685"/>
                      </a:lnTo>
                      <a:lnTo>
                        <a:pt x="202780" y="20999"/>
                      </a:lnTo>
                      <a:lnTo>
                        <a:pt x="138441" y="8646"/>
                      </a:lnTo>
                      <a:lnTo>
                        <a:pt x="99667" y="1404"/>
                      </a:lnTo>
                      <a:cubicBezTo>
                        <a:pt x="57059" y="-6689"/>
                        <a:pt x="15729" y="20999"/>
                        <a:pt x="7207" y="64023"/>
                      </a:cubicBezTo>
                      <a:lnTo>
                        <a:pt x="390" y="98528"/>
                      </a:lnTo>
                      <a:cubicBezTo>
                        <a:pt x="-2167" y="112159"/>
                        <a:pt x="8059" y="133458"/>
                        <a:pt x="25102" y="144107"/>
                      </a:cubicBezTo>
                      <a:cubicBezTo>
                        <a:pt x="37459" y="151775"/>
                        <a:pt x="83902" y="139848"/>
                        <a:pt x="83902" y="139848"/>
                      </a:cubicBezTo>
                      <a:lnTo>
                        <a:pt x="122676" y="147089"/>
                      </a:lnTo>
                      <a:cubicBezTo>
                        <a:pt x="166136" y="155183"/>
                        <a:pt x="207466" y="127068"/>
                        <a:pt x="215562" y="84470"/>
                      </a:cubicBezTo>
                      <a:close/>
                    </a:path>
                  </a:pathLst>
                </a:custGeom>
                <a:solidFill>
                  <a:schemeClr val="tx2"/>
                </a:solidFill>
                <a:ln w="4257" cap="flat">
                  <a:noFill/>
                  <a:prstDash val="solid"/>
                  <a:miter/>
                </a:ln>
              </p:spPr>
              <p:txBody>
                <a:bodyPr rtlCol="0" anchor="ctr"/>
                <a:lstStyle/>
                <a:p>
                  <a:endParaRPr lang="en-US" dirty="0"/>
                </a:p>
              </p:txBody>
            </p:sp>
            <p:sp>
              <p:nvSpPr>
                <p:cNvPr id="37" name="Freeform 36">
                  <a:extLst>
                    <a:ext uri="{FF2B5EF4-FFF2-40B4-BE49-F238E27FC236}">
                      <a16:creationId xmlns:a16="http://schemas.microsoft.com/office/drawing/2014/main" id="{7793BF80-D5AF-314C-BF45-36077E6C8F46}"/>
                    </a:ext>
                  </a:extLst>
                </p:cNvPr>
                <p:cNvSpPr/>
                <p:nvPr/>
              </p:nvSpPr>
              <p:spPr>
                <a:xfrm>
                  <a:off x="7924491" y="783026"/>
                  <a:ext cx="350833" cy="464283"/>
                </a:xfrm>
                <a:custGeom>
                  <a:avLst/>
                  <a:gdLst>
                    <a:gd name="connsiteX0" fmla="*/ 284588 w 350833"/>
                    <a:gd name="connsiteY0" fmla="*/ 437447 h 464283"/>
                    <a:gd name="connsiteX1" fmla="*/ 198945 w 350833"/>
                    <a:gd name="connsiteY1" fmla="*/ 447245 h 464283"/>
                    <a:gd name="connsiteX2" fmla="*/ 113302 w 350833"/>
                    <a:gd name="connsiteY2" fmla="*/ 464284 h 464283"/>
                    <a:gd name="connsiteX3" fmla="*/ 2520 w 350833"/>
                    <a:gd name="connsiteY3" fmla="*/ 301134 h 464283"/>
                    <a:gd name="connsiteX4" fmla="*/ 49390 w 350833"/>
                    <a:gd name="connsiteY4" fmla="*/ 57047 h 464283"/>
                    <a:gd name="connsiteX5" fmla="*/ 131624 w 350833"/>
                    <a:gd name="connsiteY5" fmla="*/ 1244 h 464283"/>
                    <a:gd name="connsiteX6" fmla="*/ 287997 w 350833"/>
                    <a:gd name="connsiteY6" fmla="*/ 31488 h 464283"/>
                    <a:gd name="connsiteX7" fmla="*/ 349779 w 350833"/>
                    <a:gd name="connsiteY7" fmla="*/ 144373 h 464283"/>
                    <a:gd name="connsiteX8" fmla="*/ 284588 w 350833"/>
                    <a:gd name="connsiteY8" fmla="*/ 437447 h 464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833" h="464283">
                      <a:moveTo>
                        <a:pt x="284588" y="437447"/>
                      </a:moveTo>
                      <a:cubicBezTo>
                        <a:pt x="277345" y="475359"/>
                        <a:pt x="237293" y="454486"/>
                        <a:pt x="198945" y="447245"/>
                      </a:cubicBezTo>
                      <a:lnTo>
                        <a:pt x="113302" y="464284"/>
                      </a:lnTo>
                      <a:cubicBezTo>
                        <a:pt x="37459" y="449801"/>
                        <a:pt x="-11967" y="376532"/>
                        <a:pt x="2520" y="301134"/>
                      </a:cubicBezTo>
                      <a:lnTo>
                        <a:pt x="49390" y="57047"/>
                      </a:lnTo>
                      <a:cubicBezTo>
                        <a:pt x="56633" y="19135"/>
                        <a:pt x="93276" y="-5998"/>
                        <a:pt x="131624" y="1244"/>
                      </a:cubicBezTo>
                      <a:lnTo>
                        <a:pt x="287997" y="31488"/>
                      </a:lnTo>
                      <a:cubicBezTo>
                        <a:pt x="325918" y="38730"/>
                        <a:pt x="357022" y="106035"/>
                        <a:pt x="349779" y="144373"/>
                      </a:cubicBezTo>
                      <a:lnTo>
                        <a:pt x="284588" y="437447"/>
                      </a:lnTo>
                      <a:close/>
                    </a:path>
                  </a:pathLst>
                </a:custGeom>
                <a:solidFill>
                  <a:srgbClr val="9B5246"/>
                </a:solidFill>
                <a:ln w="4257" cap="flat">
                  <a:noFill/>
                  <a:prstDash val="solid"/>
                  <a:miter/>
                </a:ln>
              </p:spPr>
              <p:txBody>
                <a:bodyPr rtlCol="0" anchor="ctr"/>
                <a:lstStyle/>
                <a:p>
                  <a:endParaRPr lang="en-US" dirty="0"/>
                </a:p>
              </p:txBody>
            </p:sp>
            <p:sp>
              <p:nvSpPr>
                <p:cNvPr id="38" name="Freeform 37">
                  <a:extLst>
                    <a:ext uri="{FF2B5EF4-FFF2-40B4-BE49-F238E27FC236}">
                      <a16:creationId xmlns:a16="http://schemas.microsoft.com/office/drawing/2014/main" id="{76EC3B5E-DF60-9C41-913D-75702D381E8E}"/>
                    </a:ext>
                  </a:extLst>
                </p:cNvPr>
                <p:cNvSpPr/>
                <p:nvPr/>
              </p:nvSpPr>
              <p:spPr>
                <a:xfrm>
                  <a:off x="7987215" y="746981"/>
                  <a:ext cx="318421" cy="294359"/>
                </a:xfrm>
                <a:custGeom>
                  <a:avLst/>
                  <a:gdLst>
                    <a:gd name="connsiteX0" fmla="*/ 183942 w 318421"/>
                    <a:gd name="connsiteY0" fmla="*/ 22805 h 294359"/>
                    <a:gd name="connsiteX1" fmla="*/ 237629 w 318421"/>
                    <a:gd name="connsiteY1" fmla="*/ 61569 h 294359"/>
                    <a:gd name="connsiteX2" fmla="*/ 252542 w 318421"/>
                    <a:gd name="connsiteY2" fmla="*/ 72645 h 294359"/>
                    <a:gd name="connsiteX3" fmla="*/ 268733 w 318421"/>
                    <a:gd name="connsiteY3" fmla="*/ 75626 h 294359"/>
                    <a:gd name="connsiteX4" fmla="*/ 317307 w 318421"/>
                    <a:gd name="connsiteY4" fmla="*/ 147191 h 294359"/>
                    <a:gd name="connsiteX5" fmla="*/ 293020 w 318421"/>
                    <a:gd name="connsiteY5" fmla="*/ 274133 h 294359"/>
                    <a:gd name="connsiteX6" fmla="*/ 267881 w 318421"/>
                    <a:gd name="connsiteY6" fmla="*/ 291172 h 294359"/>
                    <a:gd name="connsiteX7" fmla="*/ 267881 w 318421"/>
                    <a:gd name="connsiteY7" fmla="*/ 291172 h 294359"/>
                    <a:gd name="connsiteX8" fmla="*/ 219307 w 318421"/>
                    <a:gd name="connsiteY8" fmla="*/ 289468 h 294359"/>
                    <a:gd name="connsiteX9" fmla="*/ 258507 w 318421"/>
                    <a:gd name="connsiteY9" fmla="*/ 226849 h 294359"/>
                    <a:gd name="connsiteX10" fmla="*/ 224420 w 318421"/>
                    <a:gd name="connsiteY10" fmla="*/ 176584 h 294359"/>
                    <a:gd name="connsiteX11" fmla="*/ 199707 w 318421"/>
                    <a:gd name="connsiteY11" fmla="*/ 171898 h 294359"/>
                    <a:gd name="connsiteX12" fmla="*/ 135795 w 318421"/>
                    <a:gd name="connsiteY12" fmla="*/ 159544 h 294359"/>
                    <a:gd name="connsiteX13" fmla="*/ 97021 w 318421"/>
                    <a:gd name="connsiteY13" fmla="*/ 152303 h 294359"/>
                    <a:gd name="connsiteX14" fmla="*/ 726 w 318421"/>
                    <a:gd name="connsiteY14" fmla="*/ 70515 h 294359"/>
                    <a:gd name="connsiteX15" fmla="*/ 726 w 318421"/>
                    <a:gd name="connsiteY15" fmla="*/ 22805 h 294359"/>
                    <a:gd name="connsiteX16" fmla="*/ 67621 w 318421"/>
                    <a:gd name="connsiteY16" fmla="*/ 228 h 294359"/>
                    <a:gd name="connsiteX17" fmla="*/ 183942 w 318421"/>
                    <a:gd name="connsiteY17" fmla="*/ 22805 h 29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8421" h="294359">
                      <a:moveTo>
                        <a:pt x="183942" y="22805"/>
                      </a:moveTo>
                      <a:cubicBezTo>
                        <a:pt x="207377" y="27491"/>
                        <a:pt x="226551" y="41974"/>
                        <a:pt x="237629" y="61569"/>
                      </a:cubicBezTo>
                      <a:cubicBezTo>
                        <a:pt x="240611" y="67107"/>
                        <a:pt x="246151" y="71367"/>
                        <a:pt x="252542" y="72645"/>
                      </a:cubicBezTo>
                      <a:lnTo>
                        <a:pt x="268733" y="75626"/>
                      </a:lnTo>
                      <a:cubicBezTo>
                        <a:pt x="301968" y="82016"/>
                        <a:pt x="323698" y="113965"/>
                        <a:pt x="317307" y="147191"/>
                      </a:cubicBezTo>
                      <a:lnTo>
                        <a:pt x="293020" y="274133"/>
                      </a:lnTo>
                      <a:cubicBezTo>
                        <a:pt x="290890" y="285634"/>
                        <a:pt x="279385" y="293302"/>
                        <a:pt x="267881" y="291172"/>
                      </a:cubicBezTo>
                      <a:lnTo>
                        <a:pt x="267881" y="291172"/>
                      </a:lnTo>
                      <a:cubicBezTo>
                        <a:pt x="256377" y="289042"/>
                        <a:pt x="215046" y="300544"/>
                        <a:pt x="219307" y="289468"/>
                      </a:cubicBezTo>
                      <a:cubicBezTo>
                        <a:pt x="226125" y="272429"/>
                        <a:pt x="251264" y="243888"/>
                        <a:pt x="258507" y="226849"/>
                      </a:cubicBezTo>
                      <a:cubicBezTo>
                        <a:pt x="267881" y="205124"/>
                        <a:pt x="247429" y="180843"/>
                        <a:pt x="224420" y="176584"/>
                      </a:cubicBezTo>
                      <a:lnTo>
                        <a:pt x="199707" y="171898"/>
                      </a:lnTo>
                      <a:lnTo>
                        <a:pt x="135795" y="159544"/>
                      </a:lnTo>
                      <a:lnTo>
                        <a:pt x="97021" y="152303"/>
                      </a:lnTo>
                      <a:cubicBezTo>
                        <a:pt x="53987" y="144209"/>
                        <a:pt x="-7369" y="113539"/>
                        <a:pt x="726" y="70515"/>
                      </a:cubicBezTo>
                      <a:lnTo>
                        <a:pt x="726" y="22805"/>
                      </a:lnTo>
                      <a:cubicBezTo>
                        <a:pt x="2857" y="11303"/>
                        <a:pt x="56117" y="-1902"/>
                        <a:pt x="67621" y="228"/>
                      </a:cubicBezTo>
                      <a:lnTo>
                        <a:pt x="183942" y="22805"/>
                      </a:lnTo>
                      <a:close/>
                    </a:path>
                  </a:pathLst>
                </a:custGeom>
                <a:solidFill>
                  <a:schemeClr val="tx2"/>
                </a:solidFill>
                <a:ln w="4257" cap="flat">
                  <a:noFill/>
                  <a:prstDash val="solid"/>
                  <a:miter/>
                </a:ln>
              </p:spPr>
              <p:txBody>
                <a:bodyPr rtlCol="0" anchor="ctr"/>
                <a:lstStyle/>
                <a:p>
                  <a:endParaRPr lang="en-US" dirty="0"/>
                </a:p>
              </p:txBody>
            </p:sp>
            <p:sp>
              <p:nvSpPr>
                <p:cNvPr id="39" name="Freeform 38">
                  <a:extLst>
                    <a:ext uri="{FF2B5EF4-FFF2-40B4-BE49-F238E27FC236}">
                      <a16:creationId xmlns:a16="http://schemas.microsoft.com/office/drawing/2014/main" id="{D13778F4-F078-0542-B925-1B4F159CF59C}"/>
                    </a:ext>
                  </a:extLst>
                </p:cNvPr>
                <p:cNvSpPr/>
                <p:nvPr/>
              </p:nvSpPr>
              <p:spPr>
                <a:xfrm>
                  <a:off x="8201410" y="1023009"/>
                  <a:ext cx="85124" cy="119745"/>
                </a:xfrm>
                <a:custGeom>
                  <a:avLst/>
                  <a:gdLst>
                    <a:gd name="connsiteX0" fmla="*/ 8522 w 85124"/>
                    <a:gd name="connsiteY0" fmla="*/ 30480 h 119745"/>
                    <a:gd name="connsiteX1" fmla="*/ 52408 w 85124"/>
                    <a:gd name="connsiteY1" fmla="*/ 662 h 119745"/>
                    <a:gd name="connsiteX2" fmla="*/ 52408 w 85124"/>
                    <a:gd name="connsiteY2" fmla="*/ 662 h 119745"/>
                    <a:gd name="connsiteX3" fmla="*/ 84365 w 85124"/>
                    <a:gd name="connsiteY3" fmla="*/ 47945 h 119745"/>
                    <a:gd name="connsiteX4" fmla="*/ 76269 w 85124"/>
                    <a:gd name="connsiteY4" fmla="*/ 89265 h 119745"/>
                    <a:gd name="connsiteX5" fmla="*/ 32382 w 85124"/>
                    <a:gd name="connsiteY5" fmla="*/ 119084 h 119745"/>
                    <a:gd name="connsiteX6" fmla="*/ 29400 w 85124"/>
                    <a:gd name="connsiteY6" fmla="*/ 118658 h 119745"/>
                    <a:gd name="connsiteX7" fmla="*/ 0 w 85124"/>
                    <a:gd name="connsiteY7" fmla="*/ 90117 h 119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124" h="119745">
                      <a:moveTo>
                        <a:pt x="8522" y="30480"/>
                      </a:moveTo>
                      <a:cubicBezTo>
                        <a:pt x="12356" y="10033"/>
                        <a:pt x="31956" y="-3172"/>
                        <a:pt x="52408" y="662"/>
                      </a:cubicBezTo>
                      <a:lnTo>
                        <a:pt x="52408" y="662"/>
                      </a:lnTo>
                      <a:cubicBezTo>
                        <a:pt x="74565" y="4921"/>
                        <a:pt x="88625" y="26220"/>
                        <a:pt x="84365" y="47945"/>
                      </a:cubicBezTo>
                      <a:lnTo>
                        <a:pt x="76269" y="89265"/>
                      </a:lnTo>
                      <a:cubicBezTo>
                        <a:pt x="72434" y="109712"/>
                        <a:pt x="52834" y="122918"/>
                        <a:pt x="32382" y="119084"/>
                      </a:cubicBezTo>
                      <a:lnTo>
                        <a:pt x="29400" y="118658"/>
                      </a:lnTo>
                      <a:cubicBezTo>
                        <a:pt x="14487" y="115676"/>
                        <a:pt x="3409" y="104175"/>
                        <a:pt x="0" y="90117"/>
                      </a:cubicBezTo>
                    </a:path>
                  </a:pathLst>
                </a:custGeom>
                <a:solidFill>
                  <a:srgbClr val="9B5246"/>
                </a:solidFill>
                <a:ln w="4257" cap="flat">
                  <a:noFill/>
                  <a:prstDash val="solid"/>
                  <a:miter/>
                </a:ln>
              </p:spPr>
              <p:txBody>
                <a:bodyPr rtlCol="0" anchor="ctr"/>
                <a:lstStyle/>
                <a:p>
                  <a:endParaRPr lang="en-US" dirty="0"/>
                </a:p>
              </p:txBody>
            </p:sp>
          </p:grpSp>
          <p:sp>
            <p:nvSpPr>
              <p:cNvPr id="40" name="Freeform 39">
                <a:extLst>
                  <a:ext uri="{FF2B5EF4-FFF2-40B4-BE49-F238E27FC236}">
                    <a16:creationId xmlns:a16="http://schemas.microsoft.com/office/drawing/2014/main" id="{147C3ED4-EC68-1545-8169-AE6519495667}"/>
                  </a:ext>
                </a:extLst>
              </p:cNvPr>
              <p:cNvSpPr/>
              <p:nvPr/>
            </p:nvSpPr>
            <p:spPr>
              <a:xfrm>
                <a:off x="7257525" y="1496027"/>
                <a:ext cx="124579" cy="240496"/>
              </a:xfrm>
              <a:custGeom>
                <a:avLst/>
                <a:gdLst>
                  <a:gd name="connsiteX0" fmla="*/ 119412 w 124579"/>
                  <a:gd name="connsiteY0" fmla="*/ 6444 h 240496"/>
                  <a:gd name="connsiteX1" fmla="*/ 40160 w 124579"/>
                  <a:gd name="connsiteY1" fmla="*/ 55 h 240496"/>
                  <a:gd name="connsiteX2" fmla="*/ 34621 w 124579"/>
                  <a:gd name="connsiteY2" fmla="*/ 4314 h 240496"/>
                  <a:gd name="connsiteX3" fmla="*/ 109 w 124579"/>
                  <a:gd name="connsiteY3" fmla="*/ 204951 h 240496"/>
                  <a:gd name="connsiteX4" fmla="*/ 2239 w 124579"/>
                  <a:gd name="connsiteY4" fmla="*/ 210063 h 240496"/>
                  <a:gd name="connsiteX5" fmla="*/ 41439 w 124579"/>
                  <a:gd name="connsiteY5" fmla="*/ 239455 h 240496"/>
                  <a:gd name="connsiteX6" fmla="*/ 49534 w 124579"/>
                  <a:gd name="connsiteY6" fmla="*/ 236899 h 240496"/>
                  <a:gd name="connsiteX7" fmla="*/ 124525 w 124579"/>
                  <a:gd name="connsiteY7" fmla="*/ 13260 h 240496"/>
                  <a:gd name="connsiteX8" fmla="*/ 119412 w 124579"/>
                  <a:gd name="connsiteY8" fmla="*/ 6444 h 240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79" h="240496">
                    <a:moveTo>
                      <a:pt x="119412" y="6444"/>
                    </a:moveTo>
                    <a:lnTo>
                      <a:pt x="40160" y="55"/>
                    </a:lnTo>
                    <a:cubicBezTo>
                      <a:pt x="37604" y="-371"/>
                      <a:pt x="35048" y="1758"/>
                      <a:pt x="34621" y="4314"/>
                    </a:cubicBezTo>
                    <a:lnTo>
                      <a:pt x="109" y="204951"/>
                    </a:lnTo>
                    <a:cubicBezTo>
                      <a:pt x="-318" y="207081"/>
                      <a:pt x="535" y="208785"/>
                      <a:pt x="2239" y="210063"/>
                    </a:cubicBezTo>
                    <a:lnTo>
                      <a:pt x="41439" y="239455"/>
                    </a:lnTo>
                    <a:cubicBezTo>
                      <a:pt x="44421" y="241585"/>
                      <a:pt x="48256" y="240307"/>
                      <a:pt x="49534" y="236899"/>
                    </a:cubicBezTo>
                    <a:lnTo>
                      <a:pt x="124525" y="13260"/>
                    </a:lnTo>
                    <a:cubicBezTo>
                      <a:pt x="124951" y="10278"/>
                      <a:pt x="122821" y="6870"/>
                      <a:pt x="119412" y="6444"/>
                    </a:cubicBezTo>
                    <a:close/>
                  </a:path>
                </a:pathLst>
              </a:custGeom>
              <a:solidFill>
                <a:schemeClr val="accent2"/>
              </a:solidFill>
              <a:ln w="4257" cap="flat">
                <a:noFill/>
                <a:prstDash val="solid"/>
                <a:miter/>
              </a:ln>
            </p:spPr>
            <p:txBody>
              <a:bodyPr rtlCol="0" anchor="ctr"/>
              <a:lstStyle/>
              <a:p>
                <a:endParaRPr lang="en-US" dirty="0"/>
              </a:p>
            </p:txBody>
          </p:sp>
          <p:sp>
            <p:nvSpPr>
              <p:cNvPr id="41" name="Freeform 40">
                <a:extLst>
                  <a:ext uri="{FF2B5EF4-FFF2-40B4-BE49-F238E27FC236}">
                    <a16:creationId xmlns:a16="http://schemas.microsoft.com/office/drawing/2014/main" id="{4453766D-1107-7240-8D7A-060AA3D7155A}"/>
                  </a:ext>
                </a:extLst>
              </p:cNvPr>
              <p:cNvSpPr/>
              <p:nvPr/>
            </p:nvSpPr>
            <p:spPr>
              <a:xfrm>
                <a:off x="7682013" y="2081378"/>
                <a:ext cx="85642" cy="237064"/>
              </a:xfrm>
              <a:custGeom>
                <a:avLst/>
                <a:gdLst>
                  <a:gd name="connsiteX0" fmla="*/ 85643 w 85642"/>
                  <a:gd name="connsiteY0" fmla="*/ 0 h 237064"/>
                  <a:gd name="connsiteX1" fmla="*/ 4261 w 85642"/>
                  <a:gd name="connsiteY1" fmla="*/ 0 h 237064"/>
                  <a:gd name="connsiteX2" fmla="*/ 0 w 85642"/>
                  <a:gd name="connsiteY2" fmla="*/ 4260 h 237064"/>
                  <a:gd name="connsiteX3" fmla="*/ 0 w 85642"/>
                  <a:gd name="connsiteY3" fmla="*/ 216824 h 237064"/>
                  <a:gd name="connsiteX4" fmla="*/ 2983 w 85642"/>
                  <a:gd name="connsiteY4" fmla="*/ 221084 h 237064"/>
                  <a:gd name="connsiteX5" fmla="*/ 56669 w 85642"/>
                  <a:gd name="connsiteY5" fmla="*/ 236845 h 237064"/>
                  <a:gd name="connsiteX6" fmla="*/ 62208 w 85642"/>
                  <a:gd name="connsiteY6" fmla="*/ 233011 h 237064"/>
                  <a:gd name="connsiteX7" fmla="*/ 85643 w 85642"/>
                  <a:gd name="connsiteY7" fmla="*/ 0 h 23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642" h="237064">
                    <a:moveTo>
                      <a:pt x="85643" y="0"/>
                    </a:moveTo>
                    <a:lnTo>
                      <a:pt x="4261" y="0"/>
                    </a:lnTo>
                    <a:cubicBezTo>
                      <a:pt x="1704" y="0"/>
                      <a:pt x="0" y="2130"/>
                      <a:pt x="0" y="4260"/>
                    </a:cubicBezTo>
                    <a:lnTo>
                      <a:pt x="0" y="216824"/>
                    </a:lnTo>
                    <a:cubicBezTo>
                      <a:pt x="0" y="218954"/>
                      <a:pt x="1278" y="220658"/>
                      <a:pt x="2983" y="221084"/>
                    </a:cubicBezTo>
                    <a:lnTo>
                      <a:pt x="56669" y="236845"/>
                    </a:lnTo>
                    <a:cubicBezTo>
                      <a:pt x="59226" y="237697"/>
                      <a:pt x="62208" y="235993"/>
                      <a:pt x="62208" y="233011"/>
                    </a:cubicBezTo>
                    <a:lnTo>
                      <a:pt x="85643" y="0"/>
                    </a:lnTo>
                    <a:close/>
                  </a:path>
                </a:pathLst>
              </a:custGeom>
              <a:solidFill>
                <a:schemeClr val="accent2"/>
              </a:solidFill>
              <a:ln w="4257" cap="flat">
                <a:noFill/>
                <a:prstDash val="solid"/>
                <a:miter/>
              </a:ln>
            </p:spPr>
            <p:txBody>
              <a:bodyPr rtlCol="0" anchor="ctr"/>
              <a:lstStyle/>
              <a:p>
                <a:endParaRPr lang="en-US" dirty="0"/>
              </a:p>
            </p:txBody>
          </p:sp>
          <p:sp>
            <p:nvSpPr>
              <p:cNvPr id="42" name="Freeform 41">
                <a:extLst>
                  <a:ext uri="{FF2B5EF4-FFF2-40B4-BE49-F238E27FC236}">
                    <a16:creationId xmlns:a16="http://schemas.microsoft.com/office/drawing/2014/main" id="{8B349ACE-FCBD-DC44-B75B-5D060B31CAE4}"/>
                  </a:ext>
                </a:extLst>
              </p:cNvPr>
              <p:cNvSpPr/>
              <p:nvPr/>
            </p:nvSpPr>
            <p:spPr>
              <a:xfrm>
                <a:off x="7748482" y="2087342"/>
                <a:ext cx="15765" cy="184875"/>
              </a:xfrm>
              <a:custGeom>
                <a:avLst/>
                <a:gdLst>
                  <a:gd name="connsiteX0" fmla="*/ 15765 w 15765"/>
                  <a:gd name="connsiteY0" fmla="*/ 0 h 184875"/>
                  <a:gd name="connsiteX1" fmla="*/ 0 w 15765"/>
                  <a:gd name="connsiteY1" fmla="*/ 184875 h 184875"/>
                </a:gdLst>
                <a:ahLst/>
                <a:cxnLst>
                  <a:cxn ang="0">
                    <a:pos x="connsiteX0" y="connsiteY0"/>
                  </a:cxn>
                  <a:cxn ang="0">
                    <a:pos x="connsiteX1" y="connsiteY1"/>
                  </a:cxn>
                </a:cxnLst>
                <a:rect l="l" t="t" r="r" b="b"/>
                <a:pathLst>
                  <a:path w="15765" h="184875">
                    <a:moveTo>
                      <a:pt x="15765" y="0"/>
                    </a:moveTo>
                    <a:lnTo>
                      <a:pt x="0" y="184875"/>
                    </a:lnTo>
                  </a:path>
                </a:pathLst>
              </a:custGeom>
              <a:ln w="4257" cap="rnd">
                <a:solidFill>
                  <a:schemeClr val="accent1"/>
                </a:solidFill>
                <a:prstDash val="solid"/>
                <a:miter/>
              </a:ln>
            </p:spPr>
            <p:txBody>
              <a:bodyPr rtlCol="0" anchor="ctr"/>
              <a:lstStyle/>
              <a:p>
                <a:endParaRPr lang="en-US" dirty="0"/>
              </a:p>
            </p:txBody>
          </p:sp>
          <p:sp>
            <p:nvSpPr>
              <p:cNvPr id="43" name="Freeform 42">
                <a:extLst>
                  <a:ext uri="{FF2B5EF4-FFF2-40B4-BE49-F238E27FC236}">
                    <a16:creationId xmlns:a16="http://schemas.microsoft.com/office/drawing/2014/main" id="{55D9EB4D-E216-5A49-96C6-F97A28447C9D}"/>
                  </a:ext>
                </a:extLst>
              </p:cNvPr>
              <p:cNvSpPr/>
              <p:nvPr/>
            </p:nvSpPr>
            <p:spPr>
              <a:xfrm>
                <a:off x="7314729" y="1590223"/>
                <a:ext cx="39625" cy="118848"/>
              </a:xfrm>
              <a:custGeom>
                <a:avLst/>
                <a:gdLst>
                  <a:gd name="connsiteX0" fmla="*/ 0 w 39625"/>
                  <a:gd name="connsiteY0" fmla="*/ 118848 h 118848"/>
                  <a:gd name="connsiteX1" fmla="*/ 39626 w 39625"/>
                  <a:gd name="connsiteY1" fmla="*/ 0 h 118848"/>
                </a:gdLst>
                <a:ahLst/>
                <a:cxnLst>
                  <a:cxn ang="0">
                    <a:pos x="connsiteX0" y="connsiteY0"/>
                  </a:cxn>
                  <a:cxn ang="0">
                    <a:pos x="connsiteX1" y="connsiteY1"/>
                  </a:cxn>
                </a:cxnLst>
                <a:rect l="l" t="t" r="r" b="b"/>
                <a:pathLst>
                  <a:path w="39625" h="118848">
                    <a:moveTo>
                      <a:pt x="0" y="118848"/>
                    </a:moveTo>
                    <a:lnTo>
                      <a:pt x="39626" y="0"/>
                    </a:lnTo>
                  </a:path>
                </a:pathLst>
              </a:custGeom>
              <a:ln w="4257" cap="rnd">
                <a:solidFill>
                  <a:schemeClr val="accent1"/>
                </a:solidFill>
                <a:prstDash val="solid"/>
                <a:miter/>
              </a:ln>
            </p:spPr>
            <p:txBody>
              <a:bodyPr rtlCol="0" anchor="ctr"/>
              <a:lstStyle/>
              <a:p>
                <a:endParaRPr lang="en-US" dirty="0"/>
              </a:p>
            </p:txBody>
          </p:sp>
          <p:sp>
            <p:nvSpPr>
              <p:cNvPr id="44" name="Freeform 43">
                <a:extLst>
                  <a:ext uri="{FF2B5EF4-FFF2-40B4-BE49-F238E27FC236}">
                    <a16:creationId xmlns:a16="http://schemas.microsoft.com/office/drawing/2014/main" id="{64C8E029-ACEE-1141-AAE2-8EBC4F05C095}"/>
                  </a:ext>
                </a:extLst>
              </p:cNvPr>
              <p:cNvSpPr/>
              <p:nvPr/>
            </p:nvSpPr>
            <p:spPr>
              <a:xfrm>
                <a:off x="7901446" y="2713958"/>
                <a:ext cx="67747" cy="745038"/>
              </a:xfrm>
              <a:custGeom>
                <a:avLst/>
                <a:gdLst>
                  <a:gd name="connsiteX0" fmla="*/ 67747 w 67747"/>
                  <a:gd name="connsiteY0" fmla="*/ 745039 h 745038"/>
                  <a:gd name="connsiteX1" fmla="*/ 0 w 67747"/>
                  <a:gd name="connsiteY1" fmla="*/ 0 h 745038"/>
                </a:gdLst>
                <a:ahLst/>
                <a:cxnLst>
                  <a:cxn ang="0">
                    <a:pos x="connsiteX0" y="connsiteY0"/>
                  </a:cxn>
                  <a:cxn ang="0">
                    <a:pos x="connsiteX1" y="connsiteY1"/>
                  </a:cxn>
                </a:cxnLst>
                <a:rect l="l" t="t" r="r" b="b"/>
                <a:pathLst>
                  <a:path w="67747" h="745038">
                    <a:moveTo>
                      <a:pt x="67747" y="745039"/>
                    </a:moveTo>
                    <a:cubicBezTo>
                      <a:pt x="67747" y="745039"/>
                      <a:pt x="7669" y="244086"/>
                      <a:pt x="0" y="0"/>
                    </a:cubicBezTo>
                  </a:path>
                </a:pathLst>
              </a:custGeom>
              <a:noFill/>
              <a:ln w="4257" cap="rnd">
                <a:solidFill>
                  <a:schemeClr val="accent1"/>
                </a:solidFill>
                <a:prstDash val="solid"/>
                <a:round/>
              </a:ln>
            </p:spPr>
            <p:txBody>
              <a:bodyPr rtlCol="0" anchor="ctr"/>
              <a:lstStyle/>
              <a:p>
                <a:endParaRPr lang="en-US" dirty="0"/>
              </a:p>
            </p:txBody>
          </p:sp>
          <p:sp>
            <p:nvSpPr>
              <p:cNvPr id="45" name="Freeform 44">
                <a:extLst>
                  <a:ext uri="{FF2B5EF4-FFF2-40B4-BE49-F238E27FC236}">
                    <a16:creationId xmlns:a16="http://schemas.microsoft.com/office/drawing/2014/main" id="{EA7F6A90-9025-914A-936C-7C8C57C203B1}"/>
                  </a:ext>
                </a:extLst>
              </p:cNvPr>
              <p:cNvSpPr/>
              <p:nvPr/>
            </p:nvSpPr>
            <p:spPr>
              <a:xfrm>
                <a:off x="7973455" y="1220473"/>
                <a:ext cx="149981" cy="49355"/>
              </a:xfrm>
              <a:custGeom>
                <a:avLst/>
                <a:gdLst>
                  <a:gd name="connsiteX0" fmla="*/ 5539 w 149981"/>
                  <a:gd name="connsiteY0" fmla="*/ 0 h 49355"/>
                  <a:gd name="connsiteX1" fmla="*/ 149981 w 149981"/>
                  <a:gd name="connsiteY1" fmla="*/ 9798 h 49355"/>
                  <a:gd name="connsiteX2" fmla="*/ 0 w 149981"/>
                  <a:gd name="connsiteY2" fmla="*/ 48136 h 49355"/>
                  <a:gd name="connsiteX3" fmla="*/ 5539 w 149981"/>
                  <a:gd name="connsiteY3" fmla="*/ 0 h 49355"/>
                </a:gdLst>
                <a:ahLst/>
                <a:cxnLst>
                  <a:cxn ang="0">
                    <a:pos x="connsiteX0" y="connsiteY0"/>
                  </a:cxn>
                  <a:cxn ang="0">
                    <a:pos x="connsiteX1" y="connsiteY1"/>
                  </a:cxn>
                  <a:cxn ang="0">
                    <a:pos x="connsiteX2" y="connsiteY2"/>
                  </a:cxn>
                  <a:cxn ang="0">
                    <a:pos x="connsiteX3" y="connsiteY3"/>
                  </a:cxn>
                </a:cxnLst>
                <a:rect l="l" t="t" r="r" b="b"/>
                <a:pathLst>
                  <a:path w="149981" h="49355">
                    <a:moveTo>
                      <a:pt x="5539" y="0"/>
                    </a:moveTo>
                    <a:cubicBezTo>
                      <a:pt x="31104" y="16613"/>
                      <a:pt x="44313" y="24707"/>
                      <a:pt x="149981" y="9798"/>
                    </a:cubicBezTo>
                    <a:cubicBezTo>
                      <a:pt x="149981" y="9798"/>
                      <a:pt x="49000" y="57507"/>
                      <a:pt x="0" y="48136"/>
                    </a:cubicBezTo>
                    <a:cubicBezTo>
                      <a:pt x="1704" y="23003"/>
                      <a:pt x="2982" y="20447"/>
                      <a:pt x="5539" y="0"/>
                    </a:cubicBezTo>
                    <a:close/>
                  </a:path>
                </a:pathLst>
              </a:custGeom>
              <a:solidFill>
                <a:schemeClr val="tx2"/>
              </a:solidFill>
              <a:ln w="4257" cap="flat">
                <a:noFill/>
                <a:prstDash val="solid"/>
                <a:miter/>
              </a:ln>
            </p:spPr>
            <p:txBody>
              <a:bodyPr rtlCol="0" anchor="ctr"/>
              <a:lstStyle/>
              <a:p>
                <a:endParaRPr lang="en-US" dirty="0"/>
              </a:p>
            </p:txBody>
          </p:sp>
          <p:sp>
            <p:nvSpPr>
              <p:cNvPr id="46" name="Freeform 45">
                <a:extLst>
                  <a:ext uri="{FF2B5EF4-FFF2-40B4-BE49-F238E27FC236}">
                    <a16:creationId xmlns:a16="http://schemas.microsoft.com/office/drawing/2014/main" id="{3F7524C0-EE0C-C04F-94B4-5EBA3679F5AF}"/>
                  </a:ext>
                </a:extLst>
              </p:cNvPr>
              <p:cNvSpPr/>
              <p:nvPr/>
            </p:nvSpPr>
            <p:spPr>
              <a:xfrm>
                <a:off x="7980272" y="1355934"/>
                <a:ext cx="244998" cy="106920"/>
              </a:xfrm>
              <a:custGeom>
                <a:avLst/>
                <a:gdLst>
                  <a:gd name="connsiteX0" fmla="*/ 0 w 244998"/>
                  <a:gd name="connsiteY0" fmla="*/ 0 h 106920"/>
                  <a:gd name="connsiteX1" fmla="*/ 42608 w 244998"/>
                  <a:gd name="connsiteY1" fmla="*/ 106921 h 106920"/>
                  <a:gd name="connsiteX2" fmla="*/ 244998 w 244998"/>
                  <a:gd name="connsiteY2" fmla="*/ 852 h 106920"/>
                </a:gdLst>
                <a:ahLst/>
                <a:cxnLst>
                  <a:cxn ang="0">
                    <a:pos x="connsiteX0" y="connsiteY0"/>
                  </a:cxn>
                  <a:cxn ang="0">
                    <a:pos x="connsiteX1" y="connsiteY1"/>
                  </a:cxn>
                  <a:cxn ang="0">
                    <a:pos x="connsiteX2" y="connsiteY2"/>
                  </a:cxn>
                </a:cxnLst>
                <a:rect l="l" t="t" r="r" b="b"/>
                <a:pathLst>
                  <a:path w="244998" h="106920">
                    <a:moveTo>
                      <a:pt x="0" y="0"/>
                    </a:moveTo>
                    <a:lnTo>
                      <a:pt x="42608" y="106921"/>
                    </a:lnTo>
                    <a:lnTo>
                      <a:pt x="244998" y="852"/>
                    </a:lnTo>
                  </a:path>
                </a:pathLst>
              </a:custGeom>
              <a:noFill/>
              <a:ln w="4257" cap="rnd">
                <a:solidFill>
                  <a:schemeClr val="accent1"/>
                </a:solidFill>
                <a:prstDash val="solid"/>
                <a:round/>
              </a:ln>
            </p:spPr>
            <p:txBody>
              <a:bodyPr rtlCol="0" anchor="ctr"/>
              <a:lstStyle/>
              <a:p>
                <a:endParaRPr lang="en-US" dirty="0"/>
              </a:p>
            </p:txBody>
          </p:sp>
          <p:sp>
            <p:nvSpPr>
              <p:cNvPr id="47" name="Freeform 46">
                <a:extLst>
                  <a:ext uri="{FF2B5EF4-FFF2-40B4-BE49-F238E27FC236}">
                    <a16:creationId xmlns:a16="http://schemas.microsoft.com/office/drawing/2014/main" id="{7F234C95-A598-D144-B2F4-4E12A5D2E43C}"/>
                  </a:ext>
                </a:extLst>
              </p:cNvPr>
              <p:cNvSpPr/>
              <p:nvPr/>
            </p:nvSpPr>
            <p:spPr>
              <a:xfrm>
                <a:off x="7924455" y="1358490"/>
                <a:ext cx="37921" cy="54525"/>
              </a:xfrm>
              <a:custGeom>
                <a:avLst/>
                <a:gdLst>
                  <a:gd name="connsiteX0" fmla="*/ 37921 w 37921"/>
                  <a:gd name="connsiteY0" fmla="*/ 0 h 54525"/>
                  <a:gd name="connsiteX1" fmla="*/ 0 w 37921"/>
                  <a:gd name="connsiteY1" fmla="*/ 54525 h 54525"/>
                  <a:gd name="connsiteX2" fmla="*/ 426 w 37921"/>
                  <a:gd name="connsiteY2" fmla="*/ 34930 h 54525"/>
                </a:gdLst>
                <a:ahLst/>
                <a:cxnLst>
                  <a:cxn ang="0">
                    <a:pos x="connsiteX0" y="connsiteY0"/>
                  </a:cxn>
                  <a:cxn ang="0">
                    <a:pos x="connsiteX1" y="connsiteY1"/>
                  </a:cxn>
                  <a:cxn ang="0">
                    <a:pos x="connsiteX2" y="connsiteY2"/>
                  </a:cxn>
                </a:cxnLst>
                <a:rect l="l" t="t" r="r" b="b"/>
                <a:pathLst>
                  <a:path w="37921" h="54525">
                    <a:moveTo>
                      <a:pt x="37921" y="0"/>
                    </a:moveTo>
                    <a:lnTo>
                      <a:pt x="0" y="54525"/>
                    </a:lnTo>
                    <a:lnTo>
                      <a:pt x="426" y="34930"/>
                    </a:lnTo>
                  </a:path>
                </a:pathLst>
              </a:custGeom>
              <a:noFill/>
              <a:ln w="4257" cap="rnd">
                <a:solidFill>
                  <a:schemeClr val="accent1"/>
                </a:solidFill>
                <a:prstDash val="solid"/>
                <a:round/>
              </a:ln>
            </p:spPr>
            <p:txBody>
              <a:bodyPr rtlCol="0" anchor="ctr"/>
              <a:lstStyle/>
              <a:p>
                <a:endParaRPr lang="en-US" dirty="0"/>
              </a:p>
            </p:txBody>
          </p:sp>
          <p:sp>
            <p:nvSpPr>
              <p:cNvPr id="48" name="Freeform 47">
                <a:extLst>
                  <a:ext uri="{FF2B5EF4-FFF2-40B4-BE49-F238E27FC236}">
                    <a16:creationId xmlns:a16="http://schemas.microsoft.com/office/drawing/2014/main" id="{FF0276D4-7F17-DC44-8264-E8C405C97905}"/>
                  </a:ext>
                </a:extLst>
              </p:cNvPr>
              <p:cNvSpPr/>
              <p:nvPr/>
            </p:nvSpPr>
            <p:spPr>
              <a:xfrm>
                <a:off x="7794073" y="1728667"/>
                <a:ext cx="180659" cy="310539"/>
              </a:xfrm>
              <a:custGeom>
                <a:avLst/>
                <a:gdLst>
                  <a:gd name="connsiteX0" fmla="*/ 0 w 180659"/>
                  <a:gd name="connsiteY0" fmla="*/ 310539 h 310539"/>
                  <a:gd name="connsiteX1" fmla="*/ 180660 w 180659"/>
                  <a:gd name="connsiteY1" fmla="*/ 0 h 310539"/>
                </a:gdLst>
                <a:ahLst/>
                <a:cxnLst>
                  <a:cxn ang="0">
                    <a:pos x="connsiteX0" y="connsiteY0"/>
                  </a:cxn>
                  <a:cxn ang="0">
                    <a:pos x="connsiteX1" y="connsiteY1"/>
                  </a:cxn>
                </a:cxnLst>
                <a:rect l="l" t="t" r="r" b="b"/>
                <a:pathLst>
                  <a:path w="180659" h="310539">
                    <a:moveTo>
                      <a:pt x="0" y="310539"/>
                    </a:moveTo>
                    <a:cubicBezTo>
                      <a:pt x="38774" y="247494"/>
                      <a:pt x="114191" y="122682"/>
                      <a:pt x="180660" y="0"/>
                    </a:cubicBezTo>
                  </a:path>
                </a:pathLst>
              </a:custGeom>
              <a:noFill/>
              <a:ln w="4257" cap="rnd">
                <a:solidFill>
                  <a:schemeClr val="accent1"/>
                </a:solidFill>
                <a:prstDash val="solid"/>
                <a:round/>
              </a:ln>
            </p:spPr>
            <p:txBody>
              <a:bodyPr rtlCol="0" anchor="ctr"/>
              <a:lstStyle/>
              <a:p>
                <a:endParaRPr lang="en-US" dirty="0"/>
              </a:p>
            </p:txBody>
          </p:sp>
          <p:sp>
            <p:nvSpPr>
              <p:cNvPr id="49" name="Freeform 48">
                <a:extLst>
                  <a:ext uri="{FF2B5EF4-FFF2-40B4-BE49-F238E27FC236}">
                    <a16:creationId xmlns:a16="http://schemas.microsoft.com/office/drawing/2014/main" id="{48D534AF-5623-F841-B7BC-730A320AE0A3}"/>
                  </a:ext>
                </a:extLst>
              </p:cNvPr>
              <p:cNvSpPr/>
              <p:nvPr/>
            </p:nvSpPr>
            <p:spPr>
              <a:xfrm>
                <a:off x="7768934" y="1577444"/>
                <a:ext cx="561152" cy="742590"/>
              </a:xfrm>
              <a:custGeom>
                <a:avLst/>
                <a:gdLst>
                  <a:gd name="connsiteX0" fmla="*/ 561153 w 561152"/>
                  <a:gd name="connsiteY0" fmla="*/ 0 h 742590"/>
                  <a:gd name="connsiteX1" fmla="*/ 547518 w 561152"/>
                  <a:gd name="connsiteY1" fmla="*/ 69009 h 742590"/>
                  <a:gd name="connsiteX2" fmla="*/ 238181 w 561152"/>
                  <a:gd name="connsiteY2" fmla="*/ 616393 h 742590"/>
                  <a:gd name="connsiteX3" fmla="*/ 0 w 561152"/>
                  <a:gd name="connsiteY3" fmla="*/ 735241 h 742590"/>
                </a:gdLst>
                <a:ahLst/>
                <a:cxnLst>
                  <a:cxn ang="0">
                    <a:pos x="connsiteX0" y="connsiteY0"/>
                  </a:cxn>
                  <a:cxn ang="0">
                    <a:pos x="connsiteX1" y="connsiteY1"/>
                  </a:cxn>
                  <a:cxn ang="0">
                    <a:pos x="connsiteX2" y="connsiteY2"/>
                  </a:cxn>
                  <a:cxn ang="0">
                    <a:pos x="connsiteX3" y="connsiteY3"/>
                  </a:cxn>
                </a:cxnLst>
                <a:rect l="l" t="t" r="r" b="b"/>
                <a:pathLst>
                  <a:path w="561152" h="742590">
                    <a:moveTo>
                      <a:pt x="561153" y="0"/>
                    </a:moveTo>
                    <a:cubicBezTo>
                      <a:pt x="559874" y="20447"/>
                      <a:pt x="555614" y="43450"/>
                      <a:pt x="547518" y="69009"/>
                    </a:cubicBezTo>
                    <a:cubicBezTo>
                      <a:pt x="458892" y="344192"/>
                      <a:pt x="273120" y="570813"/>
                      <a:pt x="238181" y="616393"/>
                    </a:cubicBezTo>
                    <a:cubicBezTo>
                      <a:pt x="203242" y="661973"/>
                      <a:pt x="81382" y="771876"/>
                      <a:pt x="0" y="735241"/>
                    </a:cubicBezTo>
                  </a:path>
                </a:pathLst>
              </a:custGeom>
              <a:noFill/>
              <a:ln w="4257" cap="rnd">
                <a:solidFill>
                  <a:schemeClr val="accent1"/>
                </a:solidFill>
                <a:prstDash val="solid"/>
                <a:round/>
              </a:ln>
            </p:spPr>
            <p:txBody>
              <a:bodyPr rtlCol="0" anchor="ctr"/>
              <a:lstStyle/>
              <a:p>
                <a:endParaRPr lang="en-US" dirty="0"/>
              </a:p>
            </p:txBody>
          </p:sp>
          <p:sp>
            <p:nvSpPr>
              <p:cNvPr id="50" name="Freeform 49">
                <a:extLst>
                  <a:ext uri="{FF2B5EF4-FFF2-40B4-BE49-F238E27FC236}">
                    <a16:creationId xmlns:a16="http://schemas.microsoft.com/office/drawing/2014/main" id="{0A5FB79E-863A-C244-ACAE-2247810C6EA9}"/>
                  </a:ext>
                </a:extLst>
              </p:cNvPr>
              <p:cNvSpPr/>
              <p:nvPr/>
            </p:nvSpPr>
            <p:spPr>
              <a:xfrm>
                <a:off x="7840516" y="1462855"/>
                <a:ext cx="50277" cy="207452"/>
              </a:xfrm>
              <a:custGeom>
                <a:avLst/>
                <a:gdLst>
                  <a:gd name="connsiteX0" fmla="*/ 0 w 50277"/>
                  <a:gd name="connsiteY0" fmla="*/ 207452 h 207452"/>
                  <a:gd name="connsiteX1" fmla="*/ 50278 w 50277"/>
                  <a:gd name="connsiteY1" fmla="*/ 0 h 207452"/>
                </a:gdLst>
                <a:ahLst/>
                <a:cxnLst>
                  <a:cxn ang="0">
                    <a:pos x="connsiteX0" y="connsiteY0"/>
                  </a:cxn>
                  <a:cxn ang="0">
                    <a:pos x="connsiteX1" y="connsiteY1"/>
                  </a:cxn>
                </a:cxnLst>
                <a:rect l="l" t="t" r="r" b="b"/>
                <a:pathLst>
                  <a:path w="50277" h="207452">
                    <a:moveTo>
                      <a:pt x="0" y="207452"/>
                    </a:moveTo>
                    <a:cubicBezTo>
                      <a:pt x="0" y="207452"/>
                      <a:pt x="19600" y="86474"/>
                      <a:pt x="50278" y="0"/>
                    </a:cubicBezTo>
                  </a:path>
                </a:pathLst>
              </a:custGeom>
              <a:noFill/>
              <a:ln w="4257" cap="rnd">
                <a:solidFill>
                  <a:schemeClr val="accent1"/>
                </a:solidFill>
                <a:prstDash val="solid"/>
                <a:round/>
              </a:ln>
            </p:spPr>
            <p:txBody>
              <a:bodyPr rtlCol="0" anchor="ctr"/>
              <a:lstStyle/>
              <a:p>
                <a:endParaRPr lang="en-US" dirty="0"/>
              </a:p>
            </p:txBody>
          </p:sp>
          <p:sp>
            <p:nvSpPr>
              <p:cNvPr id="51" name="Freeform 50">
                <a:extLst>
                  <a:ext uri="{FF2B5EF4-FFF2-40B4-BE49-F238E27FC236}">
                    <a16:creationId xmlns:a16="http://schemas.microsoft.com/office/drawing/2014/main" id="{7F2BE888-8FC6-AD47-86B2-58B9FF2EA4CF}"/>
                  </a:ext>
                </a:extLst>
              </p:cNvPr>
              <p:cNvSpPr/>
              <p:nvPr/>
            </p:nvSpPr>
            <p:spPr>
              <a:xfrm>
                <a:off x="7020961" y="1883935"/>
                <a:ext cx="301863" cy="231521"/>
              </a:xfrm>
              <a:custGeom>
                <a:avLst/>
                <a:gdLst>
                  <a:gd name="connsiteX0" fmla="*/ 301864 w 301863"/>
                  <a:gd name="connsiteY0" fmla="*/ 161235 h 231521"/>
                  <a:gd name="connsiteX1" fmla="*/ 223464 w 301863"/>
                  <a:gd name="connsiteY1" fmla="*/ 98190 h 231521"/>
                  <a:gd name="connsiteX2" fmla="*/ 135691 w 301863"/>
                  <a:gd name="connsiteY2" fmla="*/ 215 h 231521"/>
                  <a:gd name="connsiteX3" fmla="*/ 147195 w 301863"/>
                  <a:gd name="connsiteY3" fmla="*/ 78169 h 231521"/>
                  <a:gd name="connsiteX4" fmla="*/ 56865 w 301863"/>
                  <a:gd name="connsiteY4" fmla="*/ 66241 h 231521"/>
                  <a:gd name="connsiteX5" fmla="*/ 4031 w 301863"/>
                  <a:gd name="connsiteY5" fmla="*/ 93930 h 231521"/>
                  <a:gd name="connsiteX6" fmla="*/ 33431 w 301863"/>
                  <a:gd name="connsiteY6" fmla="*/ 162513 h 231521"/>
                  <a:gd name="connsiteX7" fmla="*/ 195769 w 301863"/>
                  <a:gd name="connsiteY7" fmla="*/ 197869 h 231521"/>
                  <a:gd name="connsiteX8" fmla="*/ 276725 w 301863"/>
                  <a:gd name="connsiteY8" fmla="*/ 231522 h 231521"/>
                  <a:gd name="connsiteX9" fmla="*/ 301864 w 301863"/>
                  <a:gd name="connsiteY9" fmla="*/ 161235 h 23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863" h="231521">
                    <a:moveTo>
                      <a:pt x="301864" y="161235"/>
                    </a:moveTo>
                    <a:cubicBezTo>
                      <a:pt x="299733" y="160383"/>
                      <a:pt x="223464" y="98190"/>
                      <a:pt x="223464" y="98190"/>
                    </a:cubicBezTo>
                    <a:cubicBezTo>
                      <a:pt x="223464" y="98190"/>
                      <a:pt x="154012" y="-5323"/>
                      <a:pt x="135691" y="215"/>
                    </a:cubicBezTo>
                    <a:cubicBezTo>
                      <a:pt x="117369" y="5752"/>
                      <a:pt x="147195" y="78169"/>
                      <a:pt x="147195" y="78169"/>
                    </a:cubicBezTo>
                    <a:cubicBezTo>
                      <a:pt x="147195" y="78169"/>
                      <a:pt x="92230" y="69223"/>
                      <a:pt x="56865" y="66241"/>
                    </a:cubicBezTo>
                    <a:cubicBezTo>
                      <a:pt x="39396" y="64964"/>
                      <a:pt x="9570" y="89244"/>
                      <a:pt x="4031" y="93930"/>
                    </a:cubicBezTo>
                    <a:cubicBezTo>
                      <a:pt x="-9178" y="105858"/>
                      <a:pt x="12552" y="133546"/>
                      <a:pt x="33431" y="162513"/>
                    </a:cubicBezTo>
                    <a:cubicBezTo>
                      <a:pt x="46213" y="180404"/>
                      <a:pt x="127169" y="193609"/>
                      <a:pt x="195769" y="197869"/>
                    </a:cubicBezTo>
                    <a:lnTo>
                      <a:pt x="276725" y="231522"/>
                    </a:lnTo>
                    <a:lnTo>
                      <a:pt x="301864" y="161235"/>
                    </a:lnTo>
                    <a:close/>
                  </a:path>
                </a:pathLst>
              </a:custGeom>
              <a:solidFill>
                <a:srgbClr val="9B5246"/>
              </a:solidFill>
              <a:ln w="4257" cap="flat">
                <a:noFill/>
                <a:prstDash val="solid"/>
                <a:miter/>
              </a:ln>
            </p:spPr>
            <p:txBody>
              <a:bodyPr rtlCol="0" anchor="ctr"/>
              <a:lstStyle/>
              <a:p>
                <a:endParaRPr lang="en-US" dirty="0"/>
              </a:p>
            </p:txBody>
          </p:sp>
          <p:sp>
            <p:nvSpPr>
              <p:cNvPr id="52" name="Freeform 51">
                <a:extLst>
                  <a:ext uri="{FF2B5EF4-FFF2-40B4-BE49-F238E27FC236}">
                    <a16:creationId xmlns:a16="http://schemas.microsoft.com/office/drawing/2014/main" id="{17F48FBC-2EE6-2946-8F58-8C8EA33D09B9}"/>
                  </a:ext>
                </a:extLst>
              </p:cNvPr>
              <p:cNvSpPr/>
              <p:nvPr/>
            </p:nvSpPr>
            <p:spPr>
              <a:xfrm>
                <a:off x="7127252" y="1955714"/>
                <a:ext cx="73286" cy="9797"/>
              </a:xfrm>
              <a:custGeom>
                <a:avLst/>
                <a:gdLst>
                  <a:gd name="connsiteX0" fmla="*/ 0 w 73286"/>
                  <a:gd name="connsiteY0" fmla="*/ 0 h 9797"/>
                  <a:gd name="connsiteX1" fmla="*/ 73286 w 73286"/>
                  <a:gd name="connsiteY1" fmla="*/ 9798 h 9797"/>
                </a:gdLst>
                <a:ahLst/>
                <a:cxnLst>
                  <a:cxn ang="0">
                    <a:pos x="connsiteX0" y="connsiteY0"/>
                  </a:cxn>
                  <a:cxn ang="0">
                    <a:pos x="connsiteX1" y="connsiteY1"/>
                  </a:cxn>
                </a:cxnLst>
                <a:rect l="l" t="t" r="r" b="b"/>
                <a:pathLst>
                  <a:path w="73286" h="9797">
                    <a:moveTo>
                      <a:pt x="0" y="0"/>
                    </a:moveTo>
                    <a:lnTo>
                      <a:pt x="73286" y="9798"/>
                    </a:lnTo>
                  </a:path>
                </a:pathLst>
              </a:custGeom>
              <a:ln w="4257" cap="rnd">
                <a:solidFill>
                  <a:srgbClr val="000000"/>
                </a:solidFill>
                <a:prstDash val="solid"/>
                <a:round/>
              </a:ln>
            </p:spPr>
            <p:txBody>
              <a:bodyPr rtlCol="0" anchor="ctr"/>
              <a:lstStyle/>
              <a:p>
                <a:endParaRPr lang="en-US" dirty="0"/>
              </a:p>
            </p:txBody>
          </p:sp>
          <p:sp>
            <p:nvSpPr>
              <p:cNvPr id="53" name="Freeform 52">
                <a:extLst>
                  <a:ext uri="{FF2B5EF4-FFF2-40B4-BE49-F238E27FC236}">
                    <a16:creationId xmlns:a16="http://schemas.microsoft.com/office/drawing/2014/main" id="{94E46973-6260-0942-A627-E2D91C4F3FEF}"/>
                  </a:ext>
                </a:extLst>
              </p:cNvPr>
              <p:cNvSpPr/>
              <p:nvPr/>
            </p:nvSpPr>
            <p:spPr>
              <a:xfrm>
                <a:off x="7029678" y="1972327"/>
                <a:ext cx="116747" cy="19595"/>
              </a:xfrm>
              <a:custGeom>
                <a:avLst/>
                <a:gdLst>
                  <a:gd name="connsiteX0" fmla="*/ 0 w 116747"/>
                  <a:gd name="connsiteY0" fmla="*/ 0 h 19595"/>
                  <a:gd name="connsiteX1" fmla="*/ 116747 w 116747"/>
                  <a:gd name="connsiteY1" fmla="*/ 19595 h 19595"/>
                </a:gdLst>
                <a:ahLst/>
                <a:cxnLst>
                  <a:cxn ang="0">
                    <a:pos x="connsiteX0" y="connsiteY0"/>
                  </a:cxn>
                  <a:cxn ang="0">
                    <a:pos x="connsiteX1" y="connsiteY1"/>
                  </a:cxn>
                </a:cxnLst>
                <a:rect l="l" t="t" r="r" b="b"/>
                <a:pathLst>
                  <a:path w="116747" h="19595">
                    <a:moveTo>
                      <a:pt x="0" y="0"/>
                    </a:moveTo>
                    <a:lnTo>
                      <a:pt x="116747" y="19595"/>
                    </a:lnTo>
                  </a:path>
                </a:pathLst>
              </a:custGeom>
              <a:ln w="4257" cap="rnd">
                <a:solidFill>
                  <a:srgbClr val="000000"/>
                </a:solidFill>
                <a:prstDash val="solid"/>
                <a:round/>
              </a:ln>
            </p:spPr>
            <p:txBody>
              <a:bodyPr rtlCol="0" anchor="ctr"/>
              <a:lstStyle/>
              <a:p>
                <a:endParaRPr lang="en-US" dirty="0"/>
              </a:p>
            </p:txBody>
          </p:sp>
          <p:sp>
            <p:nvSpPr>
              <p:cNvPr id="54" name="Freeform 53">
                <a:extLst>
                  <a:ext uri="{FF2B5EF4-FFF2-40B4-BE49-F238E27FC236}">
                    <a16:creationId xmlns:a16="http://schemas.microsoft.com/office/drawing/2014/main" id="{DB346F5F-BD43-BE46-B6B0-BCFE45823381}"/>
                  </a:ext>
                </a:extLst>
              </p:cNvPr>
              <p:cNvSpPr/>
              <p:nvPr/>
            </p:nvSpPr>
            <p:spPr>
              <a:xfrm>
                <a:off x="7029678" y="2003424"/>
                <a:ext cx="102686" cy="14909"/>
              </a:xfrm>
              <a:custGeom>
                <a:avLst/>
                <a:gdLst>
                  <a:gd name="connsiteX0" fmla="*/ 0 w 102686"/>
                  <a:gd name="connsiteY0" fmla="*/ 0 h 14909"/>
                  <a:gd name="connsiteX1" fmla="*/ 102686 w 102686"/>
                  <a:gd name="connsiteY1" fmla="*/ 14909 h 14909"/>
                </a:gdLst>
                <a:ahLst/>
                <a:cxnLst>
                  <a:cxn ang="0">
                    <a:pos x="connsiteX0" y="connsiteY0"/>
                  </a:cxn>
                  <a:cxn ang="0">
                    <a:pos x="connsiteX1" y="connsiteY1"/>
                  </a:cxn>
                </a:cxnLst>
                <a:rect l="l" t="t" r="r" b="b"/>
                <a:pathLst>
                  <a:path w="102686" h="14909">
                    <a:moveTo>
                      <a:pt x="0" y="0"/>
                    </a:moveTo>
                    <a:lnTo>
                      <a:pt x="102686" y="14909"/>
                    </a:lnTo>
                  </a:path>
                </a:pathLst>
              </a:custGeom>
              <a:ln w="4257" cap="rnd">
                <a:solidFill>
                  <a:srgbClr val="000000"/>
                </a:solidFill>
                <a:prstDash val="solid"/>
                <a:round/>
              </a:ln>
            </p:spPr>
            <p:txBody>
              <a:bodyPr rtlCol="0" anchor="ctr"/>
              <a:lstStyle/>
              <a:p>
                <a:endParaRPr lang="en-US" dirty="0"/>
              </a:p>
            </p:txBody>
          </p:sp>
          <p:sp>
            <p:nvSpPr>
              <p:cNvPr id="55" name="Freeform 54">
                <a:extLst>
                  <a:ext uri="{FF2B5EF4-FFF2-40B4-BE49-F238E27FC236}">
                    <a16:creationId xmlns:a16="http://schemas.microsoft.com/office/drawing/2014/main" id="{CE7CCBB0-AA60-E648-9220-12364F2AECD7}"/>
                  </a:ext>
                </a:extLst>
              </p:cNvPr>
              <p:cNvSpPr/>
              <p:nvPr/>
            </p:nvSpPr>
            <p:spPr>
              <a:xfrm>
                <a:off x="7048852" y="2035372"/>
                <a:ext cx="84364" cy="13631"/>
              </a:xfrm>
              <a:custGeom>
                <a:avLst/>
                <a:gdLst>
                  <a:gd name="connsiteX0" fmla="*/ 0 w 84364"/>
                  <a:gd name="connsiteY0" fmla="*/ 0 h 13631"/>
                  <a:gd name="connsiteX1" fmla="*/ 84365 w 84364"/>
                  <a:gd name="connsiteY1" fmla="*/ 13631 h 13631"/>
                </a:gdLst>
                <a:ahLst/>
                <a:cxnLst>
                  <a:cxn ang="0">
                    <a:pos x="connsiteX0" y="connsiteY0"/>
                  </a:cxn>
                  <a:cxn ang="0">
                    <a:pos x="connsiteX1" y="connsiteY1"/>
                  </a:cxn>
                </a:cxnLst>
                <a:rect l="l" t="t" r="r" b="b"/>
                <a:pathLst>
                  <a:path w="84364" h="13631">
                    <a:moveTo>
                      <a:pt x="0" y="0"/>
                    </a:moveTo>
                    <a:lnTo>
                      <a:pt x="84365" y="13631"/>
                    </a:lnTo>
                  </a:path>
                </a:pathLst>
              </a:custGeom>
              <a:ln w="4257" cap="rnd">
                <a:solidFill>
                  <a:srgbClr val="000000"/>
                </a:solidFill>
                <a:prstDash val="solid"/>
                <a:round/>
              </a:ln>
            </p:spPr>
            <p:txBody>
              <a:bodyPr rtlCol="0" anchor="ctr"/>
              <a:lstStyle/>
              <a:p>
                <a:endParaRPr lang="en-US" dirty="0"/>
              </a:p>
            </p:txBody>
          </p:sp>
          <p:sp>
            <p:nvSpPr>
              <p:cNvPr id="56" name="Freeform 55">
                <a:extLst>
                  <a:ext uri="{FF2B5EF4-FFF2-40B4-BE49-F238E27FC236}">
                    <a16:creationId xmlns:a16="http://schemas.microsoft.com/office/drawing/2014/main" id="{C263EC4A-5F97-544C-8DE9-A432FD8915C2}"/>
                  </a:ext>
                </a:extLst>
              </p:cNvPr>
              <p:cNvSpPr/>
              <p:nvPr/>
            </p:nvSpPr>
            <p:spPr>
              <a:xfrm>
                <a:off x="6796568" y="1032515"/>
                <a:ext cx="198171" cy="280395"/>
              </a:xfrm>
              <a:custGeom>
                <a:avLst/>
                <a:gdLst>
                  <a:gd name="connsiteX0" fmla="*/ 198172 w 198171"/>
                  <a:gd name="connsiteY0" fmla="*/ 212239 h 280395"/>
                  <a:gd name="connsiteX1" fmla="*/ 185389 w 198171"/>
                  <a:gd name="connsiteY1" fmla="*/ 121505 h 280395"/>
                  <a:gd name="connsiteX2" fmla="*/ 170902 w 198171"/>
                  <a:gd name="connsiteY2" fmla="*/ 11602 h 280395"/>
                  <a:gd name="connsiteX3" fmla="*/ 132129 w 198171"/>
                  <a:gd name="connsiteY3" fmla="*/ 74221 h 280395"/>
                  <a:gd name="connsiteX4" fmla="*/ 74607 w 198171"/>
                  <a:gd name="connsiteY4" fmla="*/ 11602 h 280395"/>
                  <a:gd name="connsiteX5" fmla="*/ 20495 w 198171"/>
                  <a:gd name="connsiteY5" fmla="*/ 101 h 280395"/>
                  <a:gd name="connsiteX6" fmla="*/ 43 w 198171"/>
                  <a:gd name="connsiteY6" fmla="*/ 66554 h 280395"/>
                  <a:gd name="connsiteX7" fmla="*/ 94633 w 198171"/>
                  <a:gd name="connsiteY7" fmla="*/ 188810 h 280395"/>
                  <a:gd name="connsiteX8" fmla="*/ 183685 w 198171"/>
                  <a:gd name="connsiteY8" fmla="*/ 280396 h 280395"/>
                  <a:gd name="connsiteX9" fmla="*/ 198172 w 198171"/>
                  <a:gd name="connsiteY9" fmla="*/ 212239 h 28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171" h="280395">
                    <a:moveTo>
                      <a:pt x="198172" y="212239"/>
                    </a:moveTo>
                    <a:cubicBezTo>
                      <a:pt x="196893" y="210535"/>
                      <a:pt x="185389" y="121505"/>
                      <a:pt x="185389" y="121505"/>
                    </a:cubicBezTo>
                    <a:cubicBezTo>
                      <a:pt x="185389" y="121505"/>
                      <a:pt x="187093" y="18844"/>
                      <a:pt x="170902" y="11602"/>
                    </a:cubicBezTo>
                    <a:cubicBezTo>
                      <a:pt x="154285" y="4787"/>
                      <a:pt x="132129" y="74221"/>
                      <a:pt x="132129" y="74221"/>
                    </a:cubicBezTo>
                    <a:cubicBezTo>
                      <a:pt x="132129" y="74221"/>
                      <a:pt x="98468" y="35031"/>
                      <a:pt x="74607" y="11602"/>
                    </a:cubicBezTo>
                    <a:cubicBezTo>
                      <a:pt x="63103" y="101"/>
                      <a:pt x="27312" y="-325"/>
                      <a:pt x="20495" y="101"/>
                    </a:cubicBezTo>
                    <a:cubicBezTo>
                      <a:pt x="3877" y="527"/>
                      <a:pt x="3025" y="33327"/>
                      <a:pt x="43" y="66554"/>
                    </a:cubicBezTo>
                    <a:cubicBezTo>
                      <a:pt x="-1662" y="86575"/>
                      <a:pt x="48190" y="144934"/>
                      <a:pt x="94633" y="188810"/>
                    </a:cubicBezTo>
                    <a:lnTo>
                      <a:pt x="183685" y="280396"/>
                    </a:lnTo>
                    <a:lnTo>
                      <a:pt x="198172" y="212239"/>
                    </a:lnTo>
                    <a:close/>
                  </a:path>
                </a:pathLst>
              </a:custGeom>
              <a:solidFill>
                <a:srgbClr val="9B5246"/>
              </a:solidFill>
              <a:ln w="4257" cap="flat">
                <a:noFill/>
                <a:prstDash val="solid"/>
                <a:miter/>
              </a:ln>
            </p:spPr>
            <p:txBody>
              <a:bodyPr rtlCol="0" anchor="ctr"/>
              <a:lstStyle/>
              <a:p>
                <a:endParaRPr lang="en-US" dirty="0"/>
              </a:p>
            </p:txBody>
          </p:sp>
          <p:sp>
            <p:nvSpPr>
              <p:cNvPr id="57" name="Freeform 56">
                <a:extLst>
                  <a:ext uri="{FF2B5EF4-FFF2-40B4-BE49-F238E27FC236}">
                    <a16:creationId xmlns:a16="http://schemas.microsoft.com/office/drawing/2014/main" id="{FE7B625A-5277-D74E-9AAC-0926F12A20F7}"/>
                  </a:ext>
                </a:extLst>
              </p:cNvPr>
              <p:cNvSpPr/>
              <p:nvPr/>
            </p:nvSpPr>
            <p:spPr>
              <a:xfrm>
                <a:off x="6917917" y="1124627"/>
                <a:ext cx="10353" cy="65600"/>
              </a:xfrm>
              <a:custGeom>
                <a:avLst/>
                <a:gdLst>
                  <a:gd name="connsiteX0" fmla="*/ 10353 w 10353"/>
                  <a:gd name="connsiteY0" fmla="*/ 0 h 65600"/>
                  <a:gd name="connsiteX1" fmla="*/ 9927 w 10353"/>
                  <a:gd name="connsiteY1" fmla="*/ 65601 h 65600"/>
                </a:gdLst>
                <a:ahLst/>
                <a:cxnLst>
                  <a:cxn ang="0">
                    <a:pos x="connsiteX0" y="connsiteY0"/>
                  </a:cxn>
                  <a:cxn ang="0">
                    <a:pos x="connsiteX1" y="connsiteY1"/>
                  </a:cxn>
                </a:cxnLst>
                <a:rect l="l" t="t" r="r" b="b"/>
                <a:pathLst>
                  <a:path w="10353" h="65600">
                    <a:moveTo>
                      <a:pt x="10353" y="0"/>
                    </a:moveTo>
                    <a:cubicBezTo>
                      <a:pt x="10353" y="0"/>
                      <a:pt x="-12655" y="26411"/>
                      <a:pt x="9927" y="65601"/>
                    </a:cubicBezTo>
                  </a:path>
                </a:pathLst>
              </a:custGeom>
              <a:noFill/>
              <a:ln w="4257" cap="rnd">
                <a:solidFill>
                  <a:srgbClr val="000000"/>
                </a:solidFill>
                <a:prstDash val="solid"/>
                <a:round/>
              </a:ln>
            </p:spPr>
            <p:txBody>
              <a:bodyPr rtlCol="0" anchor="ctr"/>
              <a:lstStyle/>
              <a:p>
                <a:endParaRPr lang="en-US" dirty="0"/>
              </a:p>
            </p:txBody>
          </p:sp>
          <p:sp>
            <p:nvSpPr>
              <p:cNvPr id="58" name="Freeform 57">
                <a:extLst>
                  <a:ext uri="{FF2B5EF4-FFF2-40B4-BE49-F238E27FC236}">
                    <a16:creationId xmlns:a16="http://schemas.microsoft.com/office/drawing/2014/main" id="{CF4741B7-A777-4B45-A839-AA1D66FCF213}"/>
                  </a:ext>
                </a:extLst>
              </p:cNvPr>
              <p:cNvSpPr/>
              <p:nvPr/>
            </p:nvSpPr>
            <p:spPr>
              <a:xfrm>
                <a:off x="6823454" y="1033468"/>
                <a:ext cx="72008" cy="83066"/>
              </a:xfrm>
              <a:custGeom>
                <a:avLst/>
                <a:gdLst>
                  <a:gd name="connsiteX0" fmla="*/ 0 w 72008"/>
                  <a:gd name="connsiteY0" fmla="*/ 0 h 83066"/>
                  <a:gd name="connsiteX1" fmla="*/ 72008 w 72008"/>
                  <a:gd name="connsiteY1" fmla="*/ 83066 h 83066"/>
                </a:gdLst>
                <a:ahLst/>
                <a:cxnLst>
                  <a:cxn ang="0">
                    <a:pos x="connsiteX0" y="connsiteY0"/>
                  </a:cxn>
                  <a:cxn ang="0">
                    <a:pos x="connsiteX1" y="connsiteY1"/>
                  </a:cxn>
                </a:cxnLst>
                <a:rect l="l" t="t" r="r" b="b"/>
                <a:pathLst>
                  <a:path w="72008" h="83066">
                    <a:moveTo>
                      <a:pt x="0" y="0"/>
                    </a:moveTo>
                    <a:lnTo>
                      <a:pt x="72008" y="83066"/>
                    </a:lnTo>
                  </a:path>
                </a:pathLst>
              </a:custGeom>
              <a:ln w="4257" cap="rnd">
                <a:solidFill>
                  <a:srgbClr val="000000"/>
                </a:solidFill>
                <a:prstDash val="solid"/>
                <a:round/>
              </a:ln>
            </p:spPr>
            <p:txBody>
              <a:bodyPr rtlCol="0" anchor="ctr"/>
              <a:lstStyle/>
              <a:p>
                <a:endParaRPr lang="en-US" dirty="0"/>
              </a:p>
            </p:txBody>
          </p:sp>
          <p:sp>
            <p:nvSpPr>
              <p:cNvPr id="59" name="Freeform 58">
                <a:extLst>
                  <a:ext uri="{FF2B5EF4-FFF2-40B4-BE49-F238E27FC236}">
                    <a16:creationId xmlns:a16="http://schemas.microsoft.com/office/drawing/2014/main" id="{B2FD6207-15C6-3147-88CD-E8094CC71629}"/>
                  </a:ext>
                </a:extLst>
              </p:cNvPr>
              <p:cNvSpPr/>
              <p:nvPr/>
            </p:nvSpPr>
            <p:spPr>
              <a:xfrm>
                <a:off x="6804706" y="1056045"/>
                <a:ext cx="65190" cy="71138"/>
              </a:xfrm>
              <a:custGeom>
                <a:avLst/>
                <a:gdLst>
                  <a:gd name="connsiteX0" fmla="*/ 0 w 65190"/>
                  <a:gd name="connsiteY0" fmla="*/ 0 h 71138"/>
                  <a:gd name="connsiteX1" fmla="*/ 65191 w 65190"/>
                  <a:gd name="connsiteY1" fmla="*/ 71139 h 71138"/>
                </a:gdLst>
                <a:ahLst/>
                <a:cxnLst>
                  <a:cxn ang="0">
                    <a:pos x="connsiteX0" y="connsiteY0"/>
                  </a:cxn>
                  <a:cxn ang="0">
                    <a:pos x="connsiteX1" y="connsiteY1"/>
                  </a:cxn>
                </a:cxnLst>
                <a:rect l="l" t="t" r="r" b="b"/>
                <a:pathLst>
                  <a:path w="65190" h="71138">
                    <a:moveTo>
                      <a:pt x="0" y="0"/>
                    </a:moveTo>
                    <a:lnTo>
                      <a:pt x="65191" y="71139"/>
                    </a:lnTo>
                  </a:path>
                </a:pathLst>
              </a:custGeom>
              <a:ln w="4257" cap="rnd">
                <a:solidFill>
                  <a:srgbClr val="000000"/>
                </a:solidFill>
                <a:prstDash val="solid"/>
                <a:round/>
              </a:ln>
            </p:spPr>
            <p:txBody>
              <a:bodyPr rtlCol="0" anchor="ctr"/>
              <a:lstStyle/>
              <a:p>
                <a:endParaRPr lang="en-US" dirty="0"/>
              </a:p>
            </p:txBody>
          </p:sp>
          <p:sp>
            <p:nvSpPr>
              <p:cNvPr id="60" name="Freeform 59">
                <a:extLst>
                  <a:ext uri="{FF2B5EF4-FFF2-40B4-BE49-F238E27FC236}">
                    <a16:creationId xmlns:a16="http://schemas.microsoft.com/office/drawing/2014/main" id="{834191C1-F968-3548-8538-3C494AFD3E9D}"/>
                  </a:ext>
                </a:extLst>
              </p:cNvPr>
              <p:cNvSpPr/>
              <p:nvPr/>
            </p:nvSpPr>
            <p:spPr>
              <a:xfrm>
                <a:off x="6799593" y="1090123"/>
                <a:ext cx="52408" cy="59637"/>
              </a:xfrm>
              <a:custGeom>
                <a:avLst/>
                <a:gdLst>
                  <a:gd name="connsiteX0" fmla="*/ 0 w 52408"/>
                  <a:gd name="connsiteY0" fmla="*/ 0 h 59637"/>
                  <a:gd name="connsiteX1" fmla="*/ 52408 w 52408"/>
                  <a:gd name="connsiteY1" fmla="*/ 59637 h 59637"/>
                </a:gdLst>
                <a:ahLst/>
                <a:cxnLst>
                  <a:cxn ang="0">
                    <a:pos x="connsiteX0" y="connsiteY0"/>
                  </a:cxn>
                  <a:cxn ang="0">
                    <a:pos x="connsiteX1" y="connsiteY1"/>
                  </a:cxn>
                </a:cxnLst>
                <a:rect l="l" t="t" r="r" b="b"/>
                <a:pathLst>
                  <a:path w="52408" h="59637">
                    <a:moveTo>
                      <a:pt x="0" y="0"/>
                    </a:moveTo>
                    <a:lnTo>
                      <a:pt x="52408" y="59637"/>
                    </a:lnTo>
                  </a:path>
                </a:pathLst>
              </a:custGeom>
              <a:ln w="4257" cap="rnd">
                <a:solidFill>
                  <a:srgbClr val="000000"/>
                </a:solidFill>
                <a:prstDash val="solid"/>
                <a:round/>
              </a:ln>
            </p:spPr>
            <p:txBody>
              <a:bodyPr rtlCol="0" anchor="ctr"/>
              <a:lstStyle/>
              <a:p>
                <a:endParaRPr lang="en-US" dirty="0"/>
              </a:p>
            </p:txBody>
          </p:sp>
        </p:grpSp>
      </p:grpSp>
    </p:spTree>
    <p:extLst>
      <p:ext uri="{BB962C8B-B14F-4D97-AF65-F5344CB8AC3E}">
        <p14:creationId xmlns:p14="http://schemas.microsoft.com/office/powerpoint/2010/main" val="177144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D6D98C-ADE2-7C43-A7C1-72A74CAD9147}"/>
              </a:ext>
            </a:extLst>
          </p:cNvPr>
          <p:cNvSpPr>
            <a:spLocks noGrp="1"/>
          </p:cNvSpPr>
          <p:nvPr>
            <p:ph type="body" sz="quarter" idx="13"/>
          </p:nvPr>
        </p:nvSpPr>
        <p:spPr/>
        <p:txBody>
          <a:bodyPr/>
          <a:lstStyle/>
          <a:p>
            <a:r>
              <a:rPr lang="es-CL" dirty="0">
                <a:solidFill>
                  <a:schemeClr val="accent2"/>
                </a:solidFill>
              </a:rPr>
              <a:t>Pasos a seguir</a:t>
            </a:r>
          </a:p>
        </p:txBody>
      </p:sp>
      <p:sp>
        <p:nvSpPr>
          <p:cNvPr id="5" name="Freeform: Shape 72">
            <a:extLst>
              <a:ext uri="{FF2B5EF4-FFF2-40B4-BE49-F238E27FC236}">
                <a16:creationId xmlns:a16="http://schemas.microsoft.com/office/drawing/2014/main" id="{3FEE5A8D-52FC-514D-A356-AFD91882853E}"/>
              </a:ext>
            </a:extLst>
          </p:cNvPr>
          <p:cNvSpPr/>
          <p:nvPr/>
        </p:nvSpPr>
        <p:spPr>
          <a:xfrm>
            <a:off x="839391" y="2081565"/>
            <a:ext cx="8304609" cy="1614124"/>
          </a:xfrm>
          <a:custGeom>
            <a:avLst/>
            <a:gdLst>
              <a:gd name="connsiteX0" fmla="*/ 7682660 w 11885184"/>
              <a:gd name="connsiteY0" fmla="*/ 0 h 2310062"/>
              <a:gd name="connsiteX1" fmla="*/ 8825468 w 11885184"/>
              <a:gd name="connsiteY1" fmla="*/ 931418 h 2310062"/>
              <a:gd name="connsiteX2" fmla="*/ 8838554 w 11885184"/>
              <a:gd name="connsiteY2" fmla="*/ 1061223 h 2310062"/>
              <a:gd name="connsiteX3" fmla="*/ 9782084 w 11885184"/>
              <a:gd name="connsiteY3" fmla="*/ 1999803 h 2310062"/>
              <a:gd name="connsiteX4" fmla="*/ 10715819 w 11885184"/>
              <a:gd name="connsiteY4" fmla="*/ 1157187 h 2310062"/>
              <a:gd name="connsiteX5" fmla="*/ 10722806 w 11885184"/>
              <a:gd name="connsiteY5" fmla="*/ 1055047 h 2310062"/>
              <a:gd name="connsiteX6" fmla="*/ 11883293 w 11885184"/>
              <a:gd name="connsiteY6" fmla="*/ 7807 h 2310062"/>
              <a:gd name="connsiteX7" fmla="*/ 11885184 w 11885184"/>
              <a:gd name="connsiteY7" fmla="*/ 7891 h 2310062"/>
              <a:gd name="connsiteX8" fmla="*/ 11885184 w 11885184"/>
              <a:gd name="connsiteY8" fmla="*/ 235832 h 2310062"/>
              <a:gd name="connsiteX9" fmla="*/ 11883293 w 11885184"/>
              <a:gd name="connsiteY9" fmla="*/ 235736 h 2310062"/>
              <a:gd name="connsiteX10" fmla="*/ 10944712 w 11885184"/>
              <a:gd name="connsiteY10" fmla="*/ 1174316 h 2310062"/>
              <a:gd name="connsiteX11" fmla="*/ 10900328 w 11885184"/>
              <a:gd name="connsiteY11" fmla="*/ 1394374 h 2310062"/>
              <a:gd name="connsiteX12" fmla="*/ 9782084 w 11885184"/>
              <a:gd name="connsiteY12" fmla="*/ 2227732 h 2310062"/>
              <a:gd name="connsiteX13" fmla="*/ 8639275 w 11885184"/>
              <a:gd name="connsiteY13" fmla="*/ 1296315 h 2310062"/>
              <a:gd name="connsiteX14" fmla="*/ 8626189 w 11885184"/>
              <a:gd name="connsiteY14" fmla="*/ 1166510 h 2310062"/>
              <a:gd name="connsiteX15" fmla="*/ 7682660 w 11885184"/>
              <a:gd name="connsiteY15" fmla="*/ 227929 h 2310062"/>
              <a:gd name="connsiteX16" fmla="*/ 6744079 w 11885184"/>
              <a:gd name="connsiteY16" fmla="*/ 1166510 h 2310062"/>
              <a:gd name="connsiteX17" fmla="*/ 6742082 w 11885184"/>
              <a:gd name="connsiteY17" fmla="*/ 1166510 h 2310062"/>
              <a:gd name="connsiteX18" fmla="*/ 6721262 w 11885184"/>
              <a:gd name="connsiteY18" fmla="*/ 1373036 h 2310062"/>
              <a:gd name="connsiteX19" fmla="*/ 5578451 w 11885184"/>
              <a:gd name="connsiteY19" fmla="*/ 2304452 h 2310062"/>
              <a:gd name="connsiteX20" fmla="*/ 4435641 w 11885184"/>
              <a:gd name="connsiteY20" fmla="*/ 1373036 h 2310062"/>
              <a:gd name="connsiteX21" fmla="*/ 4415388 w 11885184"/>
              <a:gd name="connsiteY21" fmla="*/ 1172119 h 2310062"/>
              <a:gd name="connsiteX22" fmla="*/ 4413651 w 11885184"/>
              <a:gd name="connsiteY22" fmla="*/ 1172119 h 2310062"/>
              <a:gd name="connsiteX23" fmla="*/ 3475069 w 11885184"/>
              <a:gd name="connsiteY23" fmla="*/ 233539 h 2310062"/>
              <a:gd name="connsiteX24" fmla="*/ 2536488 w 11885184"/>
              <a:gd name="connsiteY24" fmla="*/ 1172119 h 2310062"/>
              <a:gd name="connsiteX25" fmla="*/ 2535929 w 11885184"/>
              <a:gd name="connsiteY25" fmla="*/ 1172119 h 2310062"/>
              <a:gd name="connsiteX26" fmla="*/ 2531348 w 11885184"/>
              <a:gd name="connsiteY26" fmla="*/ 1262822 h 2310062"/>
              <a:gd name="connsiteX27" fmla="*/ 1370862 w 11885184"/>
              <a:gd name="connsiteY27" fmla="*/ 2310062 h 2310062"/>
              <a:gd name="connsiteX28" fmla="*/ 228052 w 11885184"/>
              <a:gd name="connsiteY28" fmla="*/ 1378645 h 2310062"/>
              <a:gd name="connsiteX29" fmla="*/ 213502 w 11885184"/>
              <a:gd name="connsiteY29" fmla="*/ 1234313 h 2310062"/>
              <a:gd name="connsiteX30" fmla="*/ 177780 w 11885184"/>
              <a:gd name="connsiteY30" fmla="*/ 1223225 h 2310062"/>
              <a:gd name="connsiteX31" fmla="*/ 0 w 11885184"/>
              <a:gd name="connsiteY31" fmla="*/ 955018 h 2310062"/>
              <a:gd name="connsiteX32" fmla="*/ 291082 w 11885184"/>
              <a:gd name="connsiteY32" fmla="*/ 663937 h 2310062"/>
              <a:gd name="connsiteX33" fmla="*/ 582164 w 11885184"/>
              <a:gd name="connsiteY33" fmla="*/ 955018 h 2310062"/>
              <a:gd name="connsiteX34" fmla="*/ 453829 w 11885184"/>
              <a:gd name="connsiteY34" fmla="*/ 1196387 h 2310062"/>
              <a:gd name="connsiteX35" fmla="*/ 438448 w 11885184"/>
              <a:gd name="connsiteY35" fmla="*/ 1204736 h 2310062"/>
              <a:gd name="connsiteX36" fmla="*/ 451349 w 11885184"/>
              <a:gd name="connsiteY36" fmla="*/ 1332710 h 2310062"/>
              <a:gd name="connsiteX37" fmla="*/ 1370862 w 11885184"/>
              <a:gd name="connsiteY37" fmla="*/ 2082133 h 2310062"/>
              <a:gd name="connsiteX38" fmla="*/ 2309442 w 11885184"/>
              <a:gd name="connsiteY38" fmla="*/ 1143553 h 2310062"/>
              <a:gd name="connsiteX39" fmla="*/ 2310002 w 11885184"/>
              <a:gd name="connsiteY39" fmla="*/ 1143553 h 2310062"/>
              <a:gd name="connsiteX40" fmla="*/ 2314583 w 11885184"/>
              <a:gd name="connsiteY40" fmla="*/ 1052850 h 2310062"/>
              <a:gd name="connsiteX41" fmla="*/ 3475069 w 11885184"/>
              <a:gd name="connsiteY41" fmla="*/ 5610 h 2310062"/>
              <a:gd name="connsiteX42" fmla="*/ 4617880 w 11885184"/>
              <a:gd name="connsiteY42" fmla="*/ 937027 h 2310062"/>
              <a:gd name="connsiteX43" fmla="*/ 4638134 w 11885184"/>
              <a:gd name="connsiteY43" fmla="*/ 1137944 h 2310062"/>
              <a:gd name="connsiteX44" fmla="*/ 4639870 w 11885184"/>
              <a:gd name="connsiteY44" fmla="*/ 1137944 h 2310062"/>
              <a:gd name="connsiteX45" fmla="*/ 5578451 w 11885184"/>
              <a:gd name="connsiteY45" fmla="*/ 2076523 h 2310062"/>
              <a:gd name="connsiteX46" fmla="*/ 6517032 w 11885184"/>
              <a:gd name="connsiteY46" fmla="*/ 1137944 h 2310062"/>
              <a:gd name="connsiteX47" fmla="*/ 6519029 w 11885184"/>
              <a:gd name="connsiteY47" fmla="*/ 1137944 h 2310062"/>
              <a:gd name="connsiteX48" fmla="*/ 6539849 w 11885184"/>
              <a:gd name="connsiteY48" fmla="*/ 931418 h 2310062"/>
              <a:gd name="connsiteX49" fmla="*/ 7682660 w 11885184"/>
              <a:gd name="connsiteY49" fmla="*/ 0 h 231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885184" h="2310062">
                <a:moveTo>
                  <a:pt x="7682660" y="0"/>
                </a:moveTo>
                <a:cubicBezTo>
                  <a:pt x="8246373" y="0"/>
                  <a:pt x="8716696" y="399859"/>
                  <a:pt x="8825468" y="931418"/>
                </a:cubicBezTo>
                <a:lnTo>
                  <a:pt x="8838554" y="1061223"/>
                </a:lnTo>
                <a:cubicBezTo>
                  <a:pt x="8940095" y="1846914"/>
                  <a:pt x="9518373" y="1993697"/>
                  <a:pt x="9782084" y="1999803"/>
                </a:cubicBezTo>
                <a:cubicBezTo>
                  <a:pt x="10268051" y="1999803"/>
                  <a:pt x="10667755" y="1630473"/>
                  <a:pt x="10715819" y="1157187"/>
                </a:cubicBezTo>
                <a:cubicBezTo>
                  <a:pt x="10718741" y="1114028"/>
                  <a:pt x="10719460" y="1099339"/>
                  <a:pt x="10722806" y="1055047"/>
                </a:cubicBezTo>
                <a:cubicBezTo>
                  <a:pt x="10782543" y="466828"/>
                  <a:pt x="11279313" y="7807"/>
                  <a:pt x="11883293" y="7807"/>
                </a:cubicBezTo>
                <a:lnTo>
                  <a:pt x="11885184" y="7891"/>
                </a:lnTo>
                <a:lnTo>
                  <a:pt x="11885184" y="235832"/>
                </a:lnTo>
                <a:lnTo>
                  <a:pt x="11883293" y="235736"/>
                </a:lnTo>
                <a:cubicBezTo>
                  <a:pt x="11364929" y="235736"/>
                  <a:pt x="10944712" y="655953"/>
                  <a:pt x="10944712" y="1174316"/>
                </a:cubicBezTo>
                <a:cubicBezTo>
                  <a:pt x="10929917" y="1293829"/>
                  <a:pt x="10915123" y="1321021"/>
                  <a:pt x="10900328" y="1394374"/>
                </a:cubicBezTo>
                <a:cubicBezTo>
                  <a:pt x="10756966" y="1876294"/>
                  <a:pt x="10310567" y="2227732"/>
                  <a:pt x="9782084" y="2227732"/>
                </a:cubicBezTo>
                <a:cubicBezTo>
                  <a:pt x="9218370" y="2227732"/>
                  <a:pt x="8748047" y="1827873"/>
                  <a:pt x="8639275" y="1296315"/>
                </a:cubicBezTo>
                <a:lnTo>
                  <a:pt x="8626189" y="1166510"/>
                </a:lnTo>
                <a:cubicBezTo>
                  <a:pt x="8577402" y="353466"/>
                  <a:pt x="7967863" y="245758"/>
                  <a:pt x="7682660" y="227929"/>
                </a:cubicBezTo>
                <a:cubicBezTo>
                  <a:pt x="7164295" y="227929"/>
                  <a:pt x="6744079" y="648145"/>
                  <a:pt x="6744079" y="1166510"/>
                </a:cubicBezTo>
                <a:lnTo>
                  <a:pt x="6742082" y="1166510"/>
                </a:lnTo>
                <a:lnTo>
                  <a:pt x="6721262" y="1373036"/>
                </a:lnTo>
                <a:cubicBezTo>
                  <a:pt x="6612488" y="1904594"/>
                  <a:pt x="6142166" y="2304452"/>
                  <a:pt x="5578451" y="2304452"/>
                </a:cubicBezTo>
                <a:cubicBezTo>
                  <a:pt x="5014737" y="2304452"/>
                  <a:pt x="4544413" y="1904594"/>
                  <a:pt x="4435641" y="1373036"/>
                </a:cubicBezTo>
                <a:lnTo>
                  <a:pt x="4415388" y="1172119"/>
                </a:lnTo>
                <a:lnTo>
                  <a:pt x="4413651" y="1172119"/>
                </a:lnTo>
                <a:cubicBezTo>
                  <a:pt x="4413651" y="653756"/>
                  <a:pt x="3993434" y="233539"/>
                  <a:pt x="3475069" y="233539"/>
                </a:cubicBezTo>
                <a:cubicBezTo>
                  <a:pt x="2956705" y="233539"/>
                  <a:pt x="2536488" y="653756"/>
                  <a:pt x="2536488" y="1172119"/>
                </a:cubicBezTo>
                <a:lnTo>
                  <a:pt x="2535929" y="1172119"/>
                </a:lnTo>
                <a:lnTo>
                  <a:pt x="2531348" y="1262822"/>
                </a:lnTo>
                <a:cubicBezTo>
                  <a:pt x="2471611" y="1851040"/>
                  <a:pt x="1974842" y="2310062"/>
                  <a:pt x="1370862" y="2310062"/>
                </a:cubicBezTo>
                <a:cubicBezTo>
                  <a:pt x="807148" y="2310062"/>
                  <a:pt x="336824" y="1910204"/>
                  <a:pt x="228052" y="1378645"/>
                </a:cubicBezTo>
                <a:lnTo>
                  <a:pt x="213502" y="1234313"/>
                </a:lnTo>
                <a:lnTo>
                  <a:pt x="177780" y="1223225"/>
                </a:lnTo>
                <a:cubicBezTo>
                  <a:pt x="73306" y="1179036"/>
                  <a:pt x="0" y="1075588"/>
                  <a:pt x="0" y="955018"/>
                </a:cubicBezTo>
                <a:cubicBezTo>
                  <a:pt x="0" y="794258"/>
                  <a:pt x="130322" y="663937"/>
                  <a:pt x="291082" y="663937"/>
                </a:cubicBezTo>
                <a:cubicBezTo>
                  <a:pt x="451842" y="663937"/>
                  <a:pt x="582164" y="794258"/>
                  <a:pt x="582164" y="955018"/>
                </a:cubicBezTo>
                <a:cubicBezTo>
                  <a:pt x="582164" y="1055493"/>
                  <a:pt x="531257" y="1144078"/>
                  <a:pt x="453829" y="1196387"/>
                </a:cubicBezTo>
                <a:lnTo>
                  <a:pt x="438448" y="1204736"/>
                </a:lnTo>
                <a:lnTo>
                  <a:pt x="451349" y="1332710"/>
                </a:lnTo>
                <a:cubicBezTo>
                  <a:pt x="538868" y="1760405"/>
                  <a:pt x="917294" y="2082133"/>
                  <a:pt x="1370862" y="2082133"/>
                </a:cubicBezTo>
                <a:cubicBezTo>
                  <a:pt x="1889225" y="2082133"/>
                  <a:pt x="2309442" y="1661917"/>
                  <a:pt x="2309442" y="1143553"/>
                </a:cubicBezTo>
                <a:lnTo>
                  <a:pt x="2310002" y="1143553"/>
                </a:lnTo>
                <a:lnTo>
                  <a:pt x="2314583" y="1052850"/>
                </a:lnTo>
                <a:cubicBezTo>
                  <a:pt x="2374319" y="464631"/>
                  <a:pt x="2871089" y="5610"/>
                  <a:pt x="3475069" y="5610"/>
                </a:cubicBezTo>
                <a:cubicBezTo>
                  <a:pt x="4038785" y="5610"/>
                  <a:pt x="4509106" y="405469"/>
                  <a:pt x="4617880" y="937027"/>
                </a:cubicBezTo>
                <a:lnTo>
                  <a:pt x="4638134" y="1137944"/>
                </a:lnTo>
                <a:lnTo>
                  <a:pt x="4639870" y="1137944"/>
                </a:lnTo>
                <a:cubicBezTo>
                  <a:pt x="4639870" y="1656307"/>
                  <a:pt x="5060087" y="2076523"/>
                  <a:pt x="5578451" y="2076523"/>
                </a:cubicBezTo>
                <a:cubicBezTo>
                  <a:pt x="6096816" y="2076523"/>
                  <a:pt x="6517032" y="1656307"/>
                  <a:pt x="6517032" y="1137944"/>
                </a:cubicBezTo>
                <a:lnTo>
                  <a:pt x="6519029" y="1137944"/>
                </a:lnTo>
                <a:lnTo>
                  <a:pt x="6539849" y="931418"/>
                </a:lnTo>
                <a:cubicBezTo>
                  <a:pt x="6648621" y="399859"/>
                  <a:pt x="7118945" y="0"/>
                  <a:pt x="76826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sz="1350" dirty="0"/>
          </a:p>
        </p:txBody>
      </p:sp>
      <p:sp>
        <p:nvSpPr>
          <p:cNvPr id="6" name="TextBox 5">
            <a:extLst>
              <a:ext uri="{FF2B5EF4-FFF2-40B4-BE49-F238E27FC236}">
                <a16:creationId xmlns:a16="http://schemas.microsoft.com/office/drawing/2014/main" id="{9A5F65A7-AC98-014D-803D-E9D782DDDB27}"/>
              </a:ext>
            </a:extLst>
          </p:cNvPr>
          <p:cNvSpPr txBox="1"/>
          <p:nvPr/>
        </p:nvSpPr>
        <p:spPr>
          <a:xfrm>
            <a:off x="1333993" y="2781246"/>
            <a:ext cx="994556" cy="584775"/>
          </a:xfrm>
          <a:prstGeom prst="rect">
            <a:avLst/>
          </a:prstGeom>
          <a:noFill/>
        </p:spPr>
        <p:txBody>
          <a:bodyPr wrap="square" rtlCol="0">
            <a:spAutoFit/>
          </a:bodyPr>
          <a:lstStyle/>
          <a:p>
            <a:pPr algn="ctr"/>
            <a:r>
              <a:rPr lang="es-CL" sz="800" b="1" dirty="0">
                <a:solidFill>
                  <a:schemeClr val="bg1"/>
                </a:solidFill>
                <a:latin typeface="Segoe UI Light" panose="020B0502040204020203" pitchFamily="34" charset="0"/>
                <a:cs typeface="Segoe UI Light" panose="020B0502040204020203" pitchFamily="34" charset="0"/>
              </a:rPr>
              <a:t>Procesamiento y transformación de la data para su limpieza</a:t>
            </a:r>
          </a:p>
        </p:txBody>
      </p:sp>
      <p:sp>
        <p:nvSpPr>
          <p:cNvPr id="7" name="TextBox 6">
            <a:extLst>
              <a:ext uri="{FF2B5EF4-FFF2-40B4-BE49-F238E27FC236}">
                <a16:creationId xmlns:a16="http://schemas.microsoft.com/office/drawing/2014/main" id="{AFBDC8E5-C48A-B645-A9AF-19600CA5C8B3}"/>
              </a:ext>
            </a:extLst>
          </p:cNvPr>
          <p:cNvSpPr txBox="1"/>
          <p:nvPr/>
        </p:nvSpPr>
        <p:spPr>
          <a:xfrm>
            <a:off x="1207171" y="4032240"/>
            <a:ext cx="1244722" cy="692497"/>
          </a:xfrm>
          <a:prstGeom prst="rect">
            <a:avLst/>
          </a:prstGeom>
          <a:noFill/>
        </p:spPr>
        <p:txBody>
          <a:bodyPr wrap="square" lIns="0" tIns="0" rIns="0" bIns="0" rtlCol="0">
            <a:spAutoFit/>
          </a:bodyPr>
          <a:lstStyle/>
          <a:p>
            <a:pPr algn="ctr"/>
            <a:r>
              <a:rPr lang="es-CL" sz="1500" b="1" dirty="0">
                <a:solidFill>
                  <a:schemeClr val="accent2">
                    <a:lumMod val="90000"/>
                  </a:schemeClr>
                </a:solidFill>
                <a:latin typeface="Segoe UI" panose="020B0502040204020203" pitchFamily="34" charset="0"/>
                <a:cs typeface="Segoe UI" panose="020B0502040204020203" pitchFamily="34" charset="0"/>
              </a:rPr>
              <a:t>Data Wrangling</a:t>
            </a:r>
          </a:p>
          <a:p>
            <a:pPr algn="ctr"/>
            <a:endParaRPr lang="es-CL" sz="1500" b="1" dirty="0">
              <a:solidFill>
                <a:schemeClr val="accent2">
                  <a:lumMod val="90000"/>
                </a:schemeClr>
              </a:solidFill>
              <a:latin typeface="Segoe UI" panose="020B0502040204020203" pitchFamily="34" charset="0"/>
              <a:cs typeface="Segoe UI" panose="020B0502040204020203" pitchFamily="34" charset="0"/>
            </a:endParaRPr>
          </a:p>
        </p:txBody>
      </p:sp>
      <p:cxnSp>
        <p:nvCxnSpPr>
          <p:cNvPr id="8" name="Straight Connector 7">
            <a:extLst>
              <a:ext uri="{FF2B5EF4-FFF2-40B4-BE49-F238E27FC236}">
                <a16:creationId xmlns:a16="http://schemas.microsoft.com/office/drawing/2014/main" id="{4AC7305E-D4E4-7F40-94A2-FB103DAAE304}"/>
              </a:ext>
            </a:extLst>
          </p:cNvPr>
          <p:cNvCxnSpPr>
            <a:cxnSpLocks/>
          </p:cNvCxnSpPr>
          <p:nvPr/>
        </p:nvCxnSpPr>
        <p:spPr>
          <a:xfrm>
            <a:off x="1832670" y="3668991"/>
            <a:ext cx="0" cy="239108"/>
          </a:xfrm>
          <a:prstGeom prst="line">
            <a:avLst/>
          </a:prstGeom>
          <a:ln>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3E4110-EBD5-5441-A1BF-7DC5222B8740}"/>
              </a:ext>
            </a:extLst>
          </p:cNvPr>
          <p:cNvSpPr txBox="1"/>
          <p:nvPr/>
        </p:nvSpPr>
        <p:spPr>
          <a:xfrm>
            <a:off x="2823150" y="2385046"/>
            <a:ext cx="860770" cy="830997"/>
          </a:xfrm>
          <a:prstGeom prst="rect">
            <a:avLst/>
          </a:prstGeom>
          <a:noFill/>
        </p:spPr>
        <p:txBody>
          <a:bodyPr wrap="square" rtlCol="0">
            <a:spAutoFit/>
          </a:bodyPr>
          <a:lstStyle/>
          <a:p>
            <a:pPr algn="ctr"/>
            <a:r>
              <a:rPr lang="es-CL" sz="800" b="1" dirty="0">
                <a:solidFill>
                  <a:schemeClr val="bg1"/>
                </a:solidFill>
                <a:latin typeface="Segoe UI Light" panose="020B0502040204020203" pitchFamily="34" charset="0"/>
                <a:cs typeface="Segoe UI Light" panose="020B0502040204020203" pitchFamily="34" charset="0"/>
              </a:rPr>
              <a:t>Análisis descriptivo de las variables de las muestra y sus respectivas relaciones</a:t>
            </a:r>
          </a:p>
        </p:txBody>
      </p:sp>
      <p:sp>
        <p:nvSpPr>
          <p:cNvPr id="11" name="TextBox 10">
            <a:extLst>
              <a:ext uri="{FF2B5EF4-FFF2-40B4-BE49-F238E27FC236}">
                <a16:creationId xmlns:a16="http://schemas.microsoft.com/office/drawing/2014/main" id="{41744C57-EABF-3048-A768-1500E963D3FE}"/>
              </a:ext>
            </a:extLst>
          </p:cNvPr>
          <p:cNvSpPr txBox="1"/>
          <p:nvPr/>
        </p:nvSpPr>
        <p:spPr>
          <a:xfrm>
            <a:off x="2692484" y="1339910"/>
            <a:ext cx="1122102" cy="461665"/>
          </a:xfrm>
          <a:prstGeom prst="rect">
            <a:avLst/>
          </a:prstGeom>
          <a:noFill/>
        </p:spPr>
        <p:txBody>
          <a:bodyPr wrap="none" lIns="0" tIns="0" rIns="0" bIns="0" rtlCol="0">
            <a:spAutoFit/>
          </a:bodyPr>
          <a:lstStyle/>
          <a:p>
            <a:pPr algn="ctr"/>
            <a:r>
              <a:rPr lang="es-CL" sz="1500" b="1" dirty="0">
                <a:solidFill>
                  <a:schemeClr val="accent2">
                    <a:lumMod val="90000"/>
                  </a:schemeClr>
                </a:solidFill>
                <a:latin typeface="Segoe UI" panose="020B0502040204020203" pitchFamily="34" charset="0"/>
                <a:cs typeface="Segoe UI" panose="020B0502040204020203" pitchFamily="34" charset="0"/>
              </a:rPr>
              <a:t>Análisis </a:t>
            </a:r>
          </a:p>
          <a:p>
            <a:pPr algn="ctr"/>
            <a:r>
              <a:rPr lang="es-CL" sz="1500" b="1" dirty="0">
                <a:solidFill>
                  <a:schemeClr val="accent2">
                    <a:lumMod val="90000"/>
                  </a:schemeClr>
                </a:solidFill>
                <a:latin typeface="Segoe UI" panose="020B0502040204020203" pitchFamily="34" charset="0"/>
                <a:cs typeface="Segoe UI" panose="020B0502040204020203" pitchFamily="34" charset="0"/>
              </a:rPr>
              <a:t>exploratorio</a:t>
            </a:r>
          </a:p>
        </p:txBody>
      </p:sp>
      <p:cxnSp>
        <p:nvCxnSpPr>
          <p:cNvPr id="12" name="Straight Connector 11">
            <a:extLst>
              <a:ext uri="{FF2B5EF4-FFF2-40B4-BE49-F238E27FC236}">
                <a16:creationId xmlns:a16="http://schemas.microsoft.com/office/drawing/2014/main" id="{5551139C-E37B-CC41-B1A5-519082F3B27A}"/>
              </a:ext>
            </a:extLst>
          </p:cNvPr>
          <p:cNvCxnSpPr>
            <a:cxnSpLocks/>
          </p:cNvCxnSpPr>
          <p:nvPr/>
        </p:nvCxnSpPr>
        <p:spPr>
          <a:xfrm>
            <a:off x="3253535" y="1868068"/>
            <a:ext cx="0" cy="239108"/>
          </a:xfrm>
          <a:prstGeom prst="line">
            <a:avLst/>
          </a:prstGeom>
          <a:ln>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1A63A5-A156-8940-AD6E-C8C20E9C384F}"/>
              </a:ext>
            </a:extLst>
          </p:cNvPr>
          <p:cNvSpPr txBox="1"/>
          <p:nvPr/>
        </p:nvSpPr>
        <p:spPr>
          <a:xfrm>
            <a:off x="4259730" y="2484397"/>
            <a:ext cx="973529" cy="830997"/>
          </a:xfrm>
          <a:prstGeom prst="rect">
            <a:avLst/>
          </a:prstGeom>
          <a:noFill/>
        </p:spPr>
        <p:txBody>
          <a:bodyPr wrap="square" rtlCol="0">
            <a:spAutoFit/>
          </a:bodyPr>
          <a:lstStyle/>
          <a:p>
            <a:pPr algn="ctr"/>
            <a:r>
              <a:rPr lang="es-CL" sz="800" b="1" dirty="0">
                <a:solidFill>
                  <a:schemeClr val="accent6">
                    <a:lumMod val="10000"/>
                  </a:schemeClr>
                </a:solidFill>
                <a:latin typeface="Segoe UI Light" panose="020B0502040204020203" pitchFamily="34" charset="0"/>
                <a:cs typeface="Segoe UI Light" panose="020B0502040204020203" pitchFamily="34" charset="0"/>
              </a:rPr>
              <a:t>Ajustar algoritmos de clasificación para predecir si un cliente es propenso o no a fugarse</a:t>
            </a:r>
          </a:p>
        </p:txBody>
      </p:sp>
      <p:sp>
        <p:nvSpPr>
          <p:cNvPr id="15" name="TextBox 14">
            <a:extLst>
              <a:ext uri="{FF2B5EF4-FFF2-40B4-BE49-F238E27FC236}">
                <a16:creationId xmlns:a16="http://schemas.microsoft.com/office/drawing/2014/main" id="{1682EF91-A442-7648-AEFE-AC542FC9BA9C}"/>
              </a:ext>
            </a:extLst>
          </p:cNvPr>
          <p:cNvSpPr txBox="1"/>
          <p:nvPr/>
        </p:nvSpPr>
        <p:spPr>
          <a:xfrm>
            <a:off x="4283341" y="4054878"/>
            <a:ext cx="914289" cy="461665"/>
          </a:xfrm>
          <a:prstGeom prst="rect">
            <a:avLst/>
          </a:prstGeom>
          <a:noFill/>
        </p:spPr>
        <p:txBody>
          <a:bodyPr wrap="none" lIns="0" tIns="0" rIns="0" bIns="0" rtlCol="0">
            <a:spAutoFit/>
          </a:bodyPr>
          <a:lstStyle/>
          <a:p>
            <a:pPr algn="ctr"/>
            <a:r>
              <a:rPr lang="es-CL" sz="1500" b="1" dirty="0">
                <a:solidFill>
                  <a:schemeClr val="accent6">
                    <a:lumMod val="10000"/>
                  </a:schemeClr>
                </a:solidFill>
                <a:latin typeface="Segoe UI" panose="020B0502040204020203" pitchFamily="34" charset="0"/>
                <a:cs typeface="Segoe UI" panose="020B0502040204020203" pitchFamily="34" charset="0"/>
              </a:rPr>
              <a:t>Modelo</a:t>
            </a:r>
          </a:p>
          <a:p>
            <a:pPr algn="ctr"/>
            <a:r>
              <a:rPr lang="es-CL" sz="1500" b="1" dirty="0">
                <a:solidFill>
                  <a:schemeClr val="accent6">
                    <a:lumMod val="10000"/>
                  </a:schemeClr>
                </a:solidFill>
                <a:latin typeface="Segoe UI" panose="020B0502040204020203" pitchFamily="34" charset="0"/>
                <a:cs typeface="Segoe UI" panose="020B0502040204020203" pitchFamily="34" charset="0"/>
              </a:rPr>
              <a:t>predictivo</a:t>
            </a:r>
          </a:p>
        </p:txBody>
      </p:sp>
      <p:cxnSp>
        <p:nvCxnSpPr>
          <p:cNvPr id="16" name="Straight Connector 15">
            <a:extLst>
              <a:ext uri="{FF2B5EF4-FFF2-40B4-BE49-F238E27FC236}">
                <a16:creationId xmlns:a16="http://schemas.microsoft.com/office/drawing/2014/main" id="{80DF7502-56DE-D842-A4D4-238C4CF0235D}"/>
              </a:ext>
            </a:extLst>
          </p:cNvPr>
          <p:cNvCxnSpPr>
            <a:cxnSpLocks/>
          </p:cNvCxnSpPr>
          <p:nvPr/>
        </p:nvCxnSpPr>
        <p:spPr>
          <a:xfrm>
            <a:off x="4740486" y="3668991"/>
            <a:ext cx="0" cy="239108"/>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878E32-CE3B-7E43-85F0-EB034F93FC43}"/>
              </a:ext>
            </a:extLst>
          </p:cNvPr>
          <p:cNvSpPr txBox="1"/>
          <p:nvPr/>
        </p:nvSpPr>
        <p:spPr>
          <a:xfrm>
            <a:off x="7123881" y="2484397"/>
            <a:ext cx="1067848" cy="830997"/>
          </a:xfrm>
          <a:prstGeom prst="rect">
            <a:avLst/>
          </a:prstGeom>
          <a:noFill/>
        </p:spPr>
        <p:txBody>
          <a:bodyPr wrap="square" rtlCol="0">
            <a:spAutoFit/>
          </a:bodyPr>
          <a:lstStyle/>
          <a:p>
            <a:pPr algn="ctr"/>
            <a:r>
              <a:rPr lang="es-CL" sz="800" b="1" dirty="0">
                <a:solidFill>
                  <a:schemeClr val="accent6">
                    <a:lumMod val="10000"/>
                  </a:schemeClr>
                </a:solidFill>
                <a:latin typeface="Segoe UI Light" panose="020B0502040204020203" pitchFamily="34" charset="0"/>
                <a:cs typeface="Segoe UI Light" panose="020B0502040204020203" pitchFamily="34" charset="0"/>
              </a:rPr>
              <a:t>Disponibilizar los resultados a la empresa con el fin de establecer estrategias de retención</a:t>
            </a:r>
          </a:p>
        </p:txBody>
      </p:sp>
      <p:sp>
        <p:nvSpPr>
          <p:cNvPr id="19" name="TextBox 18">
            <a:extLst>
              <a:ext uri="{FF2B5EF4-FFF2-40B4-BE49-F238E27FC236}">
                <a16:creationId xmlns:a16="http://schemas.microsoft.com/office/drawing/2014/main" id="{C95CA10D-1232-5D46-86D2-3C8F79085B3A}"/>
              </a:ext>
            </a:extLst>
          </p:cNvPr>
          <p:cNvSpPr txBox="1"/>
          <p:nvPr/>
        </p:nvSpPr>
        <p:spPr>
          <a:xfrm>
            <a:off x="6845083" y="4065599"/>
            <a:ext cx="1625445" cy="461665"/>
          </a:xfrm>
          <a:prstGeom prst="rect">
            <a:avLst/>
          </a:prstGeom>
          <a:noFill/>
        </p:spPr>
        <p:txBody>
          <a:bodyPr wrap="none" lIns="0" tIns="0" rIns="0" bIns="0" rtlCol="0">
            <a:spAutoFit/>
          </a:bodyPr>
          <a:lstStyle/>
          <a:p>
            <a:pPr algn="ctr"/>
            <a:r>
              <a:rPr lang="es-CL" sz="1500" b="1" dirty="0">
                <a:solidFill>
                  <a:schemeClr val="accent6">
                    <a:lumMod val="10000"/>
                  </a:schemeClr>
                </a:solidFill>
                <a:latin typeface="Segoe UI" panose="020B0502040204020203" pitchFamily="34" charset="0"/>
                <a:cs typeface="Segoe UI" panose="020B0502040204020203" pitchFamily="34" charset="0"/>
              </a:rPr>
              <a:t>Recomendaciones</a:t>
            </a:r>
          </a:p>
          <a:p>
            <a:pPr algn="ctr"/>
            <a:r>
              <a:rPr lang="es-CL" sz="1500" b="1" dirty="0">
                <a:solidFill>
                  <a:schemeClr val="accent6">
                    <a:lumMod val="10000"/>
                  </a:schemeClr>
                </a:solidFill>
                <a:latin typeface="Segoe UI" panose="020B0502040204020203" pitchFamily="34" charset="0"/>
                <a:cs typeface="Segoe UI" panose="020B0502040204020203" pitchFamily="34" charset="0"/>
              </a:rPr>
              <a:t>a la empresa</a:t>
            </a:r>
          </a:p>
        </p:txBody>
      </p:sp>
      <p:cxnSp>
        <p:nvCxnSpPr>
          <p:cNvPr id="20" name="Straight Connector 19">
            <a:extLst>
              <a:ext uri="{FF2B5EF4-FFF2-40B4-BE49-F238E27FC236}">
                <a16:creationId xmlns:a16="http://schemas.microsoft.com/office/drawing/2014/main" id="{00BCFACC-AC27-9440-82CF-1C8823EF60E5}"/>
              </a:ext>
            </a:extLst>
          </p:cNvPr>
          <p:cNvCxnSpPr>
            <a:cxnSpLocks/>
          </p:cNvCxnSpPr>
          <p:nvPr/>
        </p:nvCxnSpPr>
        <p:spPr>
          <a:xfrm flipH="1">
            <a:off x="7657806" y="3638162"/>
            <a:ext cx="5273" cy="269937"/>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59DAC8-AD06-7A41-8976-FD12D733BEBE}"/>
              </a:ext>
            </a:extLst>
          </p:cNvPr>
          <p:cNvSpPr txBox="1"/>
          <p:nvPr/>
        </p:nvSpPr>
        <p:spPr>
          <a:xfrm>
            <a:off x="5769488" y="2384917"/>
            <a:ext cx="860770" cy="1077218"/>
          </a:xfrm>
          <a:prstGeom prst="rect">
            <a:avLst/>
          </a:prstGeom>
          <a:noFill/>
        </p:spPr>
        <p:txBody>
          <a:bodyPr wrap="square" rtlCol="0">
            <a:spAutoFit/>
          </a:bodyPr>
          <a:lstStyle/>
          <a:p>
            <a:pPr algn="ctr"/>
            <a:r>
              <a:rPr lang="es-CL" sz="800" b="1" dirty="0">
                <a:solidFill>
                  <a:schemeClr val="accent6">
                    <a:lumMod val="10000"/>
                  </a:schemeClr>
                </a:solidFill>
                <a:latin typeface="Segoe UI Light" panose="020B0502040204020203" pitchFamily="34" charset="0"/>
                <a:cs typeface="Segoe UI Light" panose="020B0502040204020203" pitchFamily="34" charset="0"/>
              </a:rPr>
              <a:t>Determinar  el mejor modelo que ajuste el comportamiento de los clientes fugados para poder predecir</a:t>
            </a:r>
          </a:p>
        </p:txBody>
      </p:sp>
      <p:sp>
        <p:nvSpPr>
          <p:cNvPr id="23" name="TextBox 22">
            <a:extLst>
              <a:ext uri="{FF2B5EF4-FFF2-40B4-BE49-F238E27FC236}">
                <a16:creationId xmlns:a16="http://schemas.microsoft.com/office/drawing/2014/main" id="{FBB4DF6D-6D40-3E4D-AC04-A7B4FBD57F1C}"/>
              </a:ext>
            </a:extLst>
          </p:cNvPr>
          <p:cNvSpPr txBox="1"/>
          <p:nvPr/>
        </p:nvSpPr>
        <p:spPr>
          <a:xfrm>
            <a:off x="5483716" y="1276350"/>
            <a:ext cx="1432315" cy="461665"/>
          </a:xfrm>
          <a:prstGeom prst="rect">
            <a:avLst/>
          </a:prstGeom>
          <a:noFill/>
        </p:spPr>
        <p:txBody>
          <a:bodyPr wrap="none" lIns="0" tIns="0" rIns="0" bIns="0" rtlCol="0">
            <a:spAutoFit/>
          </a:bodyPr>
          <a:lstStyle/>
          <a:p>
            <a:pPr algn="ctr"/>
            <a:r>
              <a:rPr lang="es-CL" sz="1500" b="1" dirty="0">
                <a:solidFill>
                  <a:schemeClr val="accent6">
                    <a:lumMod val="10000"/>
                  </a:schemeClr>
                </a:solidFill>
                <a:latin typeface="Segoe UI" panose="020B0502040204020203" pitchFamily="34" charset="0"/>
                <a:cs typeface="Segoe UI" panose="020B0502040204020203" pitchFamily="34" charset="0"/>
              </a:rPr>
              <a:t>Evaluación de </a:t>
            </a:r>
          </a:p>
          <a:p>
            <a:pPr algn="ctr"/>
            <a:r>
              <a:rPr lang="es-CL" sz="1500" b="1" dirty="0">
                <a:solidFill>
                  <a:schemeClr val="accent6">
                    <a:lumMod val="10000"/>
                  </a:schemeClr>
                </a:solidFill>
                <a:latin typeface="Segoe UI" panose="020B0502040204020203" pitchFamily="34" charset="0"/>
                <a:cs typeface="Segoe UI" panose="020B0502040204020203" pitchFamily="34" charset="0"/>
              </a:rPr>
              <a:t>las predicciones</a:t>
            </a:r>
          </a:p>
        </p:txBody>
      </p:sp>
      <p:cxnSp>
        <p:nvCxnSpPr>
          <p:cNvPr id="24" name="Straight Connector 23">
            <a:extLst>
              <a:ext uri="{FF2B5EF4-FFF2-40B4-BE49-F238E27FC236}">
                <a16:creationId xmlns:a16="http://schemas.microsoft.com/office/drawing/2014/main" id="{57BFA1B6-3114-ED48-BE52-589BCC4C7222}"/>
              </a:ext>
            </a:extLst>
          </p:cNvPr>
          <p:cNvCxnSpPr>
            <a:cxnSpLocks/>
          </p:cNvCxnSpPr>
          <p:nvPr/>
        </p:nvCxnSpPr>
        <p:spPr>
          <a:xfrm>
            <a:off x="6199874" y="1868068"/>
            <a:ext cx="0" cy="239108"/>
          </a:xfrm>
          <a:prstGeom prst="line">
            <a:avLst/>
          </a:prstGeom>
          <a:ln>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8C2720-CDC9-4049-9DC4-BD4953ACE5A4}"/>
              </a:ext>
            </a:extLst>
          </p:cNvPr>
          <p:cNvSpPr/>
          <p:nvPr/>
        </p:nvSpPr>
        <p:spPr>
          <a:xfrm>
            <a:off x="906854" y="2612945"/>
            <a:ext cx="271852" cy="271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350" dirty="0"/>
          </a:p>
        </p:txBody>
      </p:sp>
      <p:pic>
        <p:nvPicPr>
          <p:cNvPr id="27" name="Gráfico 26" descr="Marca de insignia1 con relleno sólido">
            <a:extLst>
              <a:ext uri="{FF2B5EF4-FFF2-40B4-BE49-F238E27FC236}">
                <a16:creationId xmlns:a16="http://schemas.microsoft.com/office/drawing/2014/main" id="{02DB2571-50B6-D231-9713-8ADDB97AFE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7969" y="1351655"/>
            <a:ext cx="360000" cy="360000"/>
          </a:xfrm>
          <a:prstGeom prst="rect">
            <a:avLst/>
          </a:prstGeom>
        </p:spPr>
      </p:pic>
      <p:pic>
        <p:nvPicPr>
          <p:cNvPr id="28" name="Gráfico 27" descr="Marca de insignia1 con relleno sólido">
            <a:extLst>
              <a:ext uri="{FF2B5EF4-FFF2-40B4-BE49-F238E27FC236}">
                <a16:creationId xmlns:a16="http://schemas.microsoft.com/office/drawing/2014/main" id="{87102BCB-85D8-39FB-9955-6925F0BB09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780" y="4018488"/>
            <a:ext cx="360000" cy="360000"/>
          </a:xfrm>
          <a:prstGeom prst="rect">
            <a:avLst/>
          </a:prstGeom>
        </p:spPr>
      </p:pic>
      <p:sp>
        <p:nvSpPr>
          <p:cNvPr id="29" name="Text Placeholder 3">
            <a:extLst>
              <a:ext uri="{FF2B5EF4-FFF2-40B4-BE49-F238E27FC236}">
                <a16:creationId xmlns:a16="http://schemas.microsoft.com/office/drawing/2014/main" id="{1C7C0F69-02EF-4A7C-1306-42C84D67BD51}"/>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10</a:t>
            </a:r>
          </a:p>
        </p:txBody>
      </p:sp>
    </p:spTree>
    <p:extLst>
      <p:ext uri="{BB962C8B-B14F-4D97-AF65-F5344CB8AC3E}">
        <p14:creationId xmlns:p14="http://schemas.microsoft.com/office/powerpoint/2010/main" val="319443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A62B0F5B-D708-F61F-0449-BFD2991F39D5}"/>
              </a:ext>
            </a:extLst>
          </p:cNvPr>
          <p:cNvSpPr/>
          <p:nvPr/>
        </p:nvSpPr>
        <p:spPr>
          <a:xfrm>
            <a:off x="4129122" y="980804"/>
            <a:ext cx="4749510" cy="3739110"/>
          </a:xfrm>
          <a:custGeom>
            <a:avLst/>
            <a:gdLst>
              <a:gd name="connsiteX0" fmla="*/ 3052047 w 4749510"/>
              <a:gd name="connsiteY0" fmla="*/ 570514 h 3739110"/>
              <a:gd name="connsiteX1" fmla="*/ 2687552 w 4749510"/>
              <a:gd name="connsiteY1" fmla="*/ 300980 h 3739110"/>
              <a:gd name="connsiteX2" fmla="*/ 2095068 w 4749510"/>
              <a:gd name="connsiteY2" fmla="*/ 3563 h 3739110"/>
              <a:gd name="connsiteX3" fmla="*/ 1584775 w 4749510"/>
              <a:gd name="connsiteY3" fmla="*/ 328148 h 3739110"/>
              <a:gd name="connsiteX4" fmla="*/ 1632660 w 4749510"/>
              <a:gd name="connsiteY4" fmla="*/ 817884 h 3739110"/>
              <a:gd name="connsiteX5" fmla="*/ 1353213 w 4749510"/>
              <a:gd name="connsiteY5" fmla="*/ 1116731 h 3739110"/>
              <a:gd name="connsiteX6" fmla="*/ 679254 w 4749510"/>
              <a:gd name="connsiteY6" fmla="*/ 1296182 h 3739110"/>
              <a:gd name="connsiteX7" fmla="*/ 30309 w 4749510"/>
              <a:gd name="connsiteY7" fmla="*/ 2013985 h 3739110"/>
              <a:gd name="connsiteX8" fmla="*/ 258298 w 4749510"/>
              <a:gd name="connsiteY8" fmla="*/ 2954851 h 3739110"/>
              <a:gd name="connsiteX9" fmla="*/ 522021 w 4749510"/>
              <a:gd name="connsiteY9" fmla="*/ 3131443 h 3739110"/>
              <a:gd name="connsiteX10" fmla="*/ 1197409 w 4749510"/>
              <a:gd name="connsiteY10" fmla="*/ 2884787 h 3739110"/>
              <a:gd name="connsiteX11" fmla="*/ 1968567 w 4749510"/>
              <a:gd name="connsiteY11" fmla="*/ 2914815 h 3739110"/>
              <a:gd name="connsiteX12" fmla="*/ 2210135 w 4749510"/>
              <a:gd name="connsiteY12" fmla="*/ 3173624 h 3739110"/>
              <a:gd name="connsiteX13" fmla="*/ 2658250 w 4749510"/>
              <a:gd name="connsiteY13" fmla="*/ 3593296 h 3739110"/>
              <a:gd name="connsiteX14" fmla="*/ 3245730 w 4749510"/>
              <a:gd name="connsiteY14" fmla="*/ 3730565 h 3739110"/>
              <a:gd name="connsiteX15" fmla="*/ 3825349 w 4749510"/>
              <a:gd name="connsiteY15" fmla="*/ 3107134 h 3739110"/>
              <a:gd name="connsiteX16" fmla="*/ 3841072 w 4749510"/>
              <a:gd name="connsiteY16" fmla="*/ 2575931 h 3739110"/>
              <a:gd name="connsiteX17" fmla="*/ 4065487 w 4749510"/>
              <a:gd name="connsiteY17" fmla="*/ 2253491 h 3739110"/>
              <a:gd name="connsiteX18" fmla="*/ 4741590 w 4749510"/>
              <a:gd name="connsiteY18" fmla="*/ 1077409 h 3739110"/>
              <a:gd name="connsiteX19" fmla="*/ 4662974 w 4749510"/>
              <a:gd name="connsiteY19" fmla="*/ 604831 h 3739110"/>
              <a:gd name="connsiteX20" fmla="*/ 4431412 w 4749510"/>
              <a:gd name="connsiteY20" fmla="*/ 366754 h 3739110"/>
              <a:gd name="connsiteX21" fmla="*/ 3930410 w 4749510"/>
              <a:gd name="connsiteY21" fmla="*/ 205892 h 3739110"/>
              <a:gd name="connsiteX22" fmla="*/ 3567344 w 4749510"/>
              <a:gd name="connsiteY22" fmla="*/ 588387 h 3739110"/>
              <a:gd name="connsiteX23" fmla="*/ 3370802 w 4749510"/>
              <a:gd name="connsiteY23" fmla="*/ 732806 h 3739110"/>
              <a:gd name="connsiteX24" fmla="*/ 3052047 w 4749510"/>
              <a:gd name="connsiteY24" fmla="*/ 570514 h 373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49510" h="3739110">
                <a:moveTo>
                  <a:pt x="3052047" y="570514"/>
                </a:moveTo>
                <a:cubicBezTo>
                  <a:pt x="2930549" y="480431"/>
                  <a:pt x="2809051" y="390348"/>
                  <a:pt x="2687552" y="300980"/>
                </a:cubicBezTo>
                <a:cubicBezTo>
                  <a:pt x="2508163" y="168000"/>
                  <a:pt x="2317339" y="30731"/>
                  <a:pt x="2095068" y="3563"/>
                </a:cubicBezTo>
                <a:cubicBezTo>
                  <a:pt x="1872798" y="-23605"/>
                  <a:pt x="1615507" y="106515"/>
                  <a:pt x="1584775" y="328148"/>
                </a:cubicBezTo>
                <a:cubicBezTo>
                  <a:pt x="1561905" y="491870"/>
                  <a:pt x="1664821" y="656307"/>
                  <a:pt x="1632660" y="817884"/>
                </a:cubicBezTo>
                <a:cubicBezTo>
                  <a:pt x="1604787" y="957298"/>
                  <a:pt x="1482573" y="1058820"/>
                  <a:pt x="1353213" y="1116731"/>
                </a:cubicBezTo>
                <a:cubicBezTo>
                  <a:pt x="1140948" y="1211818"/>
                  <a:pt x="898666" y="1216108"/>
                  <a:pt x="679254" y="1296182"/>
                </a:cubicBezTo>
                <a:cubicBezTo>
                  <a:pt x="364073" y="1411287"/>
                  <a:pt x="112500" y="1688686"/>
                  <a:pt x="30309" y="2013985"/>
                </a:cubicBezTo>
                <a:cubicBezTo>
                  <a:pt x="-51881" y="2339285"/>
                  <a:pt x="36027" y="2703191"/>
                  <a:pt x="258298" y="2954851"/>
                </a:cubicBezTo>
                <a:cubicBezTo>
                  <a:pt x="329767" y="3035640"/>
                  <a:pt x="416960" y="3106419"/>
                  <a:pt x="522021" y="3131443"/>
                </a:cubicBezTo>
                <a:cubicBezTo>
                  <a:pt x="761444" y="3187923"/>
                  <a:pt x="976568" y="2993458"/>
                  <a:pt x="1197409" y="2884787"/>
                </a:cubicBezTo>
                <a:cubicBezTo>
                  <a:pt x="1440406" y="2765391"/>
                  <a:pt x="1750585" y="2755382"/>
                  <a:pt x="1968567" y="2914815"/>
                </a:cubicBezTo>
                <a:cubicBezTo>
                  <a:pt x="2064336" y="2984879"/>
                  <a:pt x="2135806" y="3081396"/>
                  <a:pt x="2210135" y="3173624"/>
                </a:cubicBezTo>
                <a:cubicBezTo>
                  <a:pt x="2339495" y="3333772"/>
                  <a:pt x="2483149" y="3485340"/>
                  <a:pt x="2658250" y="3593296"/>
                </a:cubicBezTo>
                <a:cubicBezTo>
                  <a:pt x="2833350" y="3701253"/>
                  <a:pt x="3042756" y="3762738"/>
                  <a:pt x="3245730" y="3730565"/>
                </a:cubicBezTo>
                <a:cubicBezTo>
                  <a:pt x="3548047" y="3683379"/>
                  <a:pt x="3800335" y="3411700"/>
                  <a:pt x="3825349" y="3107134"/>
                </a:cubicBezTo>
                <a:cubicBezTo>
                  <a:pt x="3840358" y="2929828"/>
                  <a:pt x="3786756" y="2745373"/>
                  <a:pt x="3841072" y="2575931"/>
                </a:cubicBezTo>
                <a:cubicBezTo>
                  <a:pt x="3881096" y="2450101"/>
                  <a:pt x="3975436" y="2350724"/>
                  <a:pt x="4065487" y="2253491"/>
                </a:cubicBezTo>
                <a:cubicBezTo>
                  <a:pt x="4378525" y="1916038"/>
                  <a:pt x="4685130" y="1533543"/>
                  <a:pt x="4741590" y="1077409"/>
                </a:cubicBezTo>
                <a:cubicBezTo>
                  <a:pt x="4761602" y="915831"/>
                  <a:pt x="4746593" y="744245"/>
                  <a:pt x="4662974" y="604831"/>
                </a:cubicBezTo>
                <a:cubicBezTo>
                  <a:pt x="4605798" y="509743"/>
                  <a:pt x="4519320" y="434674"/>
                  <a:pt x="4431412" y="366754"/>
                </a:cubicBezTo>
                <a:cubicBezTo>
                  <a:pt x="4287044" y="255223"/>
                  <a:pt x="4104796" y="150841"/>
                  <a:pt x="3930410" y="205892"/>
                </a:cubicBezTo>
                <a:cubicBezTo>
                  <a:pt x="3752450" y="262373"/>
                  <a:pt x="3670260" y="449688"/>
                  <a:pt x="3567344" y="588387"/>
                </a:cubicBezTo>
                <a:cubicBezTo>
                  <a:pt x="3515171" y="659167"/>
                  <a:pt x="3463713" y="738525"/>
                  <a:pt x="3370802" y="732806"/>
                </a:cubicBezTo>
                <a:cubicBezTo>
                  <a:pt x="3254307" y="727801"/>
                  <a:pt x="3140670" y="635573"/>
                  <a:pt x="3052047" y="570514"/>
                </a:cubicBezTo>
                <a:close/>
              </a:path>
            </a:pathLst>
          </a:custGeom>
          <a:solidFill>
            <a:schemeClr val="accent1">
              <a:lumMod val="20000"/>
              <a:lumOff val="80000"/>
              <a:alpha val="51000"/>
            </a:schemeClr>
          </a:solidFill>
          <a:ln w="7147" cap="flat">
            <a:noFill/>
            <a:prstDash val="solid"/>
            <a:miter/>
          </a:ln>
        </p:spPr>
        <p:txBody>
          <a:bodyPr rtlCol="0" anchor="ctr"/>
          <a:lstStyle/>
          <a:p>
            <a:endParaRPr lang="en-US" dirty="0"/>
          </a:p>
        </p:txBody>
      </p:sp>
      <p:sp>
        <p:nvSpPr>
          <p:cNvPr id="4" name="Text Placeholder 3">
            <a:extLst>
              <a:ext uri="{FF2B5EF4-FFF2-40B4-BE49-F238E27FC236}">
                <a16:creationId xmlns:a16="http://schemas.microsoft.com/office/drawing/2014/main" id="{3860AF0D-52FF-5A40-A6FB-E91AD836B398}"/>
              </a:ext>
            </a:extLst>
          </p:cNvPr>
          <p:cNvSpPr>
            <a:spLocks noGrp="1"/>
          </p:cNvSpPr>
          <p:nvPr>
            <p:ph type="body" sz="quarter" idx="13"/>
          </p:nvPr>
        </p:nvSpPr>
        <p:spPr>
          <a:xfrm>
            <a:off x="704258" y="549275"/>
            <a:ext cx="6134100" cy="609600"/>
          </a:xfrm>
        </p:spPr>
        <p:txBody>
          <a:bodyPr/>
          <a:lstStyle/>
          <a:p>
            <a:r>
              <a:rPr lang="en-BR" dirty="0"/>
              <a:t>Introduc</a:t>
            </a:r>
            <a:r>
              <a:rPr lang="es-CL" dirty="0"/>
              <a:t>c</a:t>
            </a:r>
            <a:r>
              <a:rPr lang="en-BR" dirty="0"/>
              <a:t>i</a:t>
            </a:r>
            <a:r>
              <a:rPr lang="es-CL" dirty="0"/>
              <a:t>ó</a:t>
            </a:r>
            <a:r>
              <a:rPr lang="en-BR" dirty="0"/>
              <a:t>n</a:t>
            </a:r>
          </a:p>
        </p:txBody>
      </p:sp>
      <p:pic>
        <p:nvPicPr>
          <p:cNvPr id="178" name="Graphic 177">
            <a:extLst>
              <a:ext uri="{FF2B5EF4-FFF2-40B4-BE49-F238E27FC236}">
                <a16:creationId xmlns:a16="http://schemas.microsoft.com/office/drawing/2014/main" id="{AD94D464-6A89-C343-B2D8-D1C34D2A7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6650" y="0"/>
            <a:ext cx="1657350" cy="1657350"/>
          </a:xfrm>
          <a:prstGeom prst="rect">
            <a:avLst/>
          </a:prstGeom>
        </p:spPr>
      </p:pic>
      <p:grpSp>
        <p:nvGrpSpPr>
          <p:cNvPr id="43" name="Gráfico 2">
            <a:extLst>
              <a:ext uri="{FF2B5EF4-FFF2-40B4-BE49-F238E27FC236}">
                <a16:creationId xmlns:a16="http://schemas.microsoft.com/office/drawing/2014/main" id="{B48F4957-6C60-F007-42AC-5796C3B9E344}"/>
              </a:ext>
            </a:extLst>
          </p:cNvPr>
          <p:cNvGrpSpPr/>
          <p:nvPr/>
        </p:nvGrpSpPr>
        <p:grpSpPr>
          <a:xfrm>
            <a:off x="6665159" y="1493407"/>
            <a:ext cx="170812" cy="3463187"/>
            <a:chOff x="6665159" y="1493407"/>
            <a:chExt cx="170812" cy="3463187"/>
          </a:xfrm>
          <a:solidFill>
            <a:srgbClr val="9AB5C7"/>
          </a:solidFill>
        </p:grpSpPr>
        <p:sp>
          <p:nvSpPr>
            <p:cNvPr id="44" name="Freeform: Shape 43">
              <a:extLst>
                <a:ext uri="{FF2B5EF4-FFF2-40B4-BE49-F238E27FC236}">
                  <a16:creationId xmlns:a16="http://schemas.microsoft.com/office/drawing/2014/main" id="{4359A33A-C8D9-3940-1E82-131B18149567}"/>
                </a:ext>
              </a:extLst>
            </p:cNvPr>
            <p:cNvSpPr/>
            <p:nvPr/>
          </p:nvSpPr>
          <p:spPr>
            <a:xfrm>
              <a:off x="6665159" y="1493407"/>
              <a:ext cx="170812" cy="3463187"/>
            </a:xfrm>
            <a:custGeom>
              <a:avLst/>
              <a:gdLst>
                <a:gd name="connsiteX0" fmla="*/ 0 w 170812"/>
                <a:gd name="connsiteY0" fmla="*/ 98662 h 3463187"/>
                <a:gd name="connsiteX1" fmla="*/ 35735 w 170812"/>
                <a:gd name="connsiteY1" fmla="*/ 0 h 3463187"/>
                <a:gd name="connsiteX2" fmla="*/ 170812 w 170812"/>
                <a:gd name="connsiteY2" fmla="*/ 3463188 h 3463187"/>
                <a:gd name="connsiteX3" fmla="*/ 131504 w 170812"/>
                <a:gd name="connsiteY3" fmla="*/ 3463188 h 3463187"/>
              </a:gdLst>
              <a:ahLst/>
              <a:cxnLst>
                <a:cxn ang="0">
                  <a:pos x="connsiteX0" y="connsiteY0"/>
                </a:cxn>
                <a:cxn ang="0">
                  <a:pos x="connsiteX1" y="connsiteY1"/>
                </a:cxn>
                <a:cxn ang="0">
                  <a:pos x="connsiteX2" y="connsiteY2"/>
                </a:cxn>
                <a:cxn ang="0">
                  <a:pos x="connsiteX3" y="connsiteY3"/>
                </a:cxn>
              </a:cxnLst>
              <a:rect l="l" t="t" r="r" b="b"/>
              <a:pathLst>
                <a:path w="170812" h="3463187">
                  <a:moveTo>
                    <a:pt x="0" y="98662"/>
                  </a:moveTo>
                  <a:lnTo>
                    <a:pt x="35735" y="0"/>
                  </a:lnTo>
                  <a:lnTo>
                    <a:pt x="170812" y="3463188"/>
                  </a:lnTo>
                  <a:lnTo>
                    <a:pt x="131504" y="3463188"/>
                  </a:lnTo>
                  <a:close/>
                </a:path>
              </a:pathLst>
            </a:custGeom>
            <a:solidFill>
              <a:srgbClr val="9AB5C7"/>
            </a:solidFill>
            <a:ln w="7147"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4FD8043B-7668-5495-DD8D-3EEEC0F0C543}"/>
                </a:ext>
              </a:extLst>
            </p:cNvPr>
            <p:cNvSpPr/>
            <p:nvPr/>
          </p:nvSpPr>
          <p:spPr>
            <a:xfrm>
              <a:off x="6665159" y="1551317"/>
              <a:ext cx="147942" cy="3405277"/>
            </a:xfrm>
            <a:custGeom>
              <a:avLst/>
              <a:gdLst>
                <a:gd name="connsiteX0" fmla="*/ 147942 w 147942"/>
                <a:gd name="connsiteY0" fmla="*/ 3405278 h 3405277"/>
                <a:gd name="connsiteX1" fmla="*/ 131504 w 147942"/>
                <a:gd name="connsiteY1" fmla="*/ 3405278 h 3405277"/>
                <a:gd name="connsiteX2" fmla="*/ 0 w 147942"/>
                <a:gd name="connsiteY2" fmla="*/ 40752 h 3405277"/>
                <a:gd name="connsiteX3" fmla="*/ 15009 w 147942"/>
                <a:gd name="connsiteY3" fmla="*/ 0 h 3405277"/>
              </a:gdLst>
              <a:ahLst/>
              <a:cxnLst>
                <a:cxn ang="0">
                  <a:pos x="connsiteX0" y="connsiteY0"/>
                </a:cxn>
                <a:cxn ang="0">
                  <a:pos x="connsiteX1" y="connsiteY1"/>
                </a:cxn>
                <a:cxn ang="0">
                  <a:pos x="connsiteX2" y="connsiteY2"/>
                </a:cxn>
                <a:cxn ang="0">
                  <a:pos x="connsiteX3" y="connsiteY3"/>
                </a:cxn>
              </a:cxnLst>
              <a:rect l="l" t="t" r="r" b="b"/>
              <a:pathLst>
                <a:path w="147942" h="3405277">
                  <a:moveTo>
                    <a:pt x="147942" y="3405278"/>
                  </a:moveTo>
                  <a:lnTo>
                    <a:pt x="131504" y="3405278"/>
                  </a:lnTo>
                  <a:lnTo>
                    <a:pt x="0" y="40752"/>
                  </a:lnTo>
                  <a:lnTo>
                    <a:pt x="15009" y="0"/>
                  </a:lnTo>
                  <a:close/>
                </a:path>
              </a:pathLst>
            </a:custGeom>
            <a:solidFill>
              <a:srgbClr val="9AB5C7"/>
            </a:solidFill>
            <a:ln w="7147" cap="flat">
              <a:noFill/>
              <a:prstDash val="solid"/>
              <a:miter/>
            </a:ln>
          </p:spPr>
          <p:txBody>
            <a:bodyPr rtlCol="0" anchor="ctr"/>
            <a:lstStyle/>
            <a:p>
              <a:endParaRPr lang="en-US" dirty="0"/>
            </a:p>
          </p:txBody>
        </p:sp>
      </p:grpSp>
      <p:grpSp>
        <p:nvGrpSpPr>
          <p:cNvPr id="46" name="Gráfico 2">
            <a:extLst>
              <a:ext uri="{FF2B5EF4-FFF2-40B4-BE49-F238E27FC236}">
                <a16:creationId xmlns:a16="http://schemas.microsoft.com/office/drawing/2014/main" id="{8BA691FE-08E1-C33B-D621-A1A6A755759F}"/>
              </a:ext>
            </a:extLst>
          </p:cNvPr>
          <p:cNvGrpSpPr/>
          <p:nvPr/>
        </p:nvGrpSpPr>
        <p:grpSpPr>
          <a:xfrm>
            <a:off x="4565380" y="788180"/>
            <a:ext cx="3723916" cy="4388897"/>
            <a:chOff x="4565380" y="788180"/>
            <a:chExt cx="3723916" cy="4388897"/>
          </a:xfrm>
        </p:grpSpPr>
        <p:sp>
          <p:nvSpPr>
            <p:cNvPr id="47" name="Freeform: Shape 46">
              <a:extLst>
                <a:ext uri="{FF2B5EF4-FFF2-40B4-BE49-F238E27FC236}">
                  <a16:creationId xmlns:a16="http://schemas.microsoft.com/office/drawing/2014/main" id="{DA20AA1B-F96C-BA93-8A4C-6BB46B55A37A}"/>
                </a:ext>
              </a:extLst>
            </p:cNvPr>
            <p:cNvSpPr/>
            <p:nvPr/>
          </p:nvSpPr>
          <p:spPr>
            <a:xfrm>
              <a:off x="7817653" y="2775295"/>
              <a:ext cx="155412" cy="150859"/>
            </a:xfrm>
            <a:custGeom>
              <a:avLst/>
              <a:gdLst>
                <a:gd name="connsiteX0" fmla="*/ 36046 w 155412"/>
                <a:gd name="connsiteY0" fmla="*/ 3581 h 150859"/>
                <a:gd name="connsiteX1" fmla="*/ 155401 w 155412"/>
                <a:gd name="connsiteY1" fmla="*/ 53627 h 150859"/>
                <a:gd name="connsiteX2" fmla="*/ 123954 w 155412"/>
                <a:gd name="connsiteY2" fmla="*/ 150859 h 150859"/>
                <a:gd name="connsiteX3" fmla="*/ 2455 w 155412"/>
                <a:gd name="connsiteY3" fmla="*/ 20025 h 150859"/>
                <a:gd name="connsiteX4" fmla="*/ 36046 w 155412"/>
                <a:gd name="connsiteY4" fmla="*/ 3581 h 150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12" h="150859">
                  <a:moveTo>
                    <a:pt x="36046" y="3581"/>
                  </a:moveTo>
                  <a:cubicBezTo>
                    <a:pt x="36046" y="3581"/>
                    <a:pt x="154686" y="15020"/>
                    <a:pt x="155401" y="53627"/>
                  </a:cubicBezTo>
                  <a:cubicBezTo>
                    <a:pt x="156115" y="92234"/>
                    <a:pt x="123954" y="150859"/>
                    <a:pt x="123954" y="150859"/>
                  </a:cubicBezTo>
                  <a:cubicBezTo>
                    <a:pt x="123954" y="150859"/>
                    <a:pt x="16035" y="51482"/>
                    <a:pt x="2455" y="20025"/>
                  </a:cubicBezTo>
                  <a:cubicBezTo>
                    <a:pt x="-11124" y="-11433"/>
                    <a:pt x="36046" y="3581"/>
                    <a:pt x="36046" y="3581"/>
                  </a:cubicBezTo>
                  <a:close/>
                </a:path>
              </a:pathLst>
            </a:custGeom>
            <a:solidFill>
              <a:srgbClr val="D6B88A"/>
            </a:solidFill>
            <a:ln w="7147"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EF2E7504-6884-F5F4-E842-E23F04C8876A}"/>
                </a:ext>
              </a:extLst>
            </p:cNvPr>
            <p:cNvSpPr/>
            <p:nvPr/>
          </p:nvSpPr>
          <p:spPr>
            <a:xfrm>
              <a:off x="6689800" y="1477678"/>
              <a:ext cx="851063" cy="553482"/>
            </a:xfrm>
            <a:custGeom>
              <a:avLst/>
              <a:gdLst>
                <a:gd name="connsiteX0" fmla="*/ 832994 w 851063"/>
                <a:gd name="connsiteY0" fmla="*/ 0 h 553482"/>
                <a:gd name="connsiteX1" fmla="*/ 779392 w 851063"/>
                <a:gd name="connsiteY1" fmla="*/ 208049 h 553482"/>
                <a:gd name="connsiteX2" fmla="*/ 264811 w 851063"/>
                <a:gd name="connsiteY2" fmla="*/ 524054 h 553482"/>
                <a:gd name="connsiteX3" fmla="*/ 8949 w 851063"/>
                <a:gd name="connsiteY3" fmla="*/ 514045 h 553482"/>
                <a:gd name="connsiteX4" fmla="*/ 144742 w 851063"/>
                <a:gd name="connsiteY4" fmla="*/ 286693 h 553482"/>
                <a:gd name="connsiteX5" fmla="*/ 424188 w 851063"/>
                <a:gd name="connsiteY5" fmla="*/ 122255 h 553482"/>
                <a:gd name="connsiteX6" fmla="*/ 832994 w 851063"/>
                <a:gd name="connsiteY6" fmla="*/ 0 h 55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1063" h="553482">
                  <a:moveTo>
                    <a:pt x="832994" y="0"/>
                  </a:moveTo>
                  <a:cubicBezTo>
                    <a:pt x="832994" y="0"/>
                    <a:pt x="898747" y="97232"/>
                    <a:pt x="779392" y="208049"/>
                  </a:cubicBezTo>
                  <a:cubicBezTo>
                    <a:pt x="577133" y="397509"/>
                    <a:pt x="315554" y="502606"/>
                    <a:pt x="264811" y="524054"/>
                  </a:cubicBezTo>
                  <a:cubicBezTo>
                    <a:pt x="214067" y="546217"/>
                    <a:pt x="60407" y="581964"/>
                    <a:pt x="8949" y="514045"/>
                  </a:cubicBezTo>
                  <a:cubicBezTo>
                    <a:pt x="-42509" y="446125"/>
                    <a:pt x="144742" y="286693"/>
                    <a:pt x="144742" y="286693"/>
                  </a:cubicBezTo>
                  <a:cubicBezTo>
                    <a:pt x="144742" y="286693"/>
                    <a:pt x="264096" y="225207"/>
                    <a:pt x="424188" y="122255"/>
                  </a:cubicBezTo>
                  <a:cubicBezTo>
                    <a:pt x="584995" y="20733"/>
                    <a:pt x="832994" y="0"/>
                    <a:pt x="832994" y="0"/>
                  </a:cubicBezTo>
                  <a:close/>
                </a:path>
              </a:pathLst>
            </a:custGeom>
            <a:solidFill>
              <a:schemeClr val="accent1"/>
            </a:solidFill>
            <a:ln w="7147"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9F3EE935-1B6D-BAA6-9CA9-E8AF65E752A8}"/>
                </a:ext>
              </a:extLst>
            </p:cNvPr>
            <p:cNvSpPr/>
            <p:nvPr/>
          </p:nvSpPr>
          <p:spPr>
            <a:xfrm>
              <a:off x="6454534" y="1226063"/>
              <a:ext cx="417772" cy="770181"/>
            </a:xfrm>
            <a:custGeom>
              <a:avLst/>
              <a:gdLst>
                <a:gd name="connsiteX0" fmla="*/ 4078 w 417772"/>
                <a:gd name="connsiteY0" fmla="*/ 62870 h 770181"/>
                <a:gd name="connsiteX1" fmla="*/ 217057 w 417772"/>
                <a:gd name="connsiteY1" fmla="*/ 13539 h 770181"/>
                <a:gd name="connsiteX2" fmla="*/ 410740 w 417772"/>
                <a:gd name="connsiteY2" fmla="*/ 516144 h 770181"/>
                <a:gd name="connsiteX3" fmla="*/ 351420 w 417772"/>
                <a:gd name="connsiteY3" fmla="*/ 764945 h 770181"/>
                <a:gd name="connsiteX4" fmla="*/ 181322 w 417772"/>
                <a:gd name="connsiteY4" fmla="*/ 622671 h 770181"/>
                <a:gd name="connsiteX5" fmla="*/ 49818 w 417772"/>
                <a:gd name="connsiteY5" fmla="*/ 252330 h 770181"/>
                <a:gd name="connsiteX6" fmla="*/ 4078 w 417772"/>
                <a:gd name="connsiteY6" fmla="*/ 62870 h 77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772" h="770181">
                  <a:moveTo>
                    <a:pt x="4078" y="62870"/>
                  </a:moveTo>
                  <a:cubicBezTo>
                    <a:pt x="4078" y="62870"/>
                    <a:pt x="200619" y="-35078"/>
                    <a:pt x="217057" y="13539"/>
                  </a:cubicBezTo>
                  <a:cubicBezTo>
                    <a:pt x="289242" y="229452"/>
                    <a:pt x="399305" y="461808"/>
                    <a:pt x="410740" y="516144"/>
                  </a:cubicBezTo>
                  <a:cubicBezTo>
                    <a:pt x="422890" y="569765"/>
                    <a:pt x="427893" y="727768"/>
                    <a:pt x="351420" y="764945"/>
                  </a:cubicBezTo>
                  <a:cubicBezTo>
                    <a:pt x="274948" y="802837"/>
                    <a:pt x="181322" y="622671"/>
                    <a:pt x="181322" y="622671"/>
                  </a:cubicBezTo>
                  <a:cubicBezTo>
                    <a:pt x="181322" y="622671"/>
                    <a:pt x="119858" y="428921"/>
                    <a:pt x="49818" y="252330"/>
                  </a:cubicBezTo>
                  <a:cubicBezTo>
                    <a:pt x="-20222" y="76454"/>
                    <a:pt x="4078" y="62870"/>
                    <a:pt x="4078" y="62870"/>
                  </a:cubicBezTo>
                  <a:close/>
                </a:path>
              </a:pathLst>
            </a:custGeom>
            <a:solidFill>
              <a:schemeClr val="accent1"/>
            </a:solidFill>
            <a:ln w="7147" cap="flat">
              <a:noFill/>
              <a:prstDash val="solid"/>
              <a:miter/>
            </a:ln>
          </p:spPr>
          <p:txBody>
            <a:bodyPr rtlCol="0" anchor="ctr"/>
            <a:lstStyle/>
            <a:p>
              <a:endParaRPr lang="en-US" dirty="0"/>
            </a:p>
          </p:txBody>
        </p:sp>
        <p:grpSp>
          <p:nvGrpSpPr>
            <p:cNvPr id="50" name="Gráfico 2">
              <a:extLst>
                <a:ext uri="{FF2B5EF4-FFF2-40B4-BE49-F238E27FC236}">
                  <a16:creationId xmlns:a16="http://schemas.microsoft.com/office/drawing/2014/main" id="{C84B4DBA-BF99-C8EE-0C15-EC517ECFAADB}"/>
                </a:ext>
              </a:extLst>
            </p:cNvPr>
            <p:cNvGrpSpPr/>
            <p:nvPr/>
          </p:nvGrpSpPr>
          <p:grpSpPr>
            <a:xfrm>
              <a:off x="6599840" y="788180"/>
              <a:ext cx="1689456" cy="4388897"/>
              <a:chOff x="6599840" y="788180"/>
              <a:chExt cx="1689456" cy="4388897"/>
            </a:xfrm>
          </p:grpSpPr>
          <p:sp>
            <p:nvSpPr>
              <p:cNvPr id="63" name="Freeform: Shape 62">
                <a:extLst>
                  <a:ext uri="{FF2B5EF4-FFF2-40B4-BE49-F238E27FC236}">
                    <a16:creationId xmlns:a16="http://schemas.microsoft.com/office/drawing/2014/main" id="{D59EC686-FFF4-2B13-7EE4-160D70E741B7}"/>
                  </a:ext>
                </a:extLst>
              </p:cNvPr>
              <p:cNvSpPr/>
              <p:nvPr/>
            </p:nvSpPr>
            <p:spPr>
              <a:xfrm>
                <a:off x="7317700" y="967387"/>
                <a:ext cx="272968" cy="613243"/>
              </a:xfrm>
              <a:custGeom>
                <a:avLst/>
                <a:gdLst>
                  <a:gd name="connsiteX0" fmla="*/ 24277 w 272968"/>
                  <a:gd name="connsiteY0" fmla="*/ 505287 h 613243"/>
                  <a:gd name="connsiteX1" fmla="*/ 91458 w 272968"/>
                  <a:gd name="connsiteY1" fmla="*/ 613243 h 613243"/>
                  <a:gd name="connsiteX2" fmla="*/ 182940 w 272968"/>
                  <a:gd name="connsiteY2" fmla="*/ 613243 h 613243"/>
                  <a:gd name="connsiteX3" fmla="*/ 250121 w 272968"/>
                  <a:gd name="connsiteY3" fmla="*/ 505287 h 613243"/>
                  <a:gd name="connsiteX4" fmla="*/ 272277 w 272968"/>
                  <a:gd name="connsiteY4" fmla="*/ 224314 h 613243"/>
                  <a:gd name="connsiteX5" fmla="*/ 206525 w 272968"/>
                  <a:gd name="connsiteY5" fmla="*/ 21985 h 613243"/>
                  <a:gd name="connsiteX6" fmla="*/ 66444 w 272968"/>
                  <a:gd name="connsiteY6" fmla="*/ 21985 h 613243"/>
                  <a:gd name="connsiteX7" fmla="*/ 692 w 272968"/>
                  <a:gd name="connsiteY7" fmla="*/ 224314 h 613243"/>
                  <a:gd name="connsiteX8" fmla="*/ 24277 w 272968"/>
                  <a:gd name="connsiteY8" fmla="*/ 505287 h 61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968" h="613243">
                    <a:moveTo>
                      <a:pt x="24277" y="505287"/>
                    </a:moveTo>
                    <a:cubicBezTo>
                      <a:pt x="29280" y="561767"/>
                      <a:pt x="59297" y="611098"/>
                      <a:pt x="91458" y="613243"/>
                    </a:cubicBezTo>
                    <a:cubicBezTo>
                      <a:pt x="122190" y="613243"/>
                      <a:pt x="152207" y="613243"/>
                      <a:pt x="182940" y="613243"/>
                    </a:cubicBezTo>
                    <a:cubicBezTo>
                      <a:pt x="215101" y="611098"/>
                      <a:pt x="245833" y="561767"/>
                      <a:pt x="250121" y="505287"/>
                    </a:cubicBezTo>
                    <a:cubicBezTo>
                      <a:pt x="257268" y="411629"/>
                      <a:pt x="265130" y="317971"/>
                      <a:pt x="272277" y="224314"/>
                    </a:cubicBezTo>
                    <a:cubicBezTo>
                      <a:pt x="277279" y="167833"/>
                      <a:pt x="255124" y="55587"/>
                      <a:pt x="206525" y="21985"/>
                    </a:cubicBezTo>
                    <a:cubicBezTo>
                      <a:pt x="162213" y="-7328"/>
                      <a:pt x="111470" y="-7328"/>
                      <a:pt x="66444" y="21985"/>
                    </a:cubicBezTo>
                    <a:cubicBezTo>
                      <a:pt x="17844" y="55587"/>
                      <a:pt x="-4311" y="167833"/>
                      <a:pt x="692" y="224314"/>
                    </a:cubicBezTo>
                    <a:cubicBezTo>
                      <a:pt x="9268" y="317971"/>
                      <a:pt x="16415" y="411629"/>
                      <a:pt x="24277" y="505287"/>
                    </a:cubicBezTo>
                    <a:close/>
                  </a:path>
                </a:pathLst>
              </a:custGeom>
              <a:solidFill>
                <a:srgbClr val="D6B88A"/>
              </a:solidFill>
              <a:ln w="7147"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E7A0FD66-4690-2247-CCB9-EC8F83728A7B}"/>
                  </a:ext>
                </a:extLst>
              </p:cNvPr>
              <p:cNvSpPr/>
              <p:nvPr/>
            </p:nvSpPr>
            <p:spPr>
              <a:xfrm>
                <a:off x="7797238" y="2386087"/>
                <a:ext cx="350819" cy="427106"/>
              </a:xfrm>
              <a:custGeom>
                <a:avLst/>
                <a:gdLst>
                  <a:gd name="connsiteX0" fmla="*/ 244426 w 350819"/>
                  <a:gd name="connsiteY0" fmla="*/ 29598 h 427106"/>
                  <a:gd name="connsiteX1" fmla="*/ 0 w 350819"/>
                  <a:gd name="connsiteY1" fmla="*/ 427106 h 427106"/>
                  <a:gd name="connsiteX2" fmla="*/ 344483 w 350819"/>
                  <a:gd name="connsiteY2" fmla="*/ 90368 h 427106"/>
                  <a:gd name="connsiteX3" fmla="*/ 244426 w 350819"/>
                  <a:gd name="connsiteY3" fmla="*/ 29598 h 427106"/>
                </a:gdLst>
                <a:ahLst/>
                <a:cxnLst>
                  <a:cxn ang="0">
                    <a:pos x="connsiteX0" y="connsiteY0"/>
                  </a:cxn>
                  <a:cxn ang="0">
                    <a:pos x="connsiteX1" y="connsiteY1"/>
                  </a:cxn>
                  <a:cxn ang="0">
                    <a:pos x="connsiteX2" y="connsiteY2"/>
                  </a:cxn>
                  <a:cxn ang="0">
                    <a:pos x="connsiteX3" y="connsiteY3"/>
                  </a:cxn>
                </a:cxnLst>
                <a:rect l="l" t="t" r="r" b="b"/>
                <a:pathLst>
                  <a:path w="350819" h="427106">
                    <a:moveTo>
                      <a:pt x="244426" y="29598"/>
                    </a:moveTo>
                    <a:lnTo>
                      <a:pt x="0" y="427106"/>
                    </a:lnTo>
                    <a:cubicBezTo>
                      <a:pt x="0" y="427106"/>
                      <a:pt x="405948" y="306281"/>
                      <a:pt x="344483" y="90368"/>
                    </a:cubicBezTo>
                    <a:cubicBezTo>
                      <a:pt x="300173" y="-67635"/>
                      <a:pt x="244426" y="29598"/>
                      <a:pt x="244426" y="29598"/>
                    </a:cubicBezTo>
                    <a:close/>
                  </a:path>
                </a:pathLst>
              </a:custGeom>
              <a:solidFill>
                <a:srgbClr val="D6B88A"/>
              </a:solidFill>
              <a:ln w="7147"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F2A2966C-3D00-7570-603E-5B528DD3B8CF}"/>
                  </a:ext>
                </a:extLst>
              </p:cNvPr>
              <p:cNvSpPr/>
              <p:nvPr/>
            </p:nvSpPr>
            <p:spPr>
              <a:xfrm>
                <a:off x="6926023" y="2560103"/>
                <a:ext cx="611461" cy="1408552"/>
              </a:xfrm>
              <a:custGeom>
                <a:avLst/>
                <a:gdLst>
                  <a:gd name="connsiteX0" fmla="*/ 550317 w 611461"/>
                  <a:gd name="connsiteY0" fmla="*/ 305996 h 1408552"/>
                  <a:gd name="connsiteX1" fmla="*/ 272300 w 611461"/>
                  <a:gd name="connsiteY1" fmla="*/ 1294048 h 1408552"/>
                  <a:gd name="connsiteX2" fmla="*/ 0 w 611461"/>
                  <a:gd name="connsiteY2" fmla="*/ 1202536 h 1408552"/>
                  <a:gd name="connsiteX3" fmla="*/ 228703 w 611461"/>
                  <a:gd name="connsiteY3" fmla="*/ 28598 h 1408552"/>
                  <a:gd name="connsiteX4" fmla="*/ 607492 w 611461"/>
                  <a:gd name="connsiteY4" fmla="*/ 0 h 1408552"/>
                  <a:gd name="connsiteX5" fmla="*/ 550317 w 611461"/>
                  <a:gd name="connsiteY5" fmla="*/ 305996 h 140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461" h="1408552">
                    <a:moveTo>
                      <a:pt x="550317" y="305996"/>
                    </a:moveTo>
                    <a:cubicBezTo>
                      <a:pt x="550317" y="305996"/>
                      <a:pt x="413809" y="951590"/>
                      <a:pt x="272300" y="1294048"/>
                    </a:cubicBezTo>
                    <a:cubicBezTo>
                      <a:pt x="146513" y="1597185"/>
                      <a:pt x="0" y="1202536"/>
                      <a:pt x="0" y="1202536"/>
                    </a:cubicBezTo>
                    <a:lnTo>
                      <a:pt x="228703" y="28598"/>
                    </a:lnTo>
                    <a:lnTo>
                      <a:pt x="607492" y="0"/>
                    </a:lnTo>
                    <a:cubicBezTo>
                      <a:pt x="607492" y="0"/>
                      <a:pt x="633936" y="9294"/>
                      <a:pt x="550317" y="305996"/>
                    </a:cubicBezTo>
                    <a:close/>
                  </a:path>
                </a:pathLst>
              </a:custGeom>
              <a:solidFill>
                <a:schemeClr val="accent1">
                  <a:lumMod val="50000"/>
                </a:schemeClr>
              </a:solidFill>
              <a:ln w="7147"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4CBCE43-EBB7-859B-F233-C208EDC638B6}"/>
                  </a:ext>
                </a:extLst>
              </p:cNvPr>
              <p:cNvSpPr/>
              <p:nvPr/>
            </p:nvSpPr>
            <p:spPr>
              <a:xfrm>
                <a:off x="7398437" y="2520066"/>
                <a:ext cx="454808" cy="1488289"/>
              </a:xfrm>
              <a:custGeom>
                <a:avLst/>
                <a:gdLst>
                  <a:gd name="connsiteX0" fmla="*/ 46455 w 454808"/>
                  <a:gd name="connsiteY0" fmla="*/ 42897 h 1488289"/>
                  <a:gd name="connsiteX1" fmla="*/ 0 w 454808"/>
                  <a:gd name="connsiteY1" fmla="*/ 545502 h 1488289"/>
                  <a:gd name="connsiteX2" fmla="*/ 65752 w 454808"/>
                  <a:gd name="connsiteY2" fmla="*/ 584109 h 1488289"/>
                  <a:gd name="connsiteX3" fmla="*/ 115781 w 454808"/>
                  <a:gd name="connsiteY3" fmla="*/ 1369118 h 1488289"/>
                  <a:gd name="connsiteX4" fmla="*/ 395228 w 454808"/>
                  <a:gd name="connsiteY4" fmla="*/ 1383416 h 1488289"/>
                  <a:gd name="connsiteX5" fmla="*/ 453832 w 454808"/>
                  <a:gd name="connsiteY5" fmla="*/ 388929 h 1488289"/>
                  <a:gd name="connsiteX6" fmla="*/ 445256 w 454808"/>
                  <a:gd name="connsiteY6" fmla="*/ 0 h 1488289"/>
                  <a:gd name="connsiteX7" fmla="*/ 46455 w 454808"/>
                  <a:gd name="connsiteY7" fmla="*/ 42897 h 148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808" h="1488289">
                    <a:moveTo>
                      <a:pt x="46455" y="42897"/>
                    </a:moveTo>
                    <a:lnTo>
                      <a:pt x="0" y="545502"/>
                    </a:lnTo>
                    <a:lnTo>
                      <a:pt x="65752" y="584109"/>
                    </a:lnTo>
                    <a:cubicBezTo>
                      <a:pt x="65752" y="584109"/>
                      <a:pt x="103631" y="1331225"/>
                      <a:pt x="115781" y="1369118"/>
                    </a:cubicBezTo>
                    <a:cubicBezTo>
                      <a:pt x="186536" y="1585031"/>
                      <a:pt x="370213" y="1455626"/>
                      <a:pt x="395228" y="1383416"/>
                    </a:cubicBezTo>
                    <a:cubicBezTo>
                      <a:pt x="420242" y="1311207"/>
                      <a:pt x="461694" y="777859"/>
                      <a:pt x="453832" y="388929"/>
                    </a:cubicBezTo>
                    <a:cubicBezTo>
                      <a:pt x="445256" y="0"/>
                      <a:pt x="445256" y="0"/>
                      <a:pt x="445256" y="0"/>
                    </a:cubicBezTo>
                    <a:lnTo>
                      <a:pt x="46455" y="42897"/>
                    </a:lnTo>
                    <a:close/>
                  </a:path>
                </a:pathLst>
              </a:custGeom>
              <a:solidFill>
                <a:schemeClr val="accent1">
                  <a:lumMod val="50000"/>
                </a:schemeClr>
              </a:solidFill>
              <a:ln w="7147"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5F3902-149B-AC8D-E8AB-EF15B879FC76}"/>
                  </a:ext>
                </a:extLst>
              </p:cNvPr>
              <p:cNvSpPr/>
              <p:nvPr/>
            </p:nvSpPr>
            <p:spPr>
              <a:xfrm>
                <a:off x="7068740" y="1491262"/>
                <a:ext cx="864081" cy="1232563"/>
              </a:xfrm>
              <a:custGeom>
                <a:avLst/>
                <a:gdLst>
                  <a:gd name="connsiteX0" fmla="*/ 45963 w 864081"/>
                  <a:gd name="connsiteY0" fmla="*/ 109386 h 1232563"/>
                  <a:gd name="connsiteX1" fmla="*/ 275381 w 864081"/>
                  <a:gd name="connsiteY1" fmla="*/ 0 h 1232563"/>
                  <a:gd name="connsiteX2" fmla="*/ 354712 w 864081"/>
                  <a:gd name="connsiteY2" fmla="*/ 32172 h 1232563"/>
                  <a:gd name="connsiteX3" fmla="*/ 543392 w 864081"/>
                  <a:gd name="connsiteY3" fmla="*/ 12154 h 1232563"/>
                  <a:gd name="connsiteX4" fmla="*/ 835703 w 864081"/>
                  <a:gd name="connsiteY4" fmla="*/ 112246 h 1232563"/>
                  <a:gd name="connsiteX5" fmla="*/ 842135 w 864081"/>
                  <a:gd name="connsiteY5" fmla="*/ 467573 h 1232563"/>
                  <a:gd name="connsiteX6" fmla="*/ 784245 w 864081"/>
                  <a:gd name="connsiteY6" fmla="*/ 1189667 h 1232563"/>
                  <a:gd name="connsiteX7" fmla="*/ 55969 w 864081"/>
                  <a:gd name="connsiteY7" fmla="*/ 1232563 h 1232563"/>
                  <a:gd name="connsiteX8" fmla="*/ 45963 w 864081"/>
                  <a:gd name="connsiteY8" fmla="*/ 109386 h 123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4081" h="1232563">
                    <a:moveTo>
                      <a:pt x="45963" y="109386"/>
                    </a:moveTo>
                    <a:lnTo>
                      <a:pt x="275381" y="0"/>
                    </a:lnTo>
                    <a:lnTo>
                      <a:pt x="354712" y="32172"/>
                    </a:lnTo>
                    <a:lnTo>
                      <a:pt x="543392" y="12154"/>
                    </a:lnTo>
                    <a:lnTo>
                      <a:pt x="835703" y="112246"/>
                    </a:lnTo>
                    <a:cubicBezTo>
                      <a:pt x="835703" y="112246"/>
                      <a:pt x="895023" y="189460"/>
                      <a:pt x="842135" y="467573"/>
                    </a:cubicBezTo>
                    <a:cubicBezTo>
                      <a:pt x="789248" y="744257"/>
                      <a:pt x="784245" y="1189667"/>
                      <a:pt x="784245" y="1189667"/>
                    </a:cubicBezTo>
                    <a:lnTo>
                      <a:pt x="55969" y="1232563"/>
                    </a:lnTo>
                    <a:cubicBezTo>
                      <a:pt x="55254" y="1232563"/>
                      <a:pt x="-62671" y="178021"/>
                      <a:pt x="45963" y="109386"/>
                    </a:cubicBezTo>
                    <a:close/>
                  </a:path>
                </a:pathLst>
              </a:custGeom>
              <a:solidFill>
                <a:schemeClr val="accent1"/>
              </a:solidFill>
              <a:ln w="7147"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36237333-0EFA-2728-545E-0BABA46C0C19}"/>
                  </a:ext>
                </a:extLst>
              </p:cNvPr>
              <p:cNvSpPr/>
              <p:nvPr/>
            </p:nvSpPr>
            <p:spPr>
              <a:xfrm>
                <a:off x="7778656" y="1592409"/>
                <a:ext cx="510640" cy="1189326"/>
              </a:xfrm>
              <a:custGeom>
                <a:avLst/>
                <a:gdLst>
                  <a:gd name="connsiteX0" fmla="*/ 0 w 510640"/>
                  <a:gd name="connsiteY0" fmla="*/ 23253 h 1189326"/>
                  <a:gd name="connsiteX1" fmla="*/ 212980 w 510640"/>
                  <a:gd name="connsiteY1" fmla="*/ 95462 h 1189326"/>
                  <a:gd name="connsiteX2" fmla="*/ 501003 w 510640"/>
                  <a:gd name="connsiteY2" fmla="*/ 655263 h 1189326"/>
                  <a:gd name="connsiteX3" fmla="*/ 469556 w 510640"/>
                  <a:gd name="connsiteY3" fmla="*/ 919792 h 1189326"/>
                  <a:gd name="connsiteX4" fmla="*/ 115781 w 510640"/>
                  <a:gd name="connsiteY4" fmla="*/ 1189326 h 1189326"/>
                  <a:gd name="connsiteX5" fmla="*/ 70040 w 510640"/>
                  <a:gd name="connsiteY5" fmla="*/ 1137135 h 1189326"/>
                  <a:gd name="connsiteX6" fmla="*/ 256576 w 510640"/>
                  <a:gd name="connsiteY6" fmla="*/ 816841 h 1189326"/>
                  <a:gd name="connsiteX7" fmla="*/ 275873 w 510640"/>
                  <a:gd name="connsiteY7" fmla="*/ 792532 h 1189326"/>
                  <a:gd name="connsiteX8" fmla="*/ 94340 w 510640"/>
                  <a:gd name="connsiteY8" fmla="*/ 425766 h 1189326"/>
                  <a:gd name="connsiteX9" fmla="*/ 0 w 510640"/>
                  <a:gd name="connsiteY9" fmla="*/ 23253 h 118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0640" h="1189326">
                    <a:moveTo>
                      <a:pt x="0" y="23253"/>
                    </a:moveTo>
                    <a:cubicBezTo>
                      <a:pt x="0" y="23253"/>
                      <a:pt x="99343" y="-62541"/>
                      <a:pt x="212980" y="95462"/>
                    </a:cubicBezTo>
                    <a:cubicBezTo>
                      <a:pt x="382363" y="329964"/>
                      <a:pt x="482420" y="600927"/>
                      <a:pt x="501003" y="655263"/>
                    </a:cubicBezTo>
                    <a:cubicBezTo>
                      <a:pt x="519585" y="709599"/>
                      <a:pt x="512438" y="841864"/>
                      <a:pt x="469556" y="919792"/>
                    </a:cubicBezTo>
                    <a:cubicBezTo>
                      <a:pt x="414524" y="1019885"/>
                      <a:pt x="115781" y="1189326"/>
                      <a:pt x="115781" y="1189326"/>
                    </a:cubicBezTo>
                    <a:lnTo>
                      <a:pt x="70040" y="1137135"/>
                    </a:lnTo>
                    <a:lnTo>
                      <a:pt x="256576" y="816841"/>
                    </a:lnTo>
                    <a:lnTo>
                      <a:pt x="275873" y="792532"/>
                    </a:lnTo>
                    <a:cubicBezTo>
                      <a:pt x="275873" y="792532"/>
                      <a:pt x="187965" y="600212"/>
                      <a:pt x="94340" y="425766"/>
                    </a:cubicBezTo>
                    <a:cubicBezTo>
                      <a:pt x="0" y="251320"/>
                      <a:pt x="0" y="23253"/>
                      <a:pt x="0" y="23253"/>
                    </a:cubicBezTo>
                    <a:close/>
                  </a:path>
                </a:pathLst>
              </a:custGeom>
              <a:solidFill>
                <a:schemeClr val="accent1"/>
              </a:solidFill>
              <a:ln w="7147"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D722F5FE-D1F6-CA88-D3D1-91D3C6A91087}"/>
                  </a:ext>
                </a:extLst>
              </p:cNvPr>
              <p:cNvSpPr/>
              <p:nvPr/>
            </p:nvSpPr>
            <p:spPr>
              <a:xfrm>
                <a:off x="7411302" y="1449795"/>
                <a:ext cx="192253" cy="158002"/>
              </a:xfrm>
              <a:custGeom>
                <a:avLst/>
                <a:gdLst>
                  <a:gd name="connsiteX0" fmla="*/ 0 w 192253"/>
                  <a:gd name="connsiteY0" fmla="*/ 67920 h 158002"/>
                  <a:gd name="connsiteX1" fmla="*/ 47170 w 192253"/>
                  <a:gd name="connsiteY1" fmla="*/ 158003 h 158002"/>
                  <a:gd name="connsiteX2" fmla="*/ 192253 w 192253"/>
                  <a:gd name="connsiteY2" fmla="*/ 51476 h 158002"/>
                  <a:gd name="connsiteX3" fmla="*/ 163665 w 192253"/>
                  <a:gd name="connsiteY3" fmla="*/ 0 h 158002"/>
                </a:gdLst>
                <a:ahLst/>
                <a:cxnLst>
                  <a:cxn ang="0">
                    <a:pos x="connsiteX0" y="connsiteY0"/>
                  </a:cxn>
                  <a:cxn ang="0">
                    <a:pos x="connsiteX1" y="connsiteY1"/>
                  </a:cxn>
                  <a:cxn ang="0">
                    <a:pos x="connsiteX2" y="connsiteY2"/>
                  </a:cxn>
                  <a:cxn ang="0">
                    <a:pos x="connsiteX3" y="connsiteY3"/>
                  </a:cxn>
                </a:cxnLst>
                <a:rect l="l" t="t" r="r" b="b"/>
                <a:pathLst>
                  <a:path w="192253" h="158002">
                    <a:moveTo>
                      <a:pt x="0" y="67920"/>
                    </a:moveTo>
                    <a:lnTo>
                      <a:pt x="47170" y="158003"/>
                    </a:lnTo>
                    <a:lnTo>
                      <a:pt x="192253" y="51476"/>
                    </a:lnTo>
                    <a:lnTo>
                      <a:pt x="163665" y="0"/>
                    </a:lnTo>
                    <a:close/>
                  </a:path>
                </a:pathLst>
              </a:custGeom>
              <a:solidFill>
                <a:schemeClr val="accent1">
                  <a:lumMod val="50000"/>
                </a:schemeClr>
              </a:solidFill>
              <a:ln w="7147"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F83FC8AD-29ED-76D2-2473-A371D2306D04}"/>
                  </a:ext>
                </a:extLst>
              </p:cNvPr>
              <p:cNvSpPr/>
              <p:nvPr/>
            </p:nvSpPr>
            <p:spPr>
              <a:xfrm>
                <a:off x="7299809" y="1452655"/>
                <a:ext cx="99343" cy="140844"/>
              </a:xfrm>
              <a:custGeom>
                <a:avLst/>
                <a:gdLst>
                  <a:gd name="connsiteX0" fmla="*/ 33591 w 99343"/>
                  <a:gd name="connsiteY0" fmla="*/ 0 h 140844"/>
                  <a:gd name="connsiteX1" fmla="*/ 99343 w 99343"/>
                  <a:gd name="connsiteY1" fmla="*/ 65060 h 140844"/>
                  <a:gd name="connsiteX2" fmla="*/ 35735 w 99343"/>
                  <a:gd name="connsiteY2" fmla="*/ 140844 h 140844"/>
                  <a:gd name="connsiteX3" fmla="*/ 0 w 99343"/>
                  <a:gd name="connsiteY3" fmla="*/ 43612 h 140844"/>
                </a:gdLst>
                <a:ahLst/>
                <a:cxnLst>
                  <a:cxn ang="0">
                    <a:pos x="connsiteX0" y="connsiteY0"/>
                  </a:cxn>
                  <a:cxn ang="0">
                    <a:pos x="connsiteX1" y="connsiteY1"/>
                  </a:cxn>
                  <a:cxn ang="0">
                    <a:pos x="connsiteX2" y="connsiteY2"/>
                  </a:cxn>
                  <a:cxn ang="0">
                    <a:pos x="connsiteX3" y="connsiteY3"/>
                  </a:cxn>
                </a:cxnLst>
                <a:rect l="l" t="t" r="r" b="b"/>
                <a:pathLst>
                  <a:path w="99343" h="140844">
                    <a:moveTo>
                      <a:pt x="33591" y="0"/>
                    </a:moveTo>
                    <a:lnTo>
                      <a:pt x="99343" y="65060"/>
                    </a:lnTo>
                    <a:lnTo>
                      <a:pt x="35735" y="140844"/>
                    </a:lnTo>
                    <a:lnTo>
                      <a:pt x="0" y="43612"/>
                    </a:lnTo>
                    <a:close/>
                  </a:path>
                </a:pathLst>
              </a:custGeom>
              <a:solidFill>
                <a:schemeClr val="accent1">
                  <a:lumMod val="50000"/>
                </a:schemeClr>
              </a:solidFill>
              <a:ln w="7147"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DF533264-10D1-FCE7-8EF4-E24C17C2AC91}"/>
                  </a:ext>
                </a:extLst>
              </p:cNvPr>
              <p:cNvSpPr/>
              <p:nvPr/>
            </p:nvSpPr>
            <p:spPr>
              <a:xfrm>
                <a:off x="7553015" y="5025036"/>
                <a:ext cx="231068" cy="152041"/>
              </a:xfrm>
              <a:custGeom>
                <a:avLst/>
                <a:gdLst>
                  <a:gd name="connsiteX0" fmla="*/ 3370 w 231068"/>
                  <a:gd name="connsiteY0" fmla="*/ 101715 h 152041"/>
                  <a:gd name="connsiteX1" fmla="*/ 6944 w 231068"/>
                  <a:gd name="connsiteY1" fmla="*/ 20212 h 152041"/>
                  <a:gd name="connsiteX2" fmla="*/ 120580 w 231068"/>
                  <a:gd name="connsiteY2" fmla="*/ 8772 h 152041"/>
                  <a:gd name="connsiteX3" fmla="*/ 227785 w 231068"/>
                  <a:gd name="connsiteY3" fmla="*/ 112439 h 152041"/>
                  <a:gd name="connsiteX4" fmla="*/ 229214 w 231068"/>
                  <a:gd name="connsiteY4" fmla="*/ 143897 h 152041"/>
                  <a:gd name="connsiteX5" fmla="*/ 80558 w 231068"/>
                  <a:gd name="connsiteY5" fmla="*/ 148902 h 152041"/>
                  <a:gd name="connsiteX6" fmla="*/ 40535 w 231068"/>
                  <a:gd name="connsiteY6" fmla="*/ 128168 h 152041"/>
                  <a:gd name="connsiteX7" fmla="*/ 31243 w 231068"/>
                  <a:gd name="connsiteY7" fmla="*/ 115299 h 15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068" h="152041">
                    <a:moveTo>
                      <a:pt x="3370" y="101715"/>
                    </a:moveTo>
                    <a:cubicBezTo>
                      <a:pt x="-5921" y="43805"/>
                      <a:pt x="6944" y="20212"/>
                      <a:pt x="6944" y="20212"/>
                    </a:cubicBezTo>
                    <a:cubicBezTo>
                      <a:pt x="6944" y="20212"/>
                      <a:pt x="102713" y="-16251"/>
                      <a:pt x="120580" y="8772"/>
                    </a:cubicBezTo>
                    <a:cubicBezTo>
                      <a:pt x="162748" y="67398"/>
                      <a:pt x="213491" y="93136"/>
                      <a:pt x="227785" y="112439"/>
                    </a:cubicBezTo>
                    <a:cubicBezTo>
                      <a:pt x="234217" y="121019"/>
                      <a:pt x="229214" y="143897"/>
                      <a:pt x="229214" y="143897"/>
                    </a:cubicBezTo>
                    <a:cubicBezTo>
                      <a:pt x="229214" y="143897"/>
                      <a:pt x="117007" y="158196"/>
                      <a:pt x="80558" y="148902"/>
                    </a:cubicBezTo>
                    <a:cubicBezTo>
                      <a:pt x="71267" y="146757"/>
                      <a:pt x="55543" y="137462"/>
                      <a:pt x="40535" y="128168"/>
                    </a:cubicBezTo>
                    <a:cubicBezTo>
                      <a:pt x="37676" y="126738"/>
                      <a:pt x="33388" y="116729"/>
                      <a:pt x="31243" y="115299"/>
                    </a:cubicBezTo>
                  </a:path>
                </a:pathLst>
              </a:custGeom>
              <a:solidFill>
                <a:srgbClr val="A7BFD3"/>
              </a:solidFill>
              <a:ln w="7147"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DBDEF5E4-0882-8B31-45E6-E58E7A7B8D1C}"/>
                  </a:ext>
                </a:extLst>
              </p:cNvPr>
              <p:cNvSpPr/>
              <p:nvPr/>
            </p:nvSpPr>
            <p:spPr>
              <a:xfrm>
                <a:off x="6599840" y="4942378"/>
                <a:ext cx="379070" cy="161494"/>
              </a:xfrm>
              <a:custGeom>
                <a:avLst/>
                <a:gdLst>
                  <a:gd name="connsiteX0" fmla="*/ 233987 w 379070"/>
                  <a:gd name="connsiteY0" fmla="*/ 161494 h 161494"/>
                  <a:gd name="connsiteX1" fmla="*/ 184673 w 379070"/>
                  <a:gd name="connsiteY1" fmla="*/ 161494 h 161494"/>
                  <a:gd name="connsiteX2" fmla="*/ 1711 w 379070"/>
                  <a:gd name="connsiteY2" fmla="*/ 161494 h 161494"/>
                  <a:gd name="connsiteX3" fmla="*/ 2425 w 379070"/>
                  <a:gd name="connsiteY3" fmla="*/ 135042 h 161494"/>
                  <a:gd name="connsiteX4" fmla="*/ 30298 w 379070"/>
                  <a:gd name="connsiteY4" fmla="*/ 122172 h 161494"/>
                  <a:gd name="connsiteX5" fmla="*/ 236131 w 379070"/>
                  <a:gd name="connsiteY5" fmla="*/ 17076 h 161494"/>
                  <a:gd name="connsiteX6" fmla="*/ 379070 w 379070"/>
                  <a:gd name="connsiteY6" fmla="*/ 67122 h 161494"/>
                  <a:gd name="connsiteX7" fmla="*/ 361918 w 379070"/>
                  <a:gd name="connsiteY7" fmla="*/ 161494 h 161494"/>
                  <a:gd name="connsiteX8" fmla="*/ 270437 w 379070"/>
                  <a:gd name="connsiteY8" fmla="*/ 161494 h 16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70" h="161494">
                    <a:moveTo>
                      <a:pt x="233987" y="161494"/>
                    </a:moveTo>
                    <a:cubicBezTo>
                      <a:pt x="214690" y="161494"/>
                      <a:pt x="193249" y="161494"/>
                      <a:pt x="184673" y="161494"/>
                    </a:cubicBezTo>
                    <a:cubicBezTo>
                      <a:pt x="167520" y="161494"/>
                      <a:pt x="1711" y="161494"/>
                      <a:pt x="1711" y="161494"/>
                    </a:cubicBezTo>
                    <a:cubicBezTo>
                      <a:pt x="1711" y="161494"/>
                      <a:pt x="-2578" y="141476"/>
                      <a:pt x="2425" y="135042"/>
                    </a:cubicBezTo>
                    <a:cubicBezTo>
                      <a:pt x="5284" y="131467"/>
                      <a:pt x="20293" y="125747"/>
                      <a:pt x="30298" y="122172"/>
                    </a:cubicBezTo>
                    <a:cubicBezTo>
                      <a:pt x="77468" y="107874"/>
                      <a:pt x="212546" y="64977"/>
                      <a:pt x="236131" y="17076"/>
                    </a:cubicBezTo>
                    <a:cubicBezTo>
                      <a:pt x="264719" y="-40835"/>
                      <a:pt x="379070" y="67122"/>
                      <a:pt x="379070" y="67122"/>
                    </a:cubicBezTo>
                    <a:lnTo>
                      <a:pt x="361918" y="161494"/>
                    </a:lnTo>
                    <a:lnTo>
                      <a:pt x="270437" y="161494"/>
                    </a:lnTo>
                  </a:path>
                </a:pathLst>
              </a:custGeom>
              <a:solidFill>
                <a:srgbClr val="A7BFD3"/>
              </a:solidFill>
              <a:ln w="7147"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1017720D-9AD4-817F-3F6D-080AC00F51F3}"/>
                  </a:ext>
                </a:extLst>
              </p:cNvPr>
              <p:cNvSpPr/>
              <p:nvPr/>
            </p:nvSpPr>
            <p:spPr>
              <a:xfrm>
                <a:off x="7503662" y="3630224"/>
                <a:ext cx="310749" cy="1432176"/>
              </a:xfrm>
              <a:custGeom>
                <a:avLst/>
                <a:gdLst>
                  <a:gd name="connsiteX0" fmla="*/ 26280 w 310749"/>
                  <a:gd name="connsiteY0" fmla="*/ 62350 h 1432176"/>
                  <a:gd name="connsiteX1" fmla="*/ 551 w 310749"/>
                  <a:gd name="connsiteY1" fmla="*/ 470582 h 1432176"/>
                  <a:gd name="connsiteX2" fmla="*/ 48435 w 310749"/>
                  <a:gd name="connsiteY2" fmla="*/ 1421458 h 1432176"/>
                  <a:gd name="connsiteX3" fmla="*/ 207098 w 310749"/>
                  <a:gd name="connsiteY3" fmla="*/ 1426462 h 1432176"/>
                  <a:gd name="connsiteX4" fmla="*/ 310729 w 310749"/>
                  <a:gd name="connsiteY4" fmla="*/ 133844 h 1432176"/>
                  <a:gd name="connsiteX5" fmla="*/ 26280 w 310749"/>
                  <a:gd name="connsiteY5" fmla="*/ 62350 h 143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749" h="1432176">
                    <a:moveTo>
                      <a:pt x="26280" y="62350"/>
                    </a:moveTo>
                    <a:cubicBezTo>
                      <a:pt x="26280" y="62350"/>
                      <a:pt x="-4452" y="203908"/>
                      <a:pt x="551" y="470582"/>
                    </a:cubicBezTo>
                    <a:cubicBezTo>
                      <a:pt x="3409" y="640024"/>
                      <a:pt x="19133" y="1088294"/>
                      <a:pt x="48435" y="1421458"/>
                    </a:cubicBezTo>
                    <a:cubicBezTo>
                      <a:pt x="49865" y="1442191"/>
                      <a:pt x="207098" y="1426462"/>
                      <a:pt x="207098" y="1426462"/>
                    </a:cubicBezTo>
                    <a:cubicBezTo>
                      <a:pt x="207098" y="1426462"/>
                      <a:pt x="302867" y="343323"/>
                      <a:pt x="310729" y="133844"/>
                    </a:cubicBezTo>
                    <a:cubicBezTo>
                      <a:pt x="312873" y="70929"/>
                      <a:pt x="151352" y="-87074"/>
                      <a:pt x="26280" y="62350"/>
                    </a:cubicBezTo>
                    <a:close/>
                  </a:path>
                </a:pathLst>
              </a:custGeom>
              <a:solidFill>
                <a:schemeClr val="accent1">
                  <a:lumMod val="50000"/>
                </a:schemeClr>
              </a:solidFill>
              <a:ln w="7147"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55ACB381-8D74-8F56-D8F8-D37884C9D6E1}"/>
                  </a:ext>
                </a:extLst>
              </p:cNvPr>
              <p:cNvSpPr/>
              <p:nvPr/>
            </p:nvSpPr>
            <p:spPr>
              <a:xfrm>
                <a:off x="6795234" y="3731896"/>
                <a:ext cx="394881" cy="1293333"/>
              </a:xfrm>
              <a:custGeom>
                <a:avLst/>
                <a:gdLst>
                  <a:gd name="connsiteX0" fmla="*/ 193683 w 394881"/>
                  <a:gd name="connsiteY0" fmla="*/ 13584 h 1293333"/>
                  <a:gd name="connsiteX1" fmla="*/ 377360 w 394881"/>
                  <a:gd name="connsiteY1" fmla="*/ 32887 h 1293333"/>
                  <a:gd name="connsiteX2" fmla="*/ 197971 w 394881"/>
                  <a:gd name="connsiteY2" fmla="*/ 1293333 h 1293333"/>
                  <a:gd name="connsiteX3" fmla="*/ 0 w 394881"/>
                  <a:gd name="connsiteY3" fmla="*/ 1220409 h 1293333"/>
                  <a:gd name="connsiteX4" fmla="*/ 135792 w 394881"/>
                  <a:gd name="connsiteY4" fmla="*/ 0 h 1293333"/>
                  <a:gd name="connsiteX5" fmla="*/ 193683 w 394881"/>
                  <a:gd name="connsiteY5" fmla="*/ 13584 h 129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881" h="1293333">
                    <a:moveTo>
                      <a:pt x="193683" y="13584"/>
                    </a:moveTo>
                    <a:cubicBezTo>
                      <a:pt x="193683" y="13584"/>
                      <a:pt x="242997" y="-5720"/>
                      <a:pt x="377360" y="32887"/>
                    </a:cubicBezTo>
                    <a:cubicBezTo>
                      <a:pt x="464553" y="57910"/>
                      <a:pt x="197971" y="1293333"/>
                      <a:pt x="197971" y="1293333"/>
                    </a:cubicBezTo>
                    <a:lnTo>
                      <a:pt x="0" y="1220409"/>
                    </a:lnTo>
                    <a:lnTo>
                      <a:pt x="135792" y="0"/>
                    </a:lnTo>
                    <a:lnTo>
                      <a:pt x="193683" y="13584"/>
                    </a:lnTo>
                    <a:close/>
                  </a:path>
                </a:pathLst>
              </a:custGeom>
              <a:solidFill>
                <a:schemeClr val="accent1">
                  <a:lumMod val="50000"/>
                </a:schemeClr>
              </a:solidFill>
              <a:ln w="7147"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A7CBA62-D01B-5C62-05B5-CAB5E2ECF3DF}"/>
                  </a:ext>
                </a:extLst>
              </p:cNvPr>
              <p:cNvSpPr/>
              <p:nvPr/>
            </p:nvSpPr>
            <p:spPr>
              <a:xfrm>
                <a:off x="7330541" y="1288218"/>
                <a:ext cx="251573" cy="157231"/>
              </a:xfrm>
              <a:custGeom>
                <a:avLst/>
                <a:gdLst>
                  <a:gd name="connsiteX0" fmla="*/ 251573 w 251573"/>
                  <a:gd name="connsiteY0" fmla="*/ 0 h 157231"/>
                  <a:gd name="connsiteX1" fmla="*/ 244426 w 251573"/>
                  <a:gd name="connsiteY1" fmla="*/ 92943 h 157231"/>
                  <a:gd name="connsiteX2" fmla="*/ 199400 w 251573"/>
                  <a:gd name="connsiteY2" fmla="*/ 119396 h 157231"/>
                  <a:gd name="connsiteX3" fmla="*/ 104346 w 251573"/>
                  <a:gd name="connsiteY3" fmla="*/ 155143 h 157231"/>
                  <a:gd name="connsiteX4" fmla="*/ 5003 w 251573"/>
                  <a:gd name="connsiteY4" fmla="*/ 124400 h 157231"/>
                  <a:gd name="connsiteX5" fmla="*/ 5003 w 251573"/>
                  <a:gd name="connsiteY5" fmla="*/ 124400 h 157231"/>
                  <a:gd name="connsiteX6" fmla="*/ 0 w 251573"/>
                  <a:gd name="connsiteY6" fmla="*/ 70779 h 157231"/>
                  <a:gd name="connsiteX7" fmla="*/ 251573 w 251573"/>
                  <a:gd name="connsiteY7" fmla="*/ 0 h 15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73" h="157231">
                    <a:moveTo>
                      <a:pt x="251573" y="0"/>
                    </a:moveTo>
                    <a:lnTo>
                      <a:pt x="244426" y="92943"/>
                    </a:lnTo>
                    <a:lnTo>
                      <a:pt x="199400" y="119396"/>
                    </a:lnTo>
                    <a:cubicBezTo>
                      <a:pt x="169383" y="136554"/>
                      <a:pt x="137222" y="148708"/>
                      <a:pt x="104346" y="155143"/>
                    </a:cubicBezTo>
                    <a:cubicBezTo>
                      <a:pt x="67896" y="162292"/>
                      <a:pt x="30732" y="150853"/>
                      <a:pt x="5003" y="124400"/>
                    </a:cubicBezTo>
                    <a:lnTo>
                      <a:pt x="5003" y="124400"/>
                    </a:lnTo>
                    <a:lnTo>
                      <a:pt x="0" y="70779"/>
                    </a:lnTo>
                    <a:lnTo>
                      <a:pt x="251573" y="0"/>
                    </a:lnTo>
                    <a:close/>
                  </a:path>
                </a:pathLst>
              </a:custGeom>
              <a:solidFill>
                <a:srgbClr val="BFA27B">
                  <a:alpha val="63000"/>
                </a:srgbClr>
              </a:solidFill>
              <a:ln w="7147" cap="flat">
                <a:noFill/>
                <a:prstDash val="solid"/>
                <a:miter/>
              </a:ln>
            </p:spPr>
            <p:txBody>
              <a:bodyPr rtlCol="0" anchor="ctr"/>
              <a:lstStyle/>
              <a:p>
                <a:endParaRPr lang="en-US" dirty="0"/>
              </a:p>
            </p:txBody>
          </p:sp>
          <p:grpSp>
            <p:nvGrpSpPr>
              <p:cNvPr id="140" name="Gráfico 2">
                <a:extLst>
                  <a:ext uri="{FF2B5EF4-FFF2-40B4-BE49-F238E27FC236}">
                    <a16:creationId xmlns:a16="http://schemas.microsoft.com/office/drawing/2014/main" id="{71DE23CD-6010-55A6-C3E1-3E3494ADA11A}"/>
                  </a:ext>
                </a:extLst>
              </p:cNvPr>
              <p:cNvGrpSpPr/>
              <p:nvPr/>
            </p:nvGrpSpPr>
            <p:grpSpPr>
              <a:xfrm>
                <a:off x="7219198" y="788180"/>
                <a:ext cx="417233" cy="605848"/>
                <a:chOff x="7219198" y="788180"/>
                <a:chExt cx="417233" cy="605848"/>
              </a:xfrm>
            </p:grpSpPr>
            <p:sp>
              <p:nvSpPr>
                <p:cNvPr id="141" name="Freeform: Shape 140">
                  <a:extLst>
                    <a:ext uri="{FF2B5EF4-FFF2-40B4-BE49-F238E27FC236}">
                      <a16:creationId xmlns:a16="http://schemas.microsoft.com/office/drawing/2014/main" id="{004C8108-892F-469C-3A7D-9FB071875E53}"/>
                    </a:ext>
                  </a:extLst>
                </p:cNvPr>
                <p:cNvSpPr/>
                <p:nvPr/>
              </p:nvSpPr>
              <p:spPr>
                <a:xfrm>
                  <a:off x="7219198" y="858536"/>
                  <a:ext cx="222120" cy="195894"/>
                </a:xfrm>
                <a:custGeom>
                  <a:avLst/>
                  <a:gdLst>
                    <a:gd name="connsiteX0" fmla="*/ 222121 w 222120"/>
                    <a:gd name="connsiteY0" fmla="*/ 65060 h 195894"/>
                    <a:gd name="connsiteX1" fmla="*/ 222121 w 222120"/>
                    <a:gd name="connsiteY1" fmla="*/ 0 h 195894"/>
                    <a:gd name="connsiteX2" fmla="*/ 194963 w 222120"/>
                    <a:gd name="connsiteY2" fmla="*/ 0 h 195894"/>
                    <a:gd name="connsiteX3" fmla="*/ 124208 w 222120"/>
                    <a:gd name="connsiteY3" fmla="*/ 0 h 195894"/>
                    <a:gd name="connsiteX4" fmla="*/ 81326 w 222120"/>
                    <a:gd name="connsiteY4" fmla="*/ 0 h 195894"/>
                    <a:gd name="connsiteX5" fmla="*/ 75608 w 222120"/>
                    <a:gd name="connsiteY5" fmla="*/ 0 h 195894"/>
                    <a:gd name="connsiteX6" fmla="*/ 4139 w 222120"/>
                    <a:gd name="connsiteY6" fmla="*/ 109386 h 195894"/>
                    <a:gd name="connsiteX7" fmla="*/ 32012 w 222120"/>
                    <a:gd name="connsiteY7" fmla="*/ 195895 h 195894"/>
                    <a:gd name="connsiteX8" fmla="*/ 59885 w 222120"/>
                    <a:gd name="connsiteY8" fmla="*/ 170872 h 195894"/>
                    <a:gd name="connsiteX9" fmla="*/ 94190 w 222120"/>
                    <a:gd name="connsiteY9" fmla="*/ 149423 h 195894"/>
                    <a:gd name="connsiteX10" fmla="*/ 137072 w 222120"/>
                    <a:gd name="connsiteY10" fmla="*/ 149423 h 195894"/>
                    <a:gd name="connsiteX11" fmla="*/ 222121 w 222120"/>
                    <a:gd name="connsiteY11" fmla="*/ 65060 h 19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20" h="195894">
                      <a:moveTo>
                        <a:pt x="222121" y="65060"/>
                      </a:moveTo>
                      <a:lnTo>
                        <a:pt x="222121" y="0"/>
                      </a:lnTo>
                      <a:lnTo>
                        <a:pt x="194963" y="0"/>
                      </a:lnTo>
                      <a:lnTo>
                        <a:pt x="124208" y="0"/>
                      </a:lnTo>
                      <a:lnTo>
                        <a:pt x="81326" y="0"/>
                      </a:lnTo>
                      <a:cubicBezTo>
                        <a:pt x="79182" y="0"/>
                        <a:pt x="77752" y="0"/>
                        <a:pt x="75608" y="0"/>
                      </a:cubicBezTo>
                      <a:cubicBezTo>
                        <a:pt x="22006" y="3575"/>
                        <a:pt x="-12300" y="58625"/>
                        <a:pt x="4139" y="109386"/>
                      </a:cubicBezTo>
                      <a:lnTo>
                        <a:pt x="32012" y="195895"/>
                      </a:lnTo>
                      <a:lnTo>
                        <a:pt x="59885" y="170872"/>
                      </a:lnTo>
                      <a:lnTo>
                        <a:pt x="94190" y="149423"/>
                      </a:lnTo>
                      <a:lnTo>
                        <a:pt x="137072" y="149423"/>
                      </a:lnTo>
                      <a:cubicBezTo>
                        <a:pt x="183528" y="150853"/>
                        <a:pt x="222121" y="112246"/>
                        <a:pt x="222121" y="65060"/>
                      </a:cubicBezTo>
                      <a:close/>
                    </a:path>
                  </a:pathLst>
                </a:custGeom>
                <a:solidFill>
                  <a:srgbClr val="EB5B2B"/>
                </a:solidFill>
                <a:ln w="7147"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95D548F-5350-CAAD-1F71-555ADB18548E}"/>
                    </a:ext>
                  </a:extLst>
                </p:cNvPr>
                <p:cNvSpPr/>
                <p:nvPr/>
              </p:nvSpPr>
              <p:spPr>
                <a:xfrm>
                  <a:off x="7251925" y="897143"/>
                  <a:ext cx="323757" cy="496885"/>
                </a:xfrm>
                <a:custGeom>
                  <a:avLst/>
                  <a:gdLst>
                    <a:gd name="connsiteX0" fmla="*/ 323758 w 323757"/>
                    <a:gd name="connsiteY0" fmla="*/ 368196 h 496885"/>
                    <a:gd name="connsiteX1" fmla="*/ 195112 w 323757"/>
                    <a:gd name="connsiteY1" fmla="*/ 496886 h 496885"/>
                    <a:gd name="connsiteX2" fmla="*/ 130075 w 323757"/>
                    <a:gd name="connsiteY2" fmla="*/ 496886 h 496885"/>
                    <a:gd name="connsiteX3" fmla="*/ 0 w 323757"/>
                    <a:gd name="connsiteY3" fmla="*/ 366766 h 496885"/>
                    <a:gd name="connsiteX4" fmla="*/ 0 w 323757"/>
                    <a:gd name="connsiteY4" fmla="*/ 75784 h 496885"/>
                    <a:gd name="connsiteX5" fmla="*/ 75758 w 323757"/>
                    <a:gd name="connsiteY5" fmla="*/ 0 h 496885"/>
                    <a:gd name="connsiteX6" fmla="*/ 248000 w 323757"/>
                    <a:gd name="connsiteY6" fmla="*/ 0 h 496885"/>
                    <a:gd name="connsiteX7" fmla="*/ 323758 w 323757"/>
                    <a:gd name="connsiteY7" fmla="*/ 75784 h 496885"/>
                    <a:gd name="connsiteX8" fmla="*/ 323758 w 323757"/>
                    <a:gd name="connsiteY8" fmla="*/ 368196 h 496885"/>
                    <a:gd name="connsiteX9" fmla="*/ 323758 w 323757"/>
                    <a:gd name="connsiteY9" fmla="*/ 368196 h 49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57" h="496885">
                      <a:moveTo>
                        <a:pt x="323758" y="368196"/>
                      </a:moveTo>
                      <a:cubicBezTo>
                        <a:pt x="323758" y="438976"/>
                        <a:pt x="266582" y="496886"/>
                        <a:pt x="195112" y="496886"/>
                      </a:cubicBezTo>
                      <a:lnTo>
                        <a:pt x="130075" y="496886"/>
                      </a:lnTo>
                      <a:cubicBezTo>
                        <a:pt x="57890" y="496886"/>
                        <a:pt x="0" y="438261"/>
                        <a:pt x="0" y="366766"/>
                      </a:cubicBezTo>
                      <a:lnTo>
                        <a:pt x="0" y="75784"/>
                      </a:lnTo>
                      <a:cubicBezTo>
                        <a:pt x="0" y="33602"/>
                        <a:pt x="34305" y="0"/>
                        <a:pt x="75758" y="0"/>
                      </a:cubicBezTo>
                      <a:lnTo>
                        <a:pt x="248000" y="0"/>
                      </a:lnTo>
                      <a:cubicBezTo>
                        <a:pt x="290167" y="0"/>
                        <a:pt x="323758" y="34317"/>
                        <a:pt x="323758" y="75784"/>
                      </a:cubicBezTo>
                      <a:lnTo>
                        <a:pt x="323758" y="368196"/>
                      </a:lnTo>
                      <a:lnTo>
                        <a:pt x="323758" y="368196"/>
                      </a:lnTo>
                      <a:close/>
                    </a:path>
                  </a:pathLst>
                </a:custGeom>
                <a:solidFill>
                  <a:srgbClr val="D6B88A"/>
                </a:solidFill>
                <a:ln w="7147"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398D1000-155D-D53E-B599-FFE3C94756C7}"/>
                    </a:ext>
                  </a:extLst>
                </p:cNvPr>
                <p:cNvSpPr/>
                <p:nvPr/>
              </p:nvSpPr>
              <p:spPr>
                <a:xfrm>
                  <a:off x="7229638" y="788180"/>
                  <a:ext cx="383923" cy="383501"/>
                </a:xfrm>
                <a:custGeom>
                  <a:avLst/>
                  <a:gdLst>
                    <a:gd name="connsiteX0" fmla="*/ 263855 w 383923"/>
                    <a:gd name="connsiteY0" fmla="*/ 27459 h 383501"/>
                    <a:gd name="connsiteX1" fmla="*/ 291013 w 383923"/>
                    <a:gd name="connsiteY1" fmla="*/ 33179 h 383501"/>
                    <a:gd name="connsiteX2" fmla="*/ 343186 w 383923"/>
                    <a:gd name="connsiteY2" fmla="*/ 95379 h 383501"/>
                    <a:gd name="connsiteX3" fmla="*/ 346759 w 383923"/>
                    <a:gd name="connsiteY3" fmla="*/ 110393 h 383501"/>
                    <a:gd name="connsiteX4" fmla="*/ 383924 w 383923"/>
                    <a:gd name="connsiteY4" fmla="*/ 147570 h 383501"/>
                    <a:gd name="connsiteX5" fmla="*/ 383924 w 383923"/>
                    <a:gd name="connsiteY5" fmla="*/ 383501 h 383501"/>
                    <a:gd name="connsiteX6" fmla="*/ 337469 w 383923"/>
                    <a:gd name="connsiteY6" fmla="*/ 312007 h 383501"/>
                    <a:gd name="connsiteX7" fmla="*/ 337469 w 383923"/>
                    <a:gd name="connsiteY7" fmla="*/ 286269 h 383501"/>
                    <a:gd name="connsiteX8" fmla="*/ 278149 w 383923"/>
                    <a:gd name="connsiteY8" fmla="*/ 226929 h 383501"/>
                    <a:gd name="connsiteX9" fmla="*/ 263140 w 383923"/>
                    <a:gd name="connsiteY9" fmla="*/ 226929 h 383501"/>
                    <a:gd name="connsiteX10" fmla="*/ 192385 w 383923"/>
                    <a:gd name="connsiteY10" fmla="*/ 226929 h 383501"/>
                    <a:gd name="connsiteX11" fmla="*/ 163082 w 383923"/>
                    <a:gd name="connsiteY11" fmla="*/ 226929 h 383501"/>
                    <a:gd name="connsiteX12" fmla="*/ 124489 w 383923"/>
                    <a:gd name="connsiteY12" fmla="*/ 224069 h 383501"/>
                    <a:gd name="connsiteX13" fmla="*/ 61596 w 383923"/>
                    <a:gd name="connsiteY13" fmla="*/ 205480 h 383501"/>
                    <a:gd name="connsiteX14" fmla="*/ 846 w 383923"/>
                    <a:gd name="connsiteY14" fmla="*/ 83940 h 383501"/>
                    <a:gd name="connsiteX15" fmla="*/ 10137 w 383923"/>
                    <a:gd name="connsiteY15" fmla="*/ 7441 h 383501"/>
                    <a:gd name="connsiteX16" fmla="*/ 22287 w 383923"/>
                    <a:gd name="connsiteY16" fmla="*/ 1006 h 383501"/>
                    <a:gd name="connsiteX17" fmla="*/ 40155 w 383923"/>
                    <a:gd name="connsiteY17" fmla="*/ 10301 h 383501"/>
                    <a:gd name="connsiteX18" fmla="*/ 137353 w 383923"/>
                    <a:gd name="connsiteY18" fmla="*/ 33179 h 383501"/>
                    <a:gd name="connsiteX19" fmla="*/ 211682 w 383923"/>
                    <a:gd name="connsiteY19" fmla="*/ 33894 h 383501"/>
                    <a:gd name="connsiteX20" fmla="*/ 263855 w 383923"/>
                    <a:gd name="connsiteY20" fmla="*/ 27459 h 38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3923" h="383501">
                      <a:moveTo>
                        <a:pt x="263855" y="27459"/>
                      </a:moveTo>
                      <a:cubicBezTo>
                        <a:pt x="273146" y="27459"/>
                        <a:pt x="282437" y="29604"/>
                        <a:pt x="291013" y="33179"/>
                      </a:cubicBezTo>
                      <a:cubicBezTo>
                        <a:pt x="317457" y="43903"/>
                        <a:pt x="336754" y="67496"/>
                        <a:pt x="343186" y="95379"/>
                      </a:cubicBezTo>
                      <a:lnTo>
                        <a:pt x="346759" y="110393"/>
                      </a:lnTo>
                      <a:cubicBezTo>
                        <a:pt x="367486" y="110393"/>
                        <a:pt x="383924" y="126837"/>
                        <a:pt x="383924" y="147570"/>
                      </a:cubicBezTo>
                      <a:lnTo>
                        <a:pt x="383924" y="383501"/>
                      </a:lnTo>
                      <a:lnTo>
                        <a:pt x="337469" y="312007"/>
                      </a:lnTo>
                      <a:lnTo>
                        <a:pt x="337469" y="286269"/>
                      </a:lnTo>
                      <a:cubicBezTo>
                        <a:pt x="337469" y="254097"/>
                        <a:pt x="311025" y="226929"/>
                        <a:pt x="278149" y="226929"/>
                      </a:cubicBezTo>
                      <a:lnTo>
                        <a:pt x="263140" y="226929"/>
                      </a:lnTo>
                      <a:lnTo>
                        <a:pt x="192385" y="226929"/>
                      </a:lnTo>
                      <a:lnTo>
                        <a:pt x="163082" y="226929"/>
                      </a:lnTo>
                      <a:cubicBezTo>
                        <a:pt x="150218" y="226929"/>
                        <a:pt x="137353" y="226214"/>
                        <a:pt x="124489" y="224069"/>
                      </a:cubicBezTo>
                      <a:cubicBezTo>
                        <a:pt x="93757" y="219779"/>
                        <a:pt x="78748" y="214775"/>
                        <a:pt x="61596" y="205480"/>
                      </a:cubicBezTo>
                      <a:cubicBezTo>
                        <a:pt x="18714" y="181172"/>
                        <a:pt x="-4871" y="133271"/>
                        <a:pt x="846" y="83940"/>
                      </a:cubicBezTo>
                      <a:lnTo>
                        <a:pt x="10137" y="7441"/>
                      </a:lnTo>
                      <a:cubicBezTo>
                        <a:pt x="10852" y="1721"/>
                        <a:pt x="17284" y="-1853"/>
                        <a:pt x="22287" y="1006"/>
                      </a:cubicBezTo>
                      <a:lnTo>
                        <a:pt x="40155" y="10301"/>
                      </a:lnTo>
                      <a:cubicBezTo>
                        <a:pt x="81607" y="31749"/>
                        <a:pt x="102333" y="28889"/>
                        <a:pt x="137353" y="33179"/>
                      </a:cubicBezTo>
                      <a:cubicBezTo>
                        <a:pt x="162368" y="36039"/>
                        <a:pt x="187382" y="36754"/>
                        <a:pt x="211682" y="33894"/>
                      </a:cubicBezTo>
                      <a:lnTo>
                        <a:pt x="263855" y="27459"/>
                      </a:lnTo>
                      <a:close/>
                    </a:path>
                  </a:pathLst>
                </a:custGeom>
                <a:solidFill>
                  <a:srgbClr val="EB5B2B"/>
                </a:solidFill>
                <a:ln w="7147"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3D5A4222-35CE-B996-4302-91CE9086AD6A}"/>
                    </a:ext>
                  </a:extLst>
                </p:cNvPr>
                <p:cNvSpPr/>
                <p:nvPr/>
              </p:nvSpPr>
              <p:spPr>
                <a:xfrm>
                  <a:off x="7552097" y="1128785"/>
                  <a:ext cx="84334" cy="101522"/>
                </a:xfrm>
                <a:custGeom>
                  <a:avLst/>
                  <a:gdLst>
                    <a:gd name="connsiteX0" fmla="*/ 0 w 84334"/>
                    <a:gd name="connsiteY0" fmla="*/ 40752 h 101522"/>
                    <a:gd name="connsiteX1" fmla="*/ 40738 w 84334"/>
                    <a:gd name="connsiteY1" fmla="*/ 0 h 101522"/>
                    <a:gd name="connsiteX2" fmla="*/ 40738 w 84334"/>
                    <a:gd name="connsiteY2" fmla="*/ 0 h 101522"/>
                    <a:gd name="connsiteX3" fmla="*/ 84335 w 84334"/>
                    <a:gd name="connsiteY3" fmla="*/ 43612 h 101522"/>
                    <a:gd name="connsiteX4" fmla="*/ 84335 w 84334"/>
                    <a:gd name="connsiteY4" fmla="*/ 60770 h 101522"/>
                    <a:gd name="connsiteX5" fmla="*/ 43597 w 84334"/>
                    <a:gd name="connsiteY5" fmla="*/ 101522 h 101522"/>
                    <a:gd name="connsiteX6" fmla="*/ 40023 w 84334"/>
                    <a:gd name="connsiteY6" fmla="*/ 101522 h 101522"/>
                    <a:gd name="connsiteX7" fmla="*/ 2859 w 84334"/>
                    <a:gd name="connsiteY7" fmla="*/ 77214 h 10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334" h="101522">
                      <a:moveTo>
                        <a:pt x="0" y="40752"/>
                      </a:moveTo>
                      <a:cubicBezTo>
                        <a:pt x="0" y="18589"/>
                        <a:pt x="17867" y="0"/>
                        <a:pt x="40738" y="0"/>
                      </a:cubicBezTo>
                      <a:lnTo>
                        <a:pt x="40738" y="0"/>
                      </a:lnTo>
                      <a:cubicBezTo>
                        <a:pt x="65038" y="0"/>
                        <a:pt x="84335" y="19304"/>
                        <a:pt x="84335" y="43612"/>
                      </a:cubicBezTo>
                      <a:lnTo>
                        <a:pt x="84335" y="60770"/>
                      </a:lnTo>
                      <a:cubicBezTo>
                        <a:pt x="84335" y="82933"/>
                        <a:pt x="66467" y="101522"/>
                        <a:pt x="43597" y="101522"/>
                      </a:cubicBezTo>
                      <a:lnTo>
                        <a:pt x="40023" y="101522"/>
                      </a:lnTo>
                      <a:cubicBezTo>
                        <a:pt x="23585" y="101522"/>
                        <a:pt x="9291" y="91513"/>
                        <a:pt x="2859" y="77214"/>
                      </a:cubicBezTo>
                    </a:path>
                  </a:pathLst>
                </a:custGeom>
                <a:solidFill>
                  <a:srgbClr val="D6B88A"/>
                </a:solidFill>
                <a:ln w="7147" cap="flat">
                  <a:noFill/>
                  <a:prstDash val="solid"/>
                  <a:miter/>
                </a:ln>
              </p:spPr>
              <p:txBody>
                <a:bodyPr rtlCol="0" anchor="ctr"/>
                <a:lstStyle/>
                <a:p>
                  <a:endParaRPr lang="en-US" dirty="0"/>
                </a:p>
              </p:txBody>
            </p:sp>
          </p:grpSp>
        </p:grpSp>
        <p:grpSp>
          <p:nvGrpSpPr>
            <p:cNvPr id="51" name="Gráfico 2">
              <a:extLst>
                <a:ext uri="{FF2B5EF4-FFF2-40B4-BE49-F238E27FC236}">
                  <a16:creationId xmlns:a16="http://schemas.microsoft.com/office/drawing/2014/main" id="{81611D03-FF7B-5AC6-C440-3FC13CF89F26}"/>
                </a:ext>
              </a:extLst>
            </p:cNvPr>
            <p:cNvGrpSpPr/>
            <p:nvPr/>
          </p:nvGrpSpPr>
          <p:grpSpPr>
            <a:xfrm>
              <a:off x="4565380" y="1211719"/>
              <a:ext cx="2269876" cy="3853547"/>
              <a:chOff x="4565380" y="1211719"/>
              <a:chExt cx="2269876" cy="3853547"/>
            </a:xfrm>
          </p:grpSpPr>
          <p:sp>
            <p:nvSpPr>
              <p:cNvPr id="55" name="Freeform: Shape 54">
                <a:extLst>
                  <a:ext uri="{FF2B5EF4-FFF2-40B4-BE49-F238E27FC236}">
                    <a16:creationId xmlns:a16="http://schemas.microsoft.com/office/drawing/2014/main" id="{45D296CA-0ED4-C8B1-FEC0-DDD151E6B89A}"/>
                  </a:ext>
                </a:extLst>
              </p:cNvPr>
              <p:cNvSpPr/>
              <p:nvPr/>
            </p:nvSpPr>
            <p:spPr>
              <a:xfrm>
                <a:off x="6162012" y="1211719"/>
                <a:ext cx="673244" cy="2139111"/>
              </a:xfrm>
              <a:custGeom>
                <a:avLst/>
                <a:gdLst>
                  <a:gd name="connsiteX0" fmla="*/ 83619 w 673244"/>
                  <a:gd name="connsiteY0" fmla="*/ 2139112 h 2139111"/>
                  <a:gd name="connsiteX1" fmla="*/ 673244 w 673244"/>
                  <a:gd name="connsiteY1" fmla="*/ 2139112 h 2139111"/>
                  <a:gd name="connsiteX2" fmla="*/ 589625 w 673244"/>
                  <a:gd name="connsiteY2" fmla="*/ 0 h 2139111"/>
                  <a:gd name="connsiteX3" fmla="*/ 0 w 673244"/>
                  <a:gd name="connsiteY3" fmla="*/ 0 h 2139111"/>
                </a:gdLst>
                <a:ahLst/>
                <a:cxnLst>
                  <a:cxn ang="0">
                    <a:pos x="connsiteX0" y="connsiteY0"/>
                  </a:cxn>
                  <a:cxn ang="0">
                    <a:pos x="connsiteX1" y="connsiteY1"/>
                  </a:cxn>
                  <a:cxn ang="0">
                    <a:pos x="connsiteX2" y="connsiteY2"/>
                  </a:cxn>
                  <a:cxn ang="0">
                    <a:pos x="connsiteX3" y="connsiteY3"/>
                  </a:cxn>
                </a:cxnLst>
                <a:rect l="l" t="t" r="r" b="b"/>
                <a:pathLst>
                  <a:path w="673244" h="2139111">
                    <a:moveTo>
                      <a:pt x="83619" y="2139112"/>
                    </a:moveTo>
                    <a:lnTo>
                      <a:pt x="673244" y="2139112"/>
                    </a:lnTo>
                    <a:lnTo>
                      <a:pt x="589625" y="0"/>
                    </a:lnTo>
                    <a:lnTo>
                      <a:pt x="0" y="0"/>
                    </a:lnTo>
                    <a:close/>
                  </a:path>
                </a:pathLst>
              </a:custGeom>
              <a:solidFill>
                <a:srgbClr val="EDEDED"/>
              </a:solidFill>
              <a:ln w="7147" cap="flat">
                <a:noFill/>
                <a:prstDash val="solid"/>
                <a:miter/>
              </a:ln>
            </p:spPr>
            <p:txBody>
              <a:bodyPr rtlCol="0" anchor="ctr"/>
              <a:lstStyle/>
              <a:p>
                <a:endParaRPr lang="en-US" dirty="0"/>
              </a:p>
            </p:txBody>
          </p:sp>
          <p:grpSp>
            <p:nvGrpSpPr>
              <p:cNvPr id="56" name="Gráfico 2">
                <a:extLst>
                  <a:ext uri="{FF2B5EF4-FFF2-40B4-BE49-F238E27FC236}">
                    <a16:creationId xmlns:a16="http://schemas.microsoft.com/office/drawing/2014/main" id="{C133FA43-0F33-0817-9D96-C9311D0FFC6D}"/>
                  </a:ext>
                </a:extLst>
              </p:cNvPr>
              <p:cNvGrpSpPr/>
              <p:nvPr/>
            </p:nvGrpSpPr>
            <p:grpSpPr>
              <a:xfrm>
                <a:off x="4565380" y="2926154"/>
                <a:ext cx="251573" cy="2139112"/>
                <a:chOff x="4565380" y="2926154"/>
                <a:chExt cx="251573" cy="2139112"/>
              </a:xfrm>
              <a:solidFill>
                <a:srgbClr val="A7BFD3"/>
              </a:solidFill>
            </p:grpSpPr>
            <p:sp>
              <p:nvSpPr>
                <p:cNvPr id="61" name="Freeform: Shape 60">
                  <a:extLst>
                    <a:ext uri="{FF2B5EF4-FFF2-40B4-BE49-F238E27FC236}">
                      <a16:creationId xmlns:a16="http://schemas.microsoft.com/office/drawing/2014/main" id="{F98AF54F-213D-C252-D59F-9488B7AB654C}"/>
                    </a:ext>
                  </a:extLst>
                </p:cNvPr>
                <p:cNvSpPr/>
                <p:nvPr/>
              </p:nvSpPr>
              <p:spPr>
                <a:xfrm>
                  <a:off x="4565380" y="2926154"/>
                  <a:ext cx="251573" cy="2139112"/>
                </a:xfrm>
                <a:custGeom>
                  <a:avLst/>
                  <a:gdLst>
                    <a:gd name="connsiteX0" fmla="*/ 251573 w 251573"/>
                    <a:gd name="connsiteY0" fmla="*/ 61485 h 2139112"/>
                    <a:gd name="connsiteX1" fmla="*/ 198686 w 251573"/>
                    <a:gd name="connsiteY1" fmla="*/ 0 h 2139112"/>
                    <a:gd name="connsiteX2" fmla="*/ 0 w 251573"/>
                    <a:gd name="connsiteY2" fmla="*/ 2139112 h 2139112"/>
                    <a:gd name="connsiteX3" fmla="*/ 58605 w 251573"/>
                    <a:gd name="connsiteY3" fmla="*/ 2139112 h 2139112"/>
                  </a:gdLst>
                  <a:ahLst/>
                  <a:cxnLst>
                    <a:cxn ang="0">
                      <a:pos x="connsiteX0" y="connsiteY0"/>
                    </a:cxn>
                    <a:cxn ang="0">
                      <a:pos x="connsiteX1" y="connsiteY1"/>
                    </a:cxn>
                    <a:cxn ang="0">
                      <a:pos x="connsiteX2" y="connsiteY2"/>
                    </a:cxn>
                    <a:cxn ang="0">
                      <a:pos x="connsiteX3" y="connsiteY3"/>
                    </a:cxn>
                  </a:cxnLst>
                  <a:rect l="l" t="t" r="r" b="b"/>
                  <a:pathLst>
                    <a:path w="251573" h="2139112">
                      <a:moveTo>
                        <a:pt x="251573" y="61485"/>
                      </a:moveTo>
                      <a:lnTo>
                        <a:pt x="198686" y="0"/>
                      </a:lnTo>
                      <a:lnTo>
                        <a:pt x="0" y="2139112"/>
                      </a:lnTo>
                      <a:lnTo>
                        <a:pt x="58605" y="2139112"/>
                      </a:lnTo>
                      <a:close/>
                    </a:path>
                  </a:pathLst>
                </a:custGeom>
                <a:solidFill>
                  <a:srgbClr val="A7BFD3"/>
                </a:solidFill>
                <a:ln w="7147"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A20DCD91-CEDC-A616-FBE8-77178108A78F}"/>
                    </a:ext>
                  </a:extLst>
                </p:cNvPr>
                <p:cNvSpPr/>
                <p:nvPr/>
              </p:nvSpPr>
              <p:spPr>
                <a:xfrm>
                  <a:off x="4599685" y="2962616"/>
                  <a:ext cx="217267" cy="2102649"/>
                </a:xfrm>
                <a:custGeom>
                  <a:avLst/>
                  <a:gdLst>
                    <a:gd name="connsiteX0" fmla="*/ 0 w 217267"/>
                    <a:gd name="connsiteY0" fmla="*/ 2102650 h 2102649"/>
                    <a:gd name="connsiteX1" fmla="*/ 24300 w 217267"/>
                    <a:gd name="connsiteY1" fmla="*/ 2102650 h 2102649"/>
                    <a:gd name="connsiteX2" fmla="*/ 217268 w 217267"/>
                    <a:gd name="connsiteY2" fmla="*/ 25023 h 2102649"/>
                    <a:gd name="connsiteX3" fmla="*/ 195827 w 217267"/>
                    <a:gd name="connsiteY3" fmla="*/ 0 h 2102649"/>
                  </a:gdLst>
                  <a:ahLst/>
                  <a:cxnLst>
                    <a:cxn ang="0">
                      <a:pos x="connsiteX0" y="connsiteY0"/>
                    </a:cxn>
                    <a:cxn ang="0">
                      <a:pos x="connsiteX1" y="connsiteY1"/>
                    </a:cxn>
                    <a:cxn ang="0">
                      <a:pos x="connsiteX2" y="connsiteY2"/>
                    </a:cxn>
                    <a:cxn ang="0">
                      <a:pos x="connsiteX3" y="connsiteY3"/>
                    </a:cxn>
                  </a:cxnLst>
                  <a:rect l="l" t="t" r="r" b="b"/>
                  <a:pathLst>
                    <a:path w="217267" h="2102649">
                      <a:moveTo>
                        <a:pt x="0" y="2102650"/>
                      </a:moveTo>
                      <a:lnTo>
                        <a:pt x="24300" y="2102650"/>
                      </a:lnTo>
                      <a:lnTo>
                        <a:pt x="217268" y="25023"/>
                      </a:lnTo>
                      <a:lnTo>
                        <a:pt x="195827" y="0"/>
                      </a:lnTo>
                      <a:close/>
                    </a:path>
                  </a:pathLst>
                </a:custGeom>
                <a:solidFill>
                  <a:srgbClr val="A7BFD3"/>
                </a:solidFill>
                <a:ln w="7147" cap="flat">
                  <a:noFill/>
                  <a:prstDash val="solid"/>
                  <a:miter/>
                </a:ln>
              </p:spPr>
              <p:txBody>
                <a:bodyPr rtlCol="0" anchor="ctr"/>
                <a:lstStyle/>
                <a:p>
                  <a:endParaRPr lang="en-US" dirty="0"/>
                </a:p>
              </p:txBody>
            </p:sp>
          </p:grpSp>
          <p:grpSp>
            <p:nvGrpSpPr>
              <p:cNvPr id="57" name="Gráfico 2">
                <a:extLst>
                  <a:ext uri="{FF2B5EF4-FFF2-40B4-BE49-F238E27FC236}">
                    <a16:creationId xmlns:a16="http://schemas.microsoft.com/office/drawing/2014/main" id="{9DC3E766-BE87-E6C2-2654-5689C52D0827}"/>
                  </a:ext>
                </a:extLst>
              </p:cNvPr>
              <p:cNvGrpSpPr/>
              <p:nvPr/>
            </p:nvGrpSpPr>
            <p:grpSpPr>
              <a:xfrm>
                <a:off x="6238485" y="2926154"/>
                <a:ext cx="252288" cy="2139112"/>
                <a:chOff x="6238485" y="2926154"/>
                <a:chExt cx="252288" cy="2139112"/>
              </a:xfrm>
              <a:solidFill>
                <a:srgbClr val="A7BFD3"/>
              </a:solidFill>
            </p:grpSpPr>
            <p:sp>
              <p:nvSpPr>
                <p:cNvPr id="59" name="Freeform: Shape 58">
                  <a:extLst>
                    <a:ext uri="{FF2B5EF4-FFF2-40B4-BE49-F238E27FC236}">
                      <a16:creationId xmlns:a16="http://schemas.microsoft.com/office/drawing/2014/main" id="{1F5D1253-15A2-8F38-94C0-A44D653F08E1}"/>
                    </a:ext>
                  </a:extLst>
                </p:cNvPr>
                <p:cNvSpPr/>
                <p:nvPr/>
              </p:nvSpPr>
              <p:spPr>
                <a:xfrm>
                  <a:off x="6238485" y="2926154"/>
                  <a:ext cx="252288" cy="2139112"/>
                </a:xfrm>
                <a:custGeom>
                  <a:avLst/>
                  <a:gdLst>
                    <a:gd name="connsiteX0" fmla="*/ 252288 w 252288"/>
                    <a:gd name="connsiteY0" fmla="*/ 61485 h 2139112"/>
                    <a:gd name="connsiteX1" fmla="*/ 199401 w 252288"/>
                    <a:gd name="connsiteY1" fmla="*/ 0 h 2139112"/>
                    <a:gd name="connsiteX2" fmla="*/ 0 w 252288"/>
                    <a:gd name="connsiteY2" fmla="*/ 2139112 h 2139112"/>
                    <a:gd name="connsiteX3" fmla="*/ 58605 w 252288"/>
                    <a:gd name="connsiteY3" fmla="*/ 2139112 h 2139112"/>
                  </a:gdLst>
                  <a:ahLst/>
                  <a:cxnLst>
                    <a:cxn ang="0">
                      <a:pos x="connsiteX0" y="connsiteY0"/>
                    </a:cxn>
                    <a:cxn ang="0">
                      <a:pos x="connsiteX1" y="connsiteY1"/>
                    </a:cxn>
                    <a:cxn ang="0">
                      <a:pos x="connsiteX2" y="connsiteY2"/>
                    </a:cxn>
                    <a:cxn ang="0">
                      <a:pos x="connsiteX3" y="connsiteY3"/>
                    </a:cxn>
                  </a:cxnLst>
                  <a:rect l="l" t="t" r="r" b="b"/>
                  <a:pathLst>
                    <a:path w="252288" h="2139112">
                      <a:moveTo>
                        <a:pt x="252288" y="61485"/>
                      </a:moveTo>
                      <a:lnTo>
                        <a:pt x="199401" y="0"/>
                      </a:lnTo>
                      <a:lnTo>
                        <a:pt x="0" y="2139112"/>
                      </a:lnTo>
                      <a:lnTo>
                        <a:pt x="58605" y="2139112"/>
                      </a:lnTo>
                      <a:close/>
                    </a:path>
                  </a:pathLst>
                </a:custGeom>
                <a:solidFill>
                  <a:srgbClr val="A7BFD3"/>
                </a:solidFill>
                <a:ln w="7147"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7303B68-CDCD-2973-1BA9-E26D22FD43BB}"/>
                    </a:ext>
                  </a:extLst>
                </p:cNvPr>
                <p:cNvSpPr/>
                <p:nvPr/>
              </p:nvSpPr>
              <p:spPr>
                <a:xfrm>
                  <a:off x="6273505" y="2962616"/>
                  <a:ext cx="217267" cy="2102649"/>
                </a:xfrm>
                <a:custGeom>
                  <a:avLst/>
                  <a:gdLst>
                    <a:gd name="connsiteX0" fmla="*/ 0 w 217267"/>
                    <a:gd name="connsiteY0" fmla="*/ 2102650 h 2102649"/>
                    <a:gd name="connsiteX1" fmla="*/ 23585 w 217267"/>
                    <a:gd name="connsiteY1" fmla="*/ 2102650 h 2102649"/>
                    <a:gd name="connsiteX2" fmla="*/ 217268 w 217267"/>
                    <a:gd name="connsiteY2" fmla="*/ 25023 h 2102649"/>
                    <a:gd name="connsiteX3" fmla="*/ 195112 w 217267"/>
                    <a:gd name="connsiteY3" fmla="*/ 0 h 2102649"/>
                  </a:gdLst>
                  <a:ahLst/>
                  <a:cxnLst>
                    <a:cxn ang="0">
                      <a:pos x="connsiteX0" y="connsiteY0"/>
                    </a:cxn>
                    <a:cxn ang="0">
                      <a:pos x="connsiteX1" y="connsiteY1"/>
                    </a:cxn>
                    <a:cxn ang="0">
                      <a:pos x="connsiteX2" y="connsiteY2"/>
                    </a:cxn>
                    <a:cxn ang="0">
                      <a:pos x="connsiteX3" y="connsiteY3"/>
                    </a:cxn>
                  </a:cxnLst>
                  <a:rect l="l" t="t" r="r" b="b"/>
                  <a:pathLst>
                    <a:path w="217267" h="2102649">
                      <a:moveTo>
                        <a:pt x="0" y="2102650"/>
                      </a:moveTo>
                      <a:lnTo>
                        <a:pt x="23585" y="2102650"/>
                      </a:lnTo>
                      <a:lnTo>
                        <a:pt x="217268" y="25023"/>
                      </a:lnTo>
                      <a:lnTo>
                        <a:pt x="195112" y="0"/>
                      </a:lnTo>
                      <a:close/>
                    </a:path>
                  </a:pathLst>
                </a:custGeom>
                <a:solidFill>
                  <a:srgbClr val="A7BFD3"/>
                </a:solidFill>
                <a:ln w="7147" cap="flat">
                  <a:noFill/>
                  <a:prstDash val="solid"/>
                  <a:miter/>
                </a:ln>
              </p:spPr>
              <p:txBody>
                <a:bodyPr rtlCol="0" anchor="ctr"/>
                <a:lstStyle/>
                <a:p>
                  <a:endParaRPr lang="en-US" dirty="0"/>
                </a:p>
              </p:txBody>
            </p:sp>
          </p:grpSp>
          <p:sp>
            <p:nvSpPr>
              <p:cNvPr id="58" name="Freeform: Shape 57">
                <a:extLst>
                  <a:ext uri="{FF2B5EF4-FFF2-40B4-BE49-F238E27FC236}">
                    <a16:creationId xmlns:a16="http://schemas.microsoft.com/office/drawing/2014/main" id="{F7313E6B-201A-C356-5776-7EDDB55C49A8}"/>
                  </a:ext>
                </a:extLst>
              </p:cNvPr>
              <p:cNvSpPr/>
              <p:nvPr/>
            </p:nvSpPr>
            <p:spPr>
              <a:xfrm>
                <a:off x="4638993" y="1211719"/>
                <a:ext cx="2106211" cy="2139111"/>
              </a:xfrm>
              <a:custGeom>
                <a:avLst/>
                <a:gdLst>
                  <a:gd name="connsiteX0" fmla="*/ 1906811 w 2106211"/>
                  <a:gd name="connsiteY0" fmla="*/ 2139112 h 2139111"/>
                  <a:gd name="connsiteX1" fmla="*/ 0 w 2106211"/>
                  <a:gd name="connsiteY1" fmla="*/ 2139112 h 2139111"/>
                  <a:gd name="connsiteX2" fmla="*/ 199400 w 2106211"/>
                  <a:gd name="connsiteY2" fmla="*/ 0 h 2139111"/>
                  <a:gd name="connsiteX3" fmla="*/ 2106212 w 2106211"/>
                  <a:gd name="connsiteY3" fmla="*/ 0 h 2139111"/>
                </a:gdLst>
                <a:ahLst/>
                <a:cxnLst>
                  <a:cxn ang="0">
                    <a:pos x="connsiteX0" y="connsiteY0"/>
                  </a:cxn>
                  <a:cxn ang="0">
                    <a:pos x="connsiteX1" y="connsiteY1"/>
                  </a:cxn>
                  <a:cxn ang="0">
                    <a:pos x="connsiteX2" y="connsiteY2"/>
                  </a:cxn>
                  <a:cxn ang="0">
                    <a:pos x="connsiteX3" y="connsiteY3"/>
                  </a:cxn>
                </a:cxnLst>
                <a:rect l="l" t="t" r="r" b="b"/>
                <a:pathLst>
                  <a:path w="2106211" h="2139111">
                    <a:moveTo>
                      <a:pt x="1906811" y="2139112"/>
                    </a:moveTo>
                    <a:lnTo>
                      <a:pt x="0" y="2139112"/>
                    </a:lnTo>
                    <a:lnTo>
                      <a:pt x="199400" y="0"/>
                    </a:lnTo>
                    <a:lnTo>
                      <a:pt x="2106212" y="0"/>
                    </a:lnTo>
                    <a:close/>
                  </a:path>
                </a:pathLst>
              </a:custGeom>
              <a:solidFill>
                <a:srgbClr val="F6F6F6"/>
              </a:solidFill>
              <a:ln w="7147" cap="flat">
                <a:noFill/>
                <a:prstDash val="solid"/>
                <a:miter/>
              </a:ln>
            </p:spPr>
            <p:txBody>
              <a:bodyPr rtlCol="0" anchor="ctr"/>
              <a:lstStyle/>
              <a:p>
                <a:endParaRPr lang="en-US" dirty="0"/>
              </a:p>
            </p:txBody>
          </p:sp>
        </p:grpSp>
        <p:grpSp>
          <p:nvGrpSpPr>
            <p:cNvPr id="52" name="Gráfico 2">
              <a:extLst>
                <a:ext uri="{FF2B5EF4-FFF2-40B4-BE49-F238E27FC236}">
                  <a16:creationId xmlns:a16="http://schemas.microsoft.com/office/drawing/2014/main" id="{2867A79A-FB98-D0ED-91D0-A6F16687FFD2}"/>
                </a:ext>
              </a:extLst>
            </p:cNvPr>
            <p:cNvGrpSpPr/>
            <p:nvPr/>
          </p:nvGrpSpPr>
          <p:grpSpPr>
            <a:xfrm>
              <a:off x="6435741" y="1159563"/>
              <a:ext cx="236564" cy="208083"/>
              <a:chOff x="6435741" y="1159563"/>
              <a:chExt cx="236564" cy="208083"/>
            </a:xfrm>
            <a:solidFill>
              <a:srgbClr val="D6B88A"/>
            </a:solidFill>
          </p:grpSpPr>
          <p:sp>
            <p:nvSpPr>
              <p:cNvPr id="53" name="Freeform: Shape 52">
                <a:extLst>
                  <a:ext uri="{FF2B5EF4-FFF2-40B4-BE49-F238E27FC236}">
                    <a16:creationId xmlns:a16="http://schemas.microsoft.com/office/drawing/2014/main" id="{ED634E4F-5A43-37EF-6E1C-5EFE4564E5AF}"/>
                  </a:ext>
                </a:extLst>
              </p:cNvPr>
              <p:cNvSpPr/>
              <p:nvPr/>
            </p:nvSpPr>
            <p:spPr>
              <a:xfrm>
                <a:off x="6435741" y="1159563"/>
                <a:ext cx="236564" cy="208083"/>
              </a:xfrm>
              <a:custGeom>
                <a:avLst/>
                <a:gdLst>
                  <a:gd name="connsiteX0" fmla="*/ 132219 w 236564"/>
                  <a:gd name="connsiteY0" fmla="*/ 1395 h 208083"/>
                  <a:gd name="connsiteX1" fmla="*/ 236565 w 236564"/>
                  <a:gd name="connsiteY1" fmla="*/ 45006 h 208083"/>
                  <a:gd name="connsiteX2" fmla="*/ 125787 w 236564"/>
                  <a:gd name="connsiteY2" fmla="*/ 48581 h 208083"/>
                  <a:gd name="connsiteX3" fmla="*/ 125072 w 236564"/>
                  <a:gd name="connsiteY3" fmla="*/ 71459 h 208083"/>
                  <a:gd name="connsiteX4" fmla="*/ 121498 w 236564"/>
                  <a:gd name="connsiteY4" fmla="*/ 141524 h 208083"/>
                  <a:gd name="connsiteX5" fmla="*/ 122213 w 236564"/>
                  <a:gd name="connsiteY5" fmla="*/ 173696 h 208083"/>
                  <a:gd name="connsiteX6" fmla="*/ 120784 w 236564"/>
                  <a:gd name="connsiteY6" fmla="*/ 196575 h 208083"/>
                  <a:gd name="connsiteX7" fmla="*/ 104346 w 236564"/>
                  <a:gd name="connsiteY7" fmla="*/ 198005 h 208083"/>
                  <a:gd name="connsiteX8" fmla="*/ 90052 w 236564"/>
                  <a:gd name="connsiteY8" fmla="*/ 72174 h 208083"/>
                  <a:gd name="connsiteX9" fmla="*/ 72184 w 236564"/>
                  <a:gd name="connsiteY9" fmla="*/ 192285 h 208083"/>
                  <a:gd name="connsiteX10" fmla="*/ 59320 w 236564"/>
                  <a:gd name="connsiteY10" fmla="*/ 208014 h 208083"/>
                  <a:gd name="connsiteX11" fmla="*/ 52173 w 236564"/>
                  <a:gd name="connsiteY11" fmla="*/ 203724 h 208083"/>
                  <a:gd name="connsiteX12" fmla="*/ 40738 w 236564"/>
                  <a:gd name="connsiteY12" fmla="*/ 63595 h 208083"/>
                  <a:gd name="connsiteX13" fmla="*/ 24300 w 236564"/>
                  <a:gd name="connsiteY13" fmla="*/ 124365 h 208083"/>
                  <a:gd name="connsiteX14" fmla="*/ 11435 w 236564"/>
                  <a:gd name="connsiteY14" fmla="*/ 140094 h 208083"/>
                  <a:gd name="connsiteX15" fmla="*/ 0 w 236564"/>
                  <a:gd name="connsiteY15" fmla="*/ 141524 h 208083"/>
                  <a:gd name="connsiteX16" fmla="*/ 15723 w 236564"/>
                  <a:gd name="connsiteY16" fmla="*/ 13549 h 208083"/>
                  <a:gd name="connsiteX17" fmla="*/ 132219 w 236564"/>
                  <a:gd name="connsiteY17" fmla="*/ 1395 h 20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564" h="208083">
                    <a:moveTo>
                      <a:pt x="132219" y="1395"/>
                    </a:moveTo>
                    <a:cubicBezTo>
                      <a:pt x="162236" y="4970"/>
                      <a:pt x="236565" y="45006"/>
                      <a:pt x="236565" y="45006"/>
                    </a:cubicBezTo>
                    <a:lnTo>
                      <a:pt x="125787" y="48581"/>
                    </a:lnTo>
                    <a:cubicBezTo>
                      <a:pt x="122928" y="62880"/>
                      <a:pt x="125072" y="71459"/>
                      <a:pt x="125072" y="71459"/>
                    </a:cubicBezTo>
                    <a:lnTo>
                      <a:pt x="121498" y="141524"/>
                    </a:lnTo>
                    <a:lnTo>
                      <a:pt x="122213" y="173696"/>
                    </a:lnTo>
                    <a:cubicBezTo>
                      <a:pt x="122213" y="173696"/>
                      <a:pt x="124357" y="192285"/>
                      <a:pt x="120784" y="196575"/>
                    </a:cubicBezTo>
                    <a:cubicBezTo>
                      <a:pt x="111493" y="210159"/>
                      <a:pt x="104346" y="198005"/>
                      <a:pt x="104346" y="198005"/>
                    </a:cubicBezTo>
                    <a:lnTo>
                      <a:pt x="90052" y="72174"/>
                    </a:lnTo>
                    <a:lnTo>
                      <a:pt x="72184" y="192285"/>
                    </a:lnTo>
                    <a:cubicBezTo>
                      <a:pt x="72184" y="192285"/>
                      <a:pt x="67181" y="207299"/>
                      <a:pt x="59320" y="208014"/>
                    </a:cubicBezTo>
                    <a:cubicBezTo>
                      <a:pt x="51458" y="208729"/>
                      <a:pt x="52173" y="203724"/>
                      <a:pt x="52173" y="203724"/>
                    </a:cubicBezTo>
                    <a:lnTo>
                      <a:pt x="40738" y="63595"/>
                    </a:lnTo>
                    <a:lnTo>
                      <a:pt x="24300" y="124365"/>
                    </a:lnTo>
                    <a:cubicBezTo>
                      <a:pt x="24300" y="124365"/>
                      <a:pt x="19297" y="138664"/>
                      <a:pt x="11435" y="140094"/>
                    </a:cubicBezTo>
                    <a:cubicBezTo>
                      <a:pt x="2859" y="140809"/>
                      <a:pt x="0" y="141524"/>
                      <a:pt x="0" y="141524"/>
                    </a:cubicBezTo>
                    <a:lnTo>
                      <a:pt x="15723" y="13549"/>
                    </a:lnTo>
                    <a:cubicBezTo>
                      <a:pt x="16438" y="12834"/>
                      <a:pt x="72184" y="-5040"/>
                      <a:pt x="132219" y="1395"/>
                    </a:cubicBezTo>
                    <a:close/>
                  </a:path>
                </a:pathLst>
              </a:custGeom>
              <a:solidFill>
                <a:srgbClr val="D6B88A"/>
              </a:solidFill>
              <a:ln w="7147"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3D1BFC94-DF61-B6A3-D063-85FFF78CEF58}"/>
                  </a:ext>
                </a:extLst>
              </p:cNvPr>
              <p:cNvSpPr/>
              <p:nvPr/>
            </p:nvSpPr>
            <p:spPr>
              <a:xfrm>
                <a:off x="6462185" y="1223158"/>
                <a:ext cx="41452" cy="130430"/>
              </a:xfrm>
              <a:custGeom>
                <a:avLst/>
                <a:gdLst>
                  <a:gd name="connsiteX0" fmla="*/ 41452 w 41452"/>
                  <a:gd name="connsiteY0" fmla="*/ 13584 h 130430"/>
                  <a:gd name="connsiteX1" fmla="*/ 24300 w 41452"/>
                  <a:gd name="connsiteY1" fmla="*/ 97232 h 130430"/>
                  <a:gd name="connsiteX2" fmla="*/ 15723 w 41452"/>
                  <a:gd name="connsiteY2" fmla="*/ 125115 h 130430"/>
                  <a:gd name="connsiteX3" fmla="*/ 0 w 41452"/>
                  <a:gd name="connsiteY3" fmla="*/ 128690 h 130430"/>
                  <a:gd name="connsiteX4" fmla="*/ 14294 w 41452"/>
                  <a:gd name="connsiteY4" fmla="*/ 0 h 130430"/>
                  <a:gd name="connsiteX5" fmla="*/ 41452 w 41452"/>
                  <a:gd name="connsiteY5" fmla="*/ 13584 h 13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 h="130430">
                    <a:moveTo>
                      <a:pt x="41452" y="13584"/>
                    </a:moveTo>
                    <a:lnTo>
                      <a:pt x="24300" y="97232"/>
                    </a:lnTo>
                    <a:cubicBezTo>
                      <a:pt x="24300" y="97232"/>
                      <a:pt x="22156" y="116536"/>
                      <a:pt x="15723" y="125115"/>
                    </a:cubicBezTo>
                    <a:cubicBezTo>
                      <a:pt x="8576" y="134409"/>
                      <a:pt x="0" y="128690"/>
                      <a:pt x="0" y="128690"/>
                    </a:cubicBezTo>
                    <a:lnTo>
                      <a:pt x="14294" y="0"/>
                    </a:lnTo>
                    <a:lnTo>
                      <a:pt x="41452" y="13584"/>
                    </a:lnTo>
                    <a:close/>
                  </a:path>
                </a:pathLst>
              </a:custGeom>
              <a:solidFill>
                <a:srgbClr val="D6B88A"/>
              </a:solidFill>
              <a:ln w="7147" cap="flat">
                <a:noFill/>
                <a:prstDash val="solid"/>
                <a:miter/>
              </a:ln>
            </p:spPr>
            <p:txBody>
              <a:bodyPr rtlCol="0" anchor="ctr"/>
              <a:lstStyle/>
              <a:p>
                <a:endParaRPr lang="en-US" dirty="0"/>
              </a:p>
            </p:txBody>
          </p:sp>
        </p:grpSp>
      </p:grpSp>
      <p:sp>
        <p:nvSpPr>
          <p:cNvPr id="145" name="Freeform: Shape 144">
            <a:extLst>
              <a:ext uri="{FF2B5EF4-FFF2-40B4-BE49-F238E27FC236}">
                <a16:creationId xmlns:a16="http://schemas.microsoft.com/office/drawing/2014/main" id="{C6FFDBC2-777B-3220-04D1-2EB5E4016A19}"/>
              </a:ext>
            </a:extLst>
          </p:cNvPr>
          <p:cNvSpPr/>
          <p:nvPr/>
        </p:nvSpPr>
        <p:spPr>
          <a:xfrm>
            <a:off x="5095685" y="1449795"/>
            <a:ext cx="1137082" cy="1569301"/>
          </a:xfrm>
          <a:custGeom>
            <a:avLst/>
            <a:gdLst>
              <a:gd name="connsiteX0" fmla="*/ 142225 w 1137082"/>
              <a:gd name="connsiteY0" fmla="*/ 0 h 1569301"/>
              <a:gd name="connsiteX1" fmla="*/ 0 w 1137082"/>
              <a:gd name="connsiteY1" fmla="*/ 1569302 h 1569301"/>
              <a:gd name="connsiteX2" fmla="*/ 1137083 w 1137082"/>
              <a:gd name="connsiteY2" fmla="*/ 1569302 h 1569301"/>
            </a:gdLst>
            <a:ahLst/>
            <a:cxnLst>
              <a:cxn ang="0">
                <a:pos x="connsiteX0" y="connsiteY0"/>
              </a:cxn>
              <a:cxn ang="0">
                <a:pos x="connsiteX1" y="connsiteY1"/>
              </a:cxn>
              <a:cxn ang="0">
                <a:pos x="connsiteX2" y="connsiteY2"/>
              </a:cxn>
            </a:cxnLst>
            <a:rect l="l" t="t" r="r" b="b"/>
            <a:pathLst>
              <a:path w="1137082" h="1569301">
                <a:moveTo>
                  <a:pt x="142225" y="0"/>
                </a:moveTo>
                <a:lnTo>
                  <a:pt x="0" y="1569302"/>
                </a:lnTo>
                <a:lnTo>
                  <a:pt x="1137083" y="1569302"/>
                </a:lnTo>
              </a:path>
            </a:pathLst>
          </a:custGeom>
          <a:noFill/>
          <a:ln w="21441" cap="flat">
            <a:solidFill>
              <a:srgbClr val="284E9D"/>
            </a:solid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3A4CF07F-4FFC-61A1-1A1E-59529B79D2FF}"/>
              </a:ext>
            </a:extLst>
          </p:cNvPr>
          <p:cNvSpPr/>
          <p:nvPr/>
        </p:nvSpPr>
        <p:spPr>
          <a:xfrm>
            <a:off x="5741168" y="1735058"/>
            <a:ext cx="360921" cy="1284039"/>
          </a:xfrm>
          <a:custGeom>
            <a:avLst/>
            <a:gdLst>
              <a:gd name="connsiteX0" fmla="*/ 0 w 360921"/>
              <a:gd name="connsiteY0" fmla="*/ 1269740 h 1284039"/>
              <a:gd name="connsiteX1" fmla="*/ 124357 w 360921"/>
              <a:gd name="connsiteY1" fmla="*/ 0 h 1284039"/>
              <a:gd name="connsiteX2" fmla="*/ 360922 w 360921"/>
              <a:gd name="connsiteY2" fmla="*/ 0 h 1284039"/>
              <a:gd name="connsiteX3" fmla="*/ 232276 w 360921"/>
              <a:gd name="connsiteY3" fmla="*/ 1284039 h 1284039"/>
              <a:gd name="connsiteX4" fmla="*/ 0 w 360921"/>
              <a:gd name="connsiteY4" fmla="*/ 1284039 h 128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21" h="1284039">
                <a:moveTo>
                  <a:pt x="0" y="1269740"/>
                </a:moveTo>
                <a:lnTo>
                  <a:pt x="124357" y="0"/>
                </a:lnTo>
                <a:lnTo>
                  <a:pt x="360922" y="0"/>
                </a:lnTo>
                <a:lnTo>
                  <a:pt x="232276" y="1284039"/>
                </a:lnTo>
                <a:lnTo>
                  <a:pt x="0" y="1284039"/>
                </a:lnTo>
                <a:close/>
              </a:path>
            </a:pathLst>
          </a:custGeom>
          <a:solidFill>
            <a:schemeClr val="accent1"/>
          </a:solidFill>
          <a:ln w="7147"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37BC330-82E8-2FA9-9C28-A172E90E3497}"/>
              </a:ext>
            </a:extLst>
          </p:cNvPr>
          <p:cNvSpPr/>
          <p:nvPr/>
        </p:nvSpPr>
        <p:spPr>
          <a:xfrm>
            <a:off x="5347741" y="2450001"/>
            <a:ext cx="296599" cy="569095"/>
          </a:xfrm>
          <a:custGeom>
            <a:avLst/>
            <a:gdLst>
              <a:gd name="connsiteX0" fmla="*/ 0 w 296599"/>
              <a:gd name="connsiteY0" fmla="*/ 554796 h 569095"/>
              <a:gd name="connsiteX1" fmla="*/ 60034 w 296599"/>
              <a:gd name="connsiteY1" fmla="*/ 0 h 569095"/>
              <a:gd name="connsiteX2" fmla="*/ 296599 w 296599"/>
              <a:gd name="connsiteY2" fmla="*/ 0 h 569095"/>
              <a:gd name="connsiteX3" fmla="*/ 232276 w 296599"/>
              <a:gd name="connsiteY3" fmla="*/ 569095 h 569095"/>
              <a:gd name="connsiteX4" fmla="*/ 0 w 296599"/>
              <a:gd name="connsiteY4" fmla="*/ 569095 h 56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99" h="569095">
                <a:moveTo>
                  <a:pt x="0" y="554796"/>
                </a:moveTo>
                <a:lnTo>
                  <a:pt x="60034" y="0"/>
                </a:lnTo>
                <a:lnTo>
                  <a:pt x="296599" y="0"/>
                </a:lnTo>
                <a:lnTo>
                  <a:pt x="232276" y="569095"/>
                </a:lnTo>
                <a:lnTo>
                  <a:pt x="0" y="569095"/>
                </a:lnTo>
                <a:close/>
              </a:path>
            </a:pathLst>
          </a:custGeom>
          <a:solidFill>
            <a:schemeClr val="accent1">
              <a:lumMod val="60000"/>
              <a:lumOff val="40000"/>
            </a:schemeClr>
          </a:solidFill>
          <a:ln w="7147" cap="flat">
            <a:noFill/>
            <a:prstDash val="solid"/>
            <a:miter/>
          </a:ln>
        </p:spPr>
        <p:txBody>
          <a:bodyPr rtlCol="0" anchor="ctr"/>
          <a:lstStyle/>
          <a:p>
            <a:endParaRPr lang="en-US" dirty="0"/>
          </a:p>
        </p:txBody>
      </p:sp>
      <p:sp>
        <p:nvSpPr>
          <p:cNvPr id="5" name="Text Placeholder 4">
            <a:extLst>
              <a:ext uri="{FF2B5EF4-FFF2-40B4-BE49-F238E27FC236}">
                <a16:creationId xmlns:a16="http://schemas.microsoft.com/office/drawing/2014/main" id="{FD50E68E-D318-7846-9013-27C5D8A7F885}"/>
              </a:ext>
            </a:extLst>
          </p:cNvPr>
          <p:cNvSpPr>
            <a:spLocks noGrp="1"/>
          </p:cNvSpPr>
          <p:nvPr>
            <p:ph type="body" sz="quarter" idx="14"/>
          </p:nvPr>
        </p:nvSpPr>
        <p:spPr>
          <a:xfrm>
            <a:off x="704258" y="1470853"/>
            <a:ext cx="3682743" cy="2818058"/>
          </a:xfrm>
        </p:spPr>
        <p:txBody>
          <a:bodyPr/>
          <a:lstStyle/>
          <a:p>
            <a:r>
              <a:rPr lang="es-ES" sz="1400" dirty="0">
                <a:solidFill>
                  <a:schemeClr val="tx1">
                    <a:lumMod val="65000"/>
                    <a:lumOff val="35000"/>
                  </a:schemeClr>
                </a:solidFill>
              </a:rPr>
              <a:t>Este trabajo mostrará una aplicación de un modelo de fuga de clientes para una empresa de telecomunicaciones de Chile. Se utilizarán como metodologías descriptivas para generar perfiles de clientes fugados y técnicas de clasificación para generar un modelo de ocurrencia de fuga de servicios. La base de datos incluye tipos de productos contratados, variables socio demográficas, sistemas de pago, entre otros. La información obtenida permitiría proponer planes de acción para disminuir la fuga a través de actividades de capacitación, promoción y publicidad</a:t>
            </a:r>
            <a:endParaRPr lang="en-US" sz="1400" dirty="0">
              <a:solidFill>
                <a:schemeClr val="tx1">
                  <a:lumMod val="65000"/>
                  <a:lumOff val="35000"/>
                </a:schemeClr>
              </a:solidFill>
            </a:endParaRPr>
          </a:p>
          <a:p>
            <a:endParaRPr lang="en-BR" sz="1400" dirty="0">
              <a:solidFill>
                <a:schemeClr val="tx1">
                  <a:lumMod val="65000"/>
                  <a:lumOff val="35000"/>
                </a:schemeClr>
              </a:solidFill>
            </a:endParaRPr>
          </a:p>
        </p:txBody>
      </p:sp>
      <p:sp>
        <p:nvSpPr>
          <p:cNvPr id="22" name="Text Placeholder 3">
            <a:extLst>
              <a:ext uri="{FF2B5EF4-FFF2-40B4-BE49-F238E27FC236}">
                <a16:creationId xmlns:a16="http://schemas.microsoft.com/office/drawing/2014/main" id="{DF23305C-F78D-F3B8-3024-09821490F75C}"/>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02</a:t>
            </a:r>
            <a:endParaRPr lang="en-BR" sz="1000" dirty="0"/>
          </a:p>
        </p:txBody>
      </p:sp>
    </p:spTree>
    <p:extLst>
      <p:ext uri="{BB962C8B-B14F-4D97-AF65-F5344CB8AC3E}">
        <p14:creationId xmlns:p14="http://schemas.microsoft.com/office/powerpoint/2010/main" val="43633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2B2114-04C2-CB4F-B22A-9421CBA51511}"/>
              </a:ext>
            </a:extLst>
          </p:cNvPr>
          <p:cNvSpPr/>
          <p:nvPr/>
        </p:nvSpPr>
        <p:spPr>
          <a:xfrm>
            <a:off x="4572000" y="0"/>
            <a:ext cx="456917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 name="Text Placeholder 1">
            <a:extLst>
              <a:ext uri="{FF2B5EF4-FFF2-40B4-BE49-F238E27FC236}">
                <a16:creationId xmlns:a16="http://schemas.microsoft.com/office/drawing/2014/main" id="{560243FD-D8E6-ED41-BF46-7E7638F4A10D}"/>
              </a:ext>
            </a:extLst>
          </p:cNvPr>
          <p:cNvSpPr>
            <a:spLocks noGrp="1"/>
          </p:cNvSpPr>
          <p:nvPr>
            <p:ph type="body" sz="quarter" idx="13"/>
          </p:nvPr>
        </p:nvSpPr>
        <p:spPr>
          <a:xfrm>
            <a:off x="723900" y="549274"/>
            <a:ext cx="3162300" cy="1184275"/>
          </a:xfrm>
        </p:spPr>
        <p:txBody>
          <a:bodyPr/>
          <a:lstStyle/>
          <a:p>
            <a:r>
              <a:rPr lang="es-CL" dirty="0"/>
              <a:t>Agenda</a:t>
            </a:r>
            <a:endParaRPr lang="en-BR" dirty="0"/>
          </a:p>
        </p:txBody>
      </p:sp>
      <p:sp>
        <p:nvSpPr>
          <p:cNvPr id="3" name="Text Placeholder 2">
            <a:extLst>
              <a:ext uri="{FF2B5EF4-FFF2-40B4-BE49-F238E27FC236}">
                <a16:creationId xmlns:a16="http://schemas.microsoft.com/office/drawing/2014/main" id="{89385EB1-101A-FC41-BE55-3A6C732592AB}"/>
              </a:ext>
            </a:extLst>
          </p:cNvPr>
          <p:cNvSpPr>
            <a:spLocks noGrp="1"/>
          </p:cNvSpPr>
          <p:nvPr>
            <p:ph type="body" sz="quarter" idx="14"/>
          </p:nvPr>
        </p:nvSpPr>
        <p:spPr>
          <a:xfrm>
            <a:off x="723900" y="1981250"/>
            <a:ext cx="3009900" cy="1949447"/>
          </a:xfrm>
        </p:spPr>
        <p:txBody>
          <a:bodyPr/>
          <a:lstStyle/>
          <a:p>
            <a:r>
              <a:rPr lang="es-CL" dirty="0">
                <a:solidFill>
                  <a:schemeClr val="tx1">
                    <a:lumMod val="65000"/>
                    <a:lumOff val="35000"/>
                  </a:schemeClr>
                </a:solidFill>
              </a:rPr>
              <a:t>Puntos a tratar</a:t>
            </a:r>
            <a:endParaRPr lang="en-BR" dirty="0">
              <a:solidFill>
                <a:schemeClr val="tx1">
                  <a:lumMod val="65000"/>
                  <a:lumOff val="35000"/>
                </a:schemeClr>
              </a:solidFill>
            </a:endParaRPr>
          </a:p>
        </p:txBody>
      </p:sp>
      <p:grpSp>
        <p:nvGrpSpPr>
          <p:cNvPr id="14" name="Group 13">
            <a:extLst>
              <a:ext uri="{FF2B5EF4-FFF2-40B4-BE49-F238E27FC236}">
                <a16:creationId xmlns:a16="http://schemas.microsoft.com/office/drawing/2014/main" id="{5F4311AC-D9E8-1445-8F1E-334D00B255BD}"/>
              </a:ext>
            </a:extLst>
          </p:cNvPr>
          <p:cNvGrpSpPr/>
          <p:nvPr/>
        </p:nvGrpSpPr>
        <p:grpSpPr>
          <a:xfrm>
            <a:off x="5199882" y="1457568"/>
            <a:ext cx="3395087" cy="656981"/>
            <a:chOff x="5199882" y="1457568"/>
            <a:chExt cx="3395087" cy="656981"/>
          </a:xfrm>
        </p:grpSpPr>
        <p:sp>
          <p:nvSpPr>
            <p:cNvPr id="10" name="Rounded Rectangle 9">
              <a:extLst>
                <a:ext uri="{FF2B5EF4-FFF2-40B4-BE49-F238E27FC236}">
                  <a16:creationId xmlns:a16="http://schemas.microsoft.com/office/drawing/2014/main" id="{6811F2D2-5E45-5E4F-B5A4-52C89820D632}"/>
                </a:ext>
              </a:extLst>
            </p:cNvPr>
            <p:cNvSpPr/>
            <p:nvPr/>
          </p:nvSpPr>
          <p:spPr>
            <a:xfrm>
              <a:off x="5199882" y="1457568"/>
              <a:ext cx="3395087" cy="6569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Oval 11">
              <a:extLst>
                <a:ext uri="{FF2B5EF4-FFF2-40B4-BE49-F238E27FC236}">
                  <a16:creationId xmlns:a16="http://schemas.microsoft.com/office/drawing/2014/main" id="{DE854A59-386C-E844-8495-FC930B58F8DD}"/>
                </a:ext>
              </a:extLst>
            </p:cNvPr>
            <p:cNvSpPr/>
            <p:nvPr/>
          </p:nvSpPr>
          <p:spPr>
            <a:xfrm>
              <a:off x="5257800" y="1520824"/>
              <a:ext cx="531933" cy="5319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grpSp>
      <p:grpSp>
        <p:nvGrpSpPr>
          <p:cNvPr id="15" name="Group 14">
            <a:extLst>
              <a:ext uri="{FF2B5EF4-FFF2-40B4-BE49-F238E27FC236}">
                <a16:creationId xmlns:a16="http://schemas.microsoft.com/office/drawing/2014/main" id="{B405D715-E2BF-634A-A25A-102B6596D893}"/>
              </a:ext>
            </a:extLst>
          </p:cNvPr>
          <p:cNvGrpSpPr/>
          <p:nvPr/>
        </p:nvGrpSpPr>
        <p:grpSpPr>
          <a:xfrm>
            <a:off x="5199882" y="2325374"/>
            <a:ext cx="3395087" cy="656981"/>
            <a:chOff x="5199882" y="1457568"/>
            <a:chExt cx="3395087" cy="656981"/>
          </a:xfrm>
        </p:grpSpPr>
        <p:sp>
          <p:nvSpPr>
            <p:cNvPr id="16" name="Rounded Rectangle 15">
              <a:extLst>
                <a:ext uri="{FF2B5EF4-FFF2-40B4-BE49-F238E27FC236}">
                  <a16:creationId xmlns:a16="http://schemas.microsoft.com/office/drawing/2014/main" id="{7EB40546-7A6E-1D45-B3EA-7B746EC3F083}"/>
                </a:ext>
              </a:extLst>
            </p:cNvPr>
            <p:cNvSpPr/>
            <p:nvPr/>
          </p:nvSpPr>
          <p:spPr>
            <a:xfrm>
              <a:off x="5199882" y="1457568"/>
              <a:ext cx="3395087" cy="6569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Oval 16">
              <a:extLst>
                <a:ext uri="{FF2B5EF4-FFF2-40B4-BE49-F238E27FC236}">
                  <a16:creationId xmlns:a16="http://schemas.microsoft.com/office/drawing/2014/main" id="{FAD5D1B2-C2F8-A344-96B6-B201B9A46836}"/>
                </a:ext>
              </a:extLst>
            </p:cNvPr>
            <p:cNvSpPr/>
            <p:nvPr/>
          </p:nvSpPr>
          <p:spPr>
            <a:xfrm>
              <a:off x="5257800" y="1520824"/>
              <a:ext cx="531933" cy="5319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grpSp>
      <p:grpSp>
        <p:nvGrpSpPr>
          <p:cNvPr id="18" name="Group 17">
            <a:extLst>
              <a:ext uri="{FF2B5EF4-FFF2-40B4-BE49-F238E27FC236}">
                <a16:creationId xmlns:a16="http://schemas.microsoft.com/office/drawing/2014/main" id="{D58DAAEC-912B-644A-B024-F8CF37011054}"/>
              </a:ext>
            </a:extLst>
          </p:cNvPr>
          <p:cNvGrpSpPr/>
          <p:nvPr/>
        </p:nvGrpSpPr>
        <p:grpSpPr>
          <a:xfrm>
            <a:off x="5199882" y="3193181"/>
            <a:ext cx="3395087" cy="656981"/>
            <a:chOff x="5199882" y="1457568"/>
            <a:chExt cx="3395087" cy="656981"/>
          </a:xfrm>
        </p:grpSpPr>
        <p:sp>
          <p:nvSpPr>
            <p:cNvPr id="19" name="Rounded Rectangle 18">
              <a:extLst>
                <a:ext uri="{FF2B5EF4-FFF2-40B4-BE49-F238E27FC236}">
                  <a16:creationId xmlns:a16="http://schemas.microsoft.com/office/drawing/2014/main" id="{B65EAC20-DD9C-7C49-8FEF-807037E5EB42}"/>
                </a:ext>
              </a:extLst>
            </p:cNvPr>
            <p:cNvSpPr/>
            <p:nvPr/>
          </p:nvSpPr>
          <p:spPr>
            <a:xfrm>
              <a:off x="5199882" y="1457568"/>
              <a:ext cx="3395087" cy="6569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0" name="Oval 19">
              <a:extLst>
                <a:ext uri="{FF2B5EF4-FFF2-40B4-BE49-F238E27FC236}">
                  <a16:creationId xmlns:a16="http://schemas.microsoft.com/office/drawing/2014/main" id="{8754A569-529A-3C4C-828C-B3963D1C16BC}"/>
                </a:ext>
              </a:extLst>
            </p:cNvPr>
            <p:cNvSpPr/>
            <p:nvPr/>
          </p:nvSpPr>
          <p:spPr>
            <a:xfrm>
              <a:off x="5257800" y="1520824"/>
              <a:ext cx="531933" cy="5319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grpSp>
      <p:sp>
        <p:nvSpPr>
          <p:cNvPr id="21" name="Text Placeholder 1">
            <a:extLst>
              <a:ext uri="{FF2B5EF4-FFF2-40B4-BE49-F238E27FC236}">
                <a16:creationId xmlns:a16="http://schemas.microsoft.com/office/drawing/2014/main" id="{69498398-1E28-A444-A0EF-F17A896BF026}"/>
              </a:ext>
            </a:extLst>
          </p:cNvPr>
          <p:cNvSpPr txBox="1">
            <a:spLocks/>
          </p:cNvSpPr>
          <p:nvPr/>
        </p:nvSpPr>
        <p:spPr>
          <a:xfrm>
            <a:off x="5928745" y="1622806"/>
            <a:ext cx="2300855" cy="381304"/>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000" b="0" dirty="0">
                <a:solidFill>
                  <a:schemeClr val="bg1"/>
                </a:solidFill>
                <a:latin typeface="Segoe UI Light" panose="020B0502040204020203" pitchFamily="34" charset="0"/>
                <a:cs typeface="Segoe UI Light" panose="020B0502040204020203" pitchFamily="34" charset="0"/>
              </a:rPr>
              <a:t>Contexto datos</a:t>
            </a:r>
            <a:endParaRPr lang="en-BR" sz="2000" b="0" dirty="0">
              <a:solidFill>
                <a:schemeClr val="bg1"/>
              </a:solidFill>
              <a:latin typeface="Segoe UI Light" panose="020B0502040204020203" pitchFamily="34" charset="0"/>
              <a:cs typeface="Segoe UI Light" panose="020B0502040204020203" pitchFamily="34" charset="0"/>
            </a:endParaRPr>
          </a:p>
        </p:txBody>
      </p:sp>
      <p:sp>
        <p:nvSpPr>
          <p:cNvPr id="22" name="Text Placeholder 1">
            <a:extLst>
              <a:ext uri="{FF2B5EF4-FFF2-40B4-BE49-F238E27FC236}">
                <a16:creationId xmlns:a16="http://schemas.microsoft.com/office/drawing/2014/main" id="{21F1170D-99E1-974A-9B6A-CF9997682EDC}"/>
              </a:ext>
            </a:extLst>
          </p:cNvPr>
          <p:cNvSpPr txBox="1">
            <a:spLocks/>
          </p:cNvSpPr>
          <p:nvPr/>
        </p:nvSpPr>
        <p:spPr>
          <a:xfrm>
            <a:off x="5928745" y="2487422"/>
            <a:ext cx="2300855" cy="381304"/>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000" b="0" dirty="0">
                <a:solidFill>
                  <a:schemeClr val="bg1"/>
                </a:solidFill>
                <a:latin typeface="Segoe UI Light" panose="020B0502040204020203" pitchFamily="34" charset="0"/>
                <a:cs typeface="Segoe UI Light" panose="020B0502040204020203" pitchFamily="34" charset="0"/>
              </a:rPr>
              <a:t>Análisis exploratorio</a:t>
            </a:r>
            <a:endParaRPr lang="en-BR" sz="2000" b="0" dirty="0">
              <a:solidFill>
                <a:schemeClr val="bg1"/>
              </a:solidFill>
              <a:latin typeface="Segoe UI Light" panose="020B0502040204020203" pitchFamily="34" charset="0"/>
              <a:cs typeface="Segoe UI Light" panose="020B0502040204020203" pitchFamily="34" charset="0"/>
            </a:endParaRPr>
          </a:p>
        </p:txBody>
      </p:sp>
      <p:sp>
        <p:nvSpPr>
          <p:cNvPr id="23" name="Text Placeholder 1">
            <a:extLst>
              <a:ext uri="{FF2B5EF4-FFF2-40B4-BE49-F238E27FC236}">
                <a16:creationId xmlns:a16="http://schemas.microsoft.com/office/drawing/2014/main" id="{1C3E3791-70D7-2D44-84DD-51E14279C246}"/>
              </a:ext>
            </a:extLst>
          </p:cNvPr>
          <p:cNvSpPr txBox="1">
            <a:spLocks/>
          </p:cNvSpPr>
          <p:nvPr/>
        </p:nvSpPr>
        <p:spPr>
          <a:xfrm>
            <a:off x="5928745" y="3353879"/>
            <a:ext cx="2491355" cy="381304"/>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000" b="0" dirty="0">
                <a:solidFill>
                  <a:schemeClr val="bg1"/>
                </a:solidFill>
                <a:latin typeface="Segoe UI Light" panose="020B0502040204020203" pitchFamily="34" charset="0"/>
                <a:cs typeface="Segoe UI Light" panose="020B0502040204020203" pitchFamily="34" charset="0"/>
              </a:rPr>
              <a:t>Recomendaciones</a:t>
            </a:r>
            <a:endParaRPr lang="en-BR" sz="2000" b="0" dirty="0">
              <a:solidFill>
                <a:schemeClr val="bg1"/>
              </a:solidFill>
              <a:latin typeface="Segoe UI Light" panose="020B0502040204020203" pitchFamily="34" charset="0"/>
              <a:cs typeface="Segoe UI Light" panose="020B0502040204020203" pitchFamily="34" charset="0"/>
            </a:endParaRPr>
          </a:p>
        </p:txBody>
      </p:sp>
      <p:pic>
        <p:nvPicPr>
          <p:cNvPr id="7" name="Graphic 6" descr="Cheers with solid fill">
            <a:extLst>
              <a:ext uri="{FF2B5EF4-FFF2-40B4-BE49-F238E27FC236}">
                <a16:creationId xmlns:a16="http://schemas.microsoft.com/office/drawing/2014/main" id="{EA241A1C-A88E-854F-BE7A-D8D73246467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0768" y="1621022"/>
            <a:ext cx="357755" cy="357755"/>
          </a:xfrm>
          <a:prstGeom prst="rect">
            <a:avLst/>
          </a:prstGeom>
        </p:spPr>
      </p:pic>
      <p:pic>
        <p:nvPicPr>
          <p:cNvPr id="13" name="Graphic 12" descr="Research with solid fill">
            <a:extLst>
              <a:ext uri="{FF2B5EF4-FFF2-40B4-BE49-F238E27FC236}">
                <a16:creationId xmlns:a16="http://schemas.microsoft.com/office/drawing/2014/main" id="{0292B3FB-35D8-1343-9D6F-41BD92B1FD4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0767" y="2474986"/>
            <a:ext cx="357755" cy="357755"/>
          </a:xfrm>
          <a:prstGeom prst="rect">
            <a:avLst/>
          </a:prstGeom>
        </p:spPr>
      </p:pic>
      <p:pic>
        <p:nvPicPr>
          <p:cNvPr id="25" name="Graphic 24" descr="Leaf with solid fill">
            <a:extLst>
              <a:ext uri="{FF2B5EF4-FFF2-40B4-BE49-F238E27FC236}">
                <a16:creationId xmlns:a16="http://schemas.microsoft.com/office/drawing/2014/main" id="{D04F378E-CF37-2B44-9739-0D0FD1C6453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30767" y="3354568"/>
            <a:ext cx="357755" cy="357755"/>
          </a:xfrm>
          <a:prstGeom prst="rect">
            <a:avLst/>
          </a:prstGeom>
        </p:spPr>
      </p:pic>
      <p:sp>
        <p:nvSpPr>
          <p:cNvPr id="27" name="Text Placeholder 3">
            <a:extLst>
              <a:ext uri="{FF2B5EF4-FFF2-40B4-BE49-F238E27FC236}">
                <a16:creationId xmlns:a16="http://schemas.microsoft.com/office/drawing/2014/main" id="{ED8AE426-6BAB-5911-D266-4FABCE4DC412}"/>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03</a:t>
            </a:r>
            <a:endParaRPr lang="en-BR" sz="1000" dirty="0"/>
          </a:p>
        </p:txBody>
      </p:sp>
    </p:spTree>
    <p:extLst>
      <p:ext uri="{BB962C8B-B14F-4D97-AF65-F5344CB8AC3E}">
        <p14:creationId xmlns:p14="http://schemas.microsoft.com/office/powerpoint/2010/main" val="18022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D7F2B8E-81B8-3048-AD80-DA36AFE8CDFA}"/>
              </a:ext>
            </a:extLst>
          </p:cNvPr>
          <p:cNvSpPr/>
          <p:nvPr/>
        </p:nvSpPr>
        <p:spPr>
          <a:xfrm>
            <a:off x="705394" y="3057159"/>
            <a:ext cx="2312644" cy="1648191"/>
          </a:xfrm>
          <a:custGeom>
            <a:avLst/>
            <a:gdLst>
              <a:gd name="connsiteX0" fmla="*/ 2180360 w 2312644"/>
              <a:gd name="connsiteY0" fmla="*/ 874681 h 874681"/>
              <a:gd name="connsiteX1" fmla="*/ 132284 w 2312644"/>
              <a:gd name="connsiteY1" fmla="*/ 874681 h 874681"/>
              <a:gd name="connsiteX2" fmla="*/ 0 w 2312644"/>
              <a:gd name="connsiteY2" fmla="*/ 743314 h 874681"/>
              <a:gd name="connsiteX3" fmla="*/ 0 w 2312644"/>
              <a:gd name="connsiteY3" fmla="*/ 326108 h 874681"/>
              <a:gd name="connsiteX4" fmla="*/ 328384 w 2312644"/>
              <a:gd name="connsiteY4" fmla="*/ 0 h 874681"/>
              <a:gd name="connsiteX5" fmla="*/ 2180360 w 2312644"/>
              <a:gd name="connsiteY5" fmla="*/ 0 h 874681"/>
              <a:gd name="connsiteX6" fmla="*/ 2312644 w 2312644"/>
              <a:gd name="connsiteY6" fmla="*/ 131367 h 874681"/>
              <a:gd name="connsiteX7" fmla="*/ 2312644 w 2312644"/>
              <a:gd name="connsiteY7" fmla="*/ 743314 h 874681"/>
              <a:gd name="connsiteX8" fmla="*/ 2180360 w 2312644"/>
              <a:gd name="connsiteY8" fmla="*/ 874681 h 8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2644" h="874681">
                <a:moveTo>
                  <a:pt x="2180360" y="874681"/>
                </a:moveTo>
                <a:lnTo>
                  <a:pt x="132284" y="874681"/>
                </a:lnTo>
                <a:cubicBezTo>
                  <a:pt x="59162" y="874681"/>
                  <a:pt x="0" y="815929"/>
                  <a:pt x="0" y="743314"/>
                </a:cubicBezTo>
                <a:lnTo>
                  <a:pt x="0" y="326108"/>
                </a:lnTo>
                <a:cubicBezTo>
                  <a:pt x="0" y="145890"/>
                  <a:pt x="146908" y="0"/>
                  <a:pt x="328384" y="0"/>
                </a:cubicBezTo>
                <a:lnTo>
                  <a:pt x="2180360" y="0"/>
                </a:lnTo>
                <a:cubicBezTo>
                  <a:pt x="2253482" y="0"/>
                  <a:pt x="2312644" y="58752"/>
                  <a:pt x="2312644" y="131367"/>
                </a:cubicBezTo>
                <a:lnTo>
                  <a:pt x="2312644" y="743314"/>
                </a:lnTo>
                <a:cubicBezTo>
                  <a:pt x="2311980" y="815929"/>
                  <a:pt x="2252817" y="874681"/>
                  <a:pt x="2180360" y="874681"/>
                </a:cubicBezTo>
                <a:close/>
              </a:path>
            </a:pathLst>
          </a:custGeom>
          <a:solidFill>
            <a:schemeClr val="accent1"/>
          </a:solidFill>
          <a:ln w="6640" cap="flat">
            <a:noFill/>
            <a:prstDash val="solid"/>
            <a:miter/>
          </a:ln>
        </p:spPr>
        <p:txBody>
          <a:bodyPr rtlCol="0" anchor="ctr"/>
          <a:lstStyle/>
          <a:p>
            <a:endParaRPr lang="es-CL" dirty="0"/>
          </a:p>
        </p:txBody>
      </p:sp>
      <p:sp>
        <p:nvSpPr>
          <p:cNvPr id="5" name="Freeform 4">
            <a:extLst>
              <a:ext uri="{FF2B5EF4-FFF2-40B4-BE49-F238E27FC236}">
                <a16:creationId xmlns:a16="http://schemas.microsoft.com/office/drawing/2014/main" id="{BC93A44F-F763-714D-8C9E-F4170A9DB7C6}"/>
              </a:ext>
            </a:extLst>
          </p:cNvPr>
          <p:cNvSpPr/>
          <p:nvPr/>
        </p:nvSpPr>
        <p:spPr>
          <a:xfrm>
            <a:off x="768544" y="3119872"/>
            <a:ext cx="479945" cy="476618"/>
          </a:xfrm>
          <a:custGeom>
            <a:avLst/>
            <a:gdLst>
              <a:gd name="connsiteX0" fmla="*/ 239973 w 479945"/>
              <a:gd name="connsiteY0" fmla="*/ 476619 h 476618"/>
              <a:gd name="connsiteX1" fmla="*/ 239973 w 479945"/>
              <a:gd name="connsiteY1" fmla="*/ 476619 h 476618"/>
              <a:gd name="connsiteX2" fmla="*/ 0 w 479945"/>
              <a:gd name="connsiteY2" fmla="*/ 238309 h 476618"/>
              <a:gd name="connsiteX3" fmla="*/ 0 w 479945"/>
              <a:gd name="connsiteY3" fmla="*/ 238309 h 476618"/>
              <a:gd name="connsiteX4" fmla="*/ 239973 w 479945"/>
              <a:gd name="connsiteY4" fmla="*/ 0 h 476618"/>
              <a:gd name="connsiteX5" fmla="*/ 239973 w 479945"/>
              <a:gd name="connsiteY5" fmla="*/ 0 h 476618"/>
              <a:gd name="connsiteX6" fmla="*/ 479945 w 479945"/>
              <a:gd name="connsiteY6" fmla="*/ 238309 h 476618"/>
              <a:gd name="connsiteX7" fmla="*/ 479945 w 479945"/>
              <a:gd name="connsiteY7" fmla="*/ 238309 h 476618"/>
              <a:gd name="connsiteX8" fmla="*/ 239973 w 479945"/>
              <a:gd name="connsiteY8" fmla="*/ 476619 h 47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945" h="476618">
                <a:moveTo>
                  <a:pt x="239973" y="476619"/>
                </a:moveTo>
                <a:lnTo>
                  <a:pt x="239973" y="476619"/>
                </a:lnTo>
                <a:cubicBezTo>
                  <a:pt x="107689" y="476619"/>
                  <a:pt x="0" y="369677"/>
                  <a:pt x="0" y="238309"/>
                </a:cubicBezTo>
                <a:lnTo>
                  <a:pt x="0" y="238309"/>
                </a:lnTo>
                <a:cubicBezTo>
                  <a:pt x="0" y="106942"/>
                  <a:pt x="107689" y="0"/>
                  <a:pt x="239973" y="0"/>
                </a:cubicBezTo>
                <a:lnTo>
                  <a:pt x="239973" y="0"/>
                </a:lnTo>
                <a:cubicBezTo>
                  <a:pt x="372257" y="0"/>
                  <a:pt x="479945" y="106942"/>
                  <a:pt x="479945" y="238309"/>
                </a:cubicBezTo>
                <a:lnTo>
                  <a:pt x="479945" y="238309"/>
                </a:lnTo>
                <a:cubicBezTo>
                  <a:pt x="479945" y="370337"/>
                  <a:pt x="372921" y="476619"/>
                  <a:pt x="239973" y="476619"/>
                </a:cubicBezTo>
                <a:close/>
              </a:path>
            </a:pathLst>
          </a:custGeom>
          <a:solidFill>
            <a:schemeClr val="bg1"/>
          </a:solidFill>
          <a:ln w="6640" cap="flat">
            <a:noFill/>
            <a:prstDash val="solid"/>
            <a:miter/>
          </a:ln>
        </p:spPr>
        <p:txBody>
          <a:bodyPr rtlCol="0" anchor="ctr"/>
          <a:lstStyle/>
          <a:p>
            <a:endParaRPr lang="es-CL" dirty="0"/>
          </a:p>
        </p:txBody>
      </p:sp>
      <p:sp>
        <p:nvSpPr>
          <p:cNvPr id="6" name="Freeform 5">
            <a:extLst>
              <a:ext uri="{FF2B5EF4-FFF2-40B4-BE49-F238E27FC236}">
                <a16:creationId xmlns:a16="http://schemas.microsoft.com/office/drawing/2014/main" id="{CC8BAE09-86C0-E741-AD5F-3EB0CE18C9C3}"/>
              </a:ext>
            </a:extLst>
          </p:cNvPr>
          <p:cNvSpPr/>
          <p:nvPr/>
        </p:nvSpPr>
        <p:spPr>
          <a:xfrm>
            <a:off x="3318502" y="3057159"/>
            <a:ext cx="2292701" cy="1648191"/>
          </a:xfrm>
          <a:custGeom>
            <a:avLst/>
            <a:gdLst>
              <a:gd name="connsiteX0" fmla="*/ 2160418 w 2292701"/>
              <a:gd name="connsiteY0" fmla="*/ 874681 h 874681"/>
              <a:gd name="connsiteX1" fmla="*/ 132284 w 2292701"/>
              <a:gd name="connsiteY1" fmla="*/ 874681 h 874681"/>
              <a:gd name="connsiteX2" fmla="*/ 0 w 2292701"/>
              <a:gd name="connsiteY2" fmla="*/ 743314 h 874681"/>
              <a:gd name="connsiteX3" fmla="*/ 0 w 2292701"/>
              <a:gd name="connsiteY3" fmla="*/ 326108 h 874681"/>
              <a:gd name="connsiteX4" fmla="*/ 328383 w 2292701"/>
              <a:gd name="connsiteY4" fmla="*/ 0 h 874681"/>
              <a:gd name="connsiteX5" fmla="*/ 2160418 w 2292701"/>
              <a:gd name="connsiteY5" fmla="*/ 0 h 874681"/>
              <a:gd name="connsiteX6" fmla="*/ 2292702 w 2292701"/>
              <a:gd name="connsiteY6" fmla="*/ 131367 h 874681"/>
              <a:gd name="connsiteX7" fmla="*/ 2292702 w 2292701"/>
              <a:gd name="connsiteY7" fmla="*/ 743314 h 874681"/>
              <a:gd name="connsiteX8" fmla="*/ 2160418 w 2292701"/>
              <a:gd name="connsiteY8" fmla="*/ 874681 h 8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701" h="874681">
                <a:moveTo>
                  <a:pt x="2160418" y="874681"/>
                </a:moveTo>
                <a:lnTo>
                  <a:pt x="132284" y="874681"/>
                </a:lnTo>
                <a:cubicBezTo>
                  <a:pt x="59162" y="874681"/>
                  <a:pt x="0" y="815929"/>
                  <a:pt x="0" y="743314"/>
                </a:cubicBezTo>
                <a:lnTo>
                  <a:pt x="0" y="326108"/>
                </a:lnTo>
                <a:cubicBezTo>
                  <a:pt x="0" y="145890"/>
                  <a:pt x="146908" y="0"/>
                  <a:pt x="328383" y="0"/>
                </a:cubicBezTo>
                <a:lnTo>
                  <a:pt x="2160418" y="0"/>
                </a:lnTo>
                <a:cubicBezTo>
                  <a:pt x="2233540" y="0"/>
                  <a:pt x="2292702" y="58752"/>
                  <a:pt x="2292702" y="131367"/>
                </a:cubicBezTo>
                <a:lnTo>
                  <a:pt x="2292702" y="743314"/>
                </a:lnTo>
                <a:cubicBezTo>
                  <a:pt x="2292037" y="815929"/>
                  <a:pt x="2232875" y="874681"/>
                  <a:pt x="2160418" y="874681"/>
                </a:cubicBezTo>
                <a:close/>
              </a:path>
            </a:pathLst>
          </a:custGeom>
          <a:solidFill>
            <a:schemeClr val="accent1"/>
          </a:solidFill>
          <a:ln w="6640" cap="flat">
            <a:noFill/>
            <a:prstDash val="solid"/>
            <a:miter/>
          </a:ln>
        </p:spPr>
        <p:txBody>
          <a:bodyPr rtlCol="0" anchor="ctr"/>
          <a:lstStyle/>
          <a:p>
            <a:endParaRPr lang="es-CL" dirty="0"/>
          </a:p>
        </p:txBody>
      </p:sp>
      <p:sp>
        <p:nvSpPr>
          <p:cNvPr id="7" name="Freeform 6">
            <a:extLst>
              <a:ext uri="{FF2B5EF4-FFF2-40B4-BE49-F238E27FC236}">
                <a16:creationId xmlns:a16="http://schemas.microsoft.com/office/drawing/2014/main" id="{D690C6B2-D7A0-B141-8854-56D071221799}"/>
              </a:ext>
            </a:extLst>
          </p:cNvPr>
          <p:cNvSpPr/>
          <p:nvPr/>
        </p:nvSpPr>
        <p:spPr>
          <a:xfrm>
            <a:off x="3381653" y="3119872"/>
            <a:ext cx="479945" cy="476618"/>
          </a:xfrm>
          <a:custGeom>
            <a:avLst/>
            <a:gdLst>
              <a:gd name="connsiteX0" fmla="*/ 239973 w 479945"/>
              <a:gd name="connsiteY0" fmla="*/ 476619 h 476618"/>
              <a:gd name="connsiteX1" fmla="*/ 239973 w 479945"/>
              <a:gd name="connsiteY1" fmla="*/ 476619 h 476618"/>
              <a:gd name="connsiteX2" fmla="*/ 0 w 479945"/>
              <a:gd name="connsiteY2" fmla="*/ 238309 h 476618"/>
              <a:gd name="connsiteX3" fmla="*/ 0 w 479945"/>
              <a:gd name="connsiteY3" fmla="*/ 238309 h 476618"/>
              <a:gd name="connsiteX4" fmla="*/ 239973 w 479945"/>
              <a:gd name="connsiteY4" fmla="*/ 0 h 476618"/>
              <a:gd name="connsiteX5" fmla="*/ 239973 w 479945"/>
              <a:gd name="connsiteY5" fmla="*/ 0 h 476618"/>
              <a:gd name="connsiteX6" fmla="*/ 479945 w 479945"/>
              <a:gd name="connsiteY6" fmla="*/ 238309 h 476618"/>
              <a:gd name="connsiteX7" fmla="*/ 479945 w 479945"/>
              <a:gd name="connsiteY7" fmla="*/ 238309 h 476618"/>
              <a:gd name="connsiteX8" fmla="*/ 239973 w 479945"/>
              <a:gd name="connsiteY8" fmla="*/ 476619 h 47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945" h="476618">
                <a:moveTo>
                  <a:pt x="239973" y="476619"/>
                </a:moveTo>
                <a:lnTo>
                  <a:pt x="239973" y="476619"/>
                </a:lnTo>
                <a:cubicBezTo>
                  <a:pt x="107688" y="476619"/>
                  <a:pt x="0" y="369677"/>
                  <a:pt x="0" y="238309"/>
                </a:cubicBezTo>
                <a:lnTo>
                  <a:pt x="0" y="238309"/>
                </a:lnTo>
                <a:cubicBezTo>
                  <a:pt x="0" y="106942"/>
                  <a:pt x="107688" y="0"/>
                  <a:pt x="239973" y="0"/>
                </a:cubicBezTo>
                <a:lnTo>
                  <a:pt x="239973" y="0"/>
                </a:lnTo>
                <a:cubicBezTo>
                  <a:pt x="372257" y="0"/>
                  <a:pt x="479945" y="106942"/>
                  <a:pt x="479945" y="238309"/>
                </a:cubicBezTo>
                <a:lnTo>
                  <a:pt x="479945" y="238309"/>
                </a:lnTo>
                <a:cubicBezTo>
                  <a:pt x="479945" y="370337"/>
                  <a:pt x="372921" y="476619"/>
                  <a:pt x="239973" y="476619"/>
                </a:cubicBezTo>
                <a:close/>
              </a:path>
            </a:pathLst>
          </a:custGeom>
          <a:solidFill>
            <a:schemeClr val="bg1"/>
          </a:solidFill>
          <a:ln w="6640" cap="flat">
            <a:noFill/>
            <a:prstDash val="solid"/>
            <a:miter/>
          </a:ln>
        </p:spPr>
        <p:txBody>
          <a:bodyPr rtlCol="0" anchor="ctr"/>
          <a:lstStyle/>
          <a:p>
            <a:endParaRPr lang="es-CL" dirty="0"/>
          </a:p>
        </p:txBody>
      </p:sp>
      <p:sp>
        <p:nvSpPr>
          <p:cNvPr id="12" name="Freeform 11">
            <a:extLst>
              <a:ext uri="{FF2B5EF4-FFF2-40B4-BE49-F238E27FC236}">
                <a16:creationId xmlns:a16="http://schemas.microsoft.com/office/drawing/2014/main" id="{5FD7EAB4-386A-C248-96FC-889724DAFB4A}"/>
              </a:ext>
            </a:extLst>
          </p:cNvPr>
          <p:cNvSpPr/>
          <p:nvPr/>
        </p:nvSpPr>
        <p:spPr>
          <a:xfrm>
            <a:off x="5892391" y="3057159"/>
            <a:ext cx="2295360" cy="1648191"/>
          </a:xfrm>
          <a:custGeom>
            <a:avLst/>
            <a:gdLst>
              <a:gd name="connsiteX0" fmla="*/ 2163077 w 2295360"/>
              <a:gd name="connsiteY0" fmla="*/ 874681 h 874681"/>
              <a:gd name="connsiteX1" fmla="*/ 132284 w 2295360"/>
              <a:gd name="connsiteY1" fmla="*/ 874681 h 874681"/>
              <a:gd name="connsiteX2" fmla="*/ 0 w 2295360"/>
              <a:gd name="connsiteY2" fmla="*/ 743314 h 874681"/>
              <a:gd name="connsiteX3" fmla="*/ 0 w 2295360"/>
              <a:gd name="connsiteY3" fmla="*/ 326108 h 874681"/>
              <a:gd name="connsiteX4" fmla="*/ 328384 w 2295360"/>
              <a:gd name="connsiteY4" fmla="*/ 0 h 874681"/>
              <a:gd name="connsiteX5" fmla="*/ 2163077 w 2295360"/>
              <a:gd name="connsiteY5" fmla="*/ 0 h 874681"/>
              <a:gd name="connsiteX6" fmla="*/ 2295361 w 2295360"/>
              <a:gd name="connsiteY6" fmla="*/ 131367 h 874681"/>
              <a:gd name="connsiteX7" fmla="*/ 2295361 w 2295360"/>
              <a:gd name="connsiteY7" fmla="*/ 743314 h 874681"/>
              <a:gd name="connsiteX8" fmla="*/ 2163077 w 2295360"/>
              <a:gd name="connsiteY8" fmla="*/ 874681 h 8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5360" h="874681">
                <a:moveTo>
                  <a:pt x="2163077" y="874681"/>
                </a:moveTo>
                <a:lnTo>
                  <a:pt x="132284" y="874681"/>
                </a:lnTo>
                <a:cubicBezTo>
                  <a:pt x="59162" y="874681"/>
                  <a:pt x="0" y="815929"/>
                  <a:pt x="0" y="743314"/>
                </a:cubicBezTo>
                <a:lnTo>
                  <a:pt x="0" y="326108"/>
                </a:lnTo>
                <a:cubicBezTo>
                  <a:pt x="0" y="145890"/>
                  <a:pt x="146909" y="0"/>
                  <a:pt x="328384" y="0"/>
                </a:cubicBezTo>
                <a:lnTo>
                  <a:pt x="2163077" y="0"/>
                </a:lnTo>
                <a:cubicBezTo>
                  <a:pt x="2236199" y="0"/>
                  <a:pt x="2295361" y="58752"/>
                  <a:pt x="2295361" y="131367"/>
                </a:cubicBezTo>
                <a:lnTo>
                  <a:pt x="2295361" y="743314"/>
                </a:lnTo>
                <a:cubicBezTo>
                  <a:pt x="2295361" y="815929"/>
                  <a:pt x="2236199" y="874681"/>
                  <a:pt x="2163077" y="874681"/>
                </a:cubicBezTo>
                <a:close/>
              </a:path>
            </a:pathLst>
          </a:custGeom>
          <a:solidFill>
            <a:schemeClr val="accent1"/>
          </a:solidFill>
          <a:ln w="6640" cap="flat">
            <a:noFill/>
            <a:prstDash val="solid"/>
            <a:miter/>
          </a:ln>
        </p:spPr>
        <p:txBody>
          <a:bodyPr rtlCol="0" anchor="ctr"/>
          <a:lstStyle/>
          <a:p>
            <a:endParaRPr lang="es-CL" dirty="0"/>
          </a:p>
        </p:txBody>
      </p:sp>
      <p:sp>
        <p:nvSpPr>
          <p:cNvPr id="21" name="Freeform 20">
            <a:extLst>
              <a:ext uri="{FF2B5EF4-FFF2-40B4-BE49-F238E27FC236}">
                <a16:creationId xmlns:a16="http://schemas.microsoft.com/office/drawing/2014/main" id="{C260E894-D5E8-C244-940D-27B445C7F344}"/>
              </a:ext>
            </a:extLst>
          </p:cNvPr>
          <p:cNvSpPr/>
          <p:nvPr/>
        </p:nvSpPr>
        <p:spPr>
          <a:xfrm>
            <a:off x="5956206" y="3119872"/>
            <a:ext cx="479944" cy="476618"/>
          </a:xfrm>
          <a:custGeom>
            <a:avLst/>
            <a:gdLst>
              <a:gd name="connsiteX0" fmla="*/ 239972 w 479944"/>
              <a:gd name="connsiteY0" fmla="*/ 476619 h 476618"/>
              <a:gd name="connsiteX1" fmla="*/ 239972 w 479944"/>
              <a:gd name="connsiteY1" fmla="*/ 476619 h 476618"/>
              <a:gd name="connsiteX2" fmla="*/ 0 w 479944"/>
              <a:gd name="connsiteY2" fmla="*/ 238309 h 476618"/>
              <a:gd name="connsiteX3" fmla="*/ 0 w 479944"/>
              <a:gd name="connsiteY3" fmla="*/ 238309 h 476618"/>
              <a:gd name="connsiteX4" fmla="*/ 239972 w 479944"/>
              <a:gd name="connsiteY4" fmla="*/ 0 h 476618"/>
              <a:gd name="connsiteX5" fmla="*/ 239972 w 479944"/>
              <a:gd name="connsiteY5" fmla="*/ 0 h 476618"/>
              <a:gd name="connsiteX6" fmla="*/ 479945 w 479944"/>
              <a:gd name="connsiteY6" fmla="*/ 238309 h 476618"/>
              <a:gd name="connsiteX7" fmla="*/ 479945 w 479944"/>
              <a:gd name="connsiteY7" fmla="*/ 238309 h 476618"/>
              <a:gd name="connsiteX8" fmla="*/ 239972 w 479944"/>
              <a:gd name="connsiteY8" fmla="*/ 476619 h 47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944" h="476618">
                <a:moveTo>
                  <a:pt x="239972" y="476619"/>
                </a:moveTo>
                <a:lnTo>
                  <a:pt x="239972" y="476619"/>
                </a:lnTo>
                <a:cubicBezTo>
                  <a:pt x="107688" y="476619"/>
                  <a:pt x="0" y="369677"/>
                  <a:pt x="0" y="238309"/>
                </a:cubicBezTo>
                <a:lnTo>
                  <a:pt x="0" y="238309"/>
                </a:lnTo>
                <a:cubicBezTo>
                  <a:pt x="0" y="106942"/>
                  <a:pt x="107688" y="0"/>
                  <a:pt x="239972" y="0"/>
                </a:cubicBezTo>
                <a:lnTo>
                  <a:pt x="239972" y="0"/>
                </a:lnTo>
                <a:cubicBezTo>
                  <a:pt x="372257" y="0"/>
                  <a:pt x="479945" y="106942"/>
                  <a:pt x="479945" y="238309"/>
                </a:cubicBezTo>
                <a:lnTo>
                  <a:pt x="479945" y="238309"/>
                </a:lnTo>
                <a:cubicBezTo>
                  <a:pt x="479945" y="370337"/>
                  <a:pt x="372257" y="476619"/>
                  <a:pt x="239972" y="476619"/>
                </a:cubicBezTo>
                <a:close/>
              </a:path>
            </a:pathLst>
          </a:custGeom>
          <a:solidFill>
            <a:schemeClr val="bg1"/>
          </a:solidFill>
          <a:ln w="6640" cap="flat">
            <a:noFill/>
            <a:prstDash val="solid"/>
            <a:miter/>
          </a:ln>
        </p:spPr>
        <p:txBody>
          <a:bodyPr rtlCol="0" anchor="ctr"/>
          <a:lstStyle/>
          <a:p>
            <a:endParaRPr lang="es-CL" dirty="0"/>
          </a:p>
        </p:txBody>
      </p:sp>
      <p:sp>
        <p:nvSpPr>
          <p:cNvPr id="2" name="Text Placeholder 1">
            <a:extLst>
              <a:ext uri="{FF2B5EF4-FFF2-40B4-BE49-F238E27FC236}">
                <a16:creationId xmlns:a16="http://schemas.microsoft.com/office/drawing/2014/main" id="{3968B803-FDE8-4847-AD25-DAF0C55F6F10}"/>
              </a:ext>
            </a:extLst>
          </p:cNvPr>
          <p:cNvSpPr>
            <a:spLocks noGrp="1"/>
          </p:cNvSpPr>
          <p:nvPr>
            <p:ph type="body" sz="quarter" idx="13"/>
          </p:nvPr>
        </p:nvSpPr>
        <p:spPr/>
        <p:txBody>
          <a:bodyPr/>
          <a:lstStyle/>
          <a:p>
            <a:r>
              <a:rPr lang="es-CL" dirty="0"/>
              <a:t>Contexto de los datos</a:t>
            </a:r>
          </a:p>
        </p:txBody>
      </p:sp>
      <p:sp>
        <p:nvSpPr>
          <p:cNvPr id="8" name="Text Placeholder 7">
            <a:extLst>
              <a:ext uri="{FF2B5EF4-FFF2-40B4-BE49-F238E27FC236}">
                <a16:creationId xmlns:a16="http://schemas.microsoft.com/office/drawing/2014/main" id="{58A52E43-5648-8B45-AC3F-0636C0EEB0B0}"/>
              </a:ext>
            </a:extLst>
          </p:cNvPr>
          <p:cNvSpPr>
            <a:spLocks noGrp="1"/>
          </p:cNvSpPr>
          <p:nvPr>
            <p:ph type="body" sz="quarter" idx="14"/>
          </p:nvPr>
        </p:nvSpPr>
        <p:spPr>
          <a:xfrm>
            <a:off x="723899" y="1276351"/>
            <a:ext cx="7696200" cy="914399"/>
          </a:xfrm>
        </p:spPr>
        <p:txBody>
          <a:bodyPr/>
          <a:lstStyle/>
          <a:p>
            <a:r>
              <a:rPr lang="es-CL" sz="1400" dirty="0">
                <a:solidFill>
                  <a:schemeClr val="tx1">
                    <a:lumMod val="65000"/>
                    <a:lumOff val="35000"/>
                  </a:schemeClr>
                </a:solidFill>
              </a:rPr>
              <a:t>Clientes que se fueron en el último mes con los servicios a los que se ha suscrito (teléfono, líneas múltiples, Internet, seguridad en línea, respaldo en línea, protección de dispositivos, soporte técnico y transmisión de TV y películas), información de la cuenta (cuánto tiempo ha sido cliente, contrato, método de pago, facturación electrónica, cargos mensuales y cargos totales) e información demográfica (género, rango de edad y si tienen parejas y dependientes)</a:t>
            </a:r>
          </a:p>
        </p:txBody>
      </p:sp>
      <p:sp>
        <p:nvSpPr>
          <p:cNvPr id="14" name="Text Placeholder 1">
            <a:extLst>
              <a:ext uri="{FF2B5EF4-FFF2-40B4-BE49-F238E27FC236}">
                <a16:creationId xmlns:a16="http://schemas.microsoft.com/office/drawing/2014/main" id="{BF9421CB-2289-0A43-95FA-694BE84C097D}"/>
              </a:ext>
            </a:extLst>
          </p:cNvPr>
          <p:cNvSpPr txBox="1">
            <a:spLocks/>
          </p:cNvSpPr>
          <p:nvPr/>
        </p:nvSpPr>
        <p:spPr>
          <a:xfrm>
            <a:off x="723900" y="2613026"/>
            <a:ext cx="2933700" cy="194758"/>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1800" dirty="0"/>
              <a:t>Características</a:t>
            </a:r>
          </a:p>
        </p:txBody>
      </p:sp>
      <p:sp>
        <p:nvSpPr>
          <p:cNvPr id="15" name="Text Placeholder 4">
            <a:extLst>
              <a:ext uri="{FF2B5EF4-FFF2-40B4-BE49-F238E27FC236}">
                <a16:creationId xmlns:a16="http://schemas.microsoft.com/office/drawing/2014/main" id="{723F8E8A-E8E2-C74D-91EF-41F70A8ABA9F}"/>
              </a:ext>
            </a:extLst>
          </p:cNvPr>
          <p:cNvSpPr txBox="1">
            <a:spLocks/>
          </p:cNvSpPr>
          <p:nvPr/>
        </p:nvSpPr>
        <p:spPr>
          <a:xfrm>
            <a:off x="1412312" y="3396949"/>
            <a:ext cx="1407088" cy="844486"/>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050" dirty="0">
                <a:solidFill>
                  <a:schemeClr val="accent2"/>
                </a:solidFill>
                <a:latin typeface="Segoe UI" panose="020B0502040204020203" pitchFamily="34" charset="0"/>
                <a:cs typeface="Segoe UI" panose="020B0502040204020203" pitchFamily="34" charset="0"/>
              </a:rPr>
              <a:t>La data posee 20 variables 7.043 registros, representando  un cliente distinto</a:t>
            </a:r>
          </a:p>
        </p:txBody>
      </p:sp>
      <p:sp>
        <p:nvSpPr>
          <p:cNvPr id="16" name="Text Placeholder 4">
            <a:extLst>
              <a:ext uri="{FF2B5EF4-FFF2-40B4-BE49-F238E27FC236}">
                <a16:creationId xmlns:a16="http://schemas.microsoft.com/office/drawing/2014/main" id="{1D225338-8FE6-CF49-BF85-4D2E09F1E331}"/>
              </a:ext>
            </a:extLst>
          </p:cNvPr>
          <p:cNvSpPr txBox="1">
            <a:spLocks/>
          </p:cNvSpPr>
          <p:nvPr/>
        </p:nvSpPr>
        <p:spPr>
          <a:xfrm>
            <a:off x="1412312" y="3161248"/>
            <a:ext cx="873688" cy="169269"/>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200" b="1" dirty="0">
                <a:solidFill>
                  <a:schemeClr val="bg1"/>
                </a:solidFill>
                <a:latin typeface="Segoe UI" panose="020B0502040204020203" pitchFamily="34" charset="0"/>
                <a:cs typeface="Segoe UI" panose="020B0502040204020203" pitchFamily="34" charset="0"/>
              </a:rPr>
              <a:t>Variables</a:t>
            </a:r>
          </a:p>
        </p:txBody>
      </p:sp>
      <p:sp>
        <p:nvSpPr>
          <p:cNvPr id="17" name="Text Placeholder 4">
            <a:extLst>
              <a:ext uri="{FF2B5EF4-FFF2-40B4-BE49-F238E27FC236}">
                <a16:creationId xmlns:a16="http://schemas.microsoft.com/office/drawing/2014/main" id="{FB0C52ED-5383-1D4D-966B-9E095E6056B9}"/>
              </a:ext>
            </a:extLst>
          </p:cNvPr>
          <p:cNvSpPr txBox="1">
            <a:spLocks/>
          </p:cNvSpPr>
          <p:nvPr/>
        </p:nvSpPr>
        <p:spPr>
          <a:xfrm>
            <a:off x="4010307" y="3396948"/>
            <a:ext cx="1407088" cy="844487"/>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050" dirty="0">
                <a:solidFill>
                  <a:schemeClr val="accent2"/>
                </a:solidFill>
                <a:latin typeface="Segoe UI" panose="020B0502040204020203" pitchFamily="34" charset="0"/>
                <a:cs typeface="Segoe UI" panose="020B0502040204020203" pitchFamily="34" charset="0"/>
              </a:rPr>
              <a:t>Se realizó revisión de la muestra, evaluando posibles duplicados, alta clases en las variables categóricas, valores faltantes y valores atípicos,</a:t>
            </a:r>
          </a:p>
        </p:txBody>
      </p:sp>
      <p:sp>
        <p:nvSpPr>
          <p:cNvPr id="18" name="Text Placeholder 4">
            <a:extLst>
              <a:ext uri="{FF2B5EF4-FFF2-40B4-BE49-F238E27FC236}">
                <a16:creationId xmlns:a16="http://schemas.microsoft.com/office/drawing/2014/main" id="{7DA9B85C-C132-AD47-AE76-0A6AB927AE7E}"/>
              </a:ext>
            </a:extLst>
          </p:cNvPr>
          <p:cNvSpPr txBox="1">
            <a:spLocks/>
          </p:cNvSpPr>
          <p:nvPr/>
        </p:nvSpPr>
        <p:spPr>
          <a:xfrm>
            <a:off x="4010306" y="3161248"/>
            <a:ext cx="1542933" cy="169269"/>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200" b="1" dirty="0">
                <a:solidFill>
                  <a:schemeClr val="bg1"/>
                </a:solidFill>
                <a:latin typeface="Segoe UI" panose="020B0502040204020203" pitchFamily="34" charset="0"/>
                <a:cs typeface="Segoe UI" panose="020B0502040204020203" pitchFamily="34" charset="0"/>
              </a:rPr>
              <a:t>Data Wrangling</a:t>
            </a:r>
          </a:p>
          <a:p>
            <a:pPr marL="0" indent="0">
              <a:buNone/>
            </a:pPr>
            <a:endParaRPr lang="es-CL" sz="1200" b="1" dirty="0">
              <a:solidFill>
                <a:schemeClr val="bg1"/>
              </a:solidFill>
              <a:latin typeface="Segoe UI" panose="020B0502040204020203" pitchFamily="34" charset="0"/>
              <a:cs typeface="Segoe UI" panose="020B0502040204020203" pitchFamily="34" charset="0"/>
            </a:endParaRPr>
          </a:p>
        </p:txBody>
      </p:sp>
      <p:sp>
        <p:nvSpPr>
          <p:cNvPr id="19" name="Text Placeholder 4">
            <a:extLst>
              <a:ext uri="{FF2B5EF4-FFF2-40B4-BE49-F238E27FC236}">
                <a16:creationId xmlns:a16="http://schemas.microsoft.com/office/drawing/2014/main" id="{9F3D0B46-D328-E848-8010-C5CD60766ACA}"/>
              </a:ext>
            </a:extLst>
          </p:cNvPr>
          <p:cNvSpPr txBox="1">
            <a:spLocks/>
          </p:cNvSpPr>
          <p:nvPr/>
        </p:nvSpPr>
        <p:spPr>
          <a:xfrm>
            <a:off x="6584755" y="3396948"/>
            <a:ext cx="1035245" cy="1003602"/>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050" b="1" dirty="0">
                <a:solidFill>
                  <a:schemeClr val="accent2"/>
                </a:solidFill>
                <a:latin typeface="Segoe UI" panose="020B0502040204020203" pitchFamily="34" charset="0"/>
                <a:cs typeface="Segoe UI" panose="020B0502040204020203" pitchFamily="34" charset="0"/>
              </a:rPr>
              <a:t>Churn</a:t>
            </a:r>
            <a:r>
              <a:rPr lang="es-CL" sz="1050" dirty="0">
                <a:solidFill>
                  <a:schemeClr val="accent2"/>
                </a:solidFill>
                <a:latin typeface="Segoe UI" panose="020B0502040204020203" pitchFamily="34" charset="0"/>
                <a:cs typeface="Segoe UI" panose="020B0502040204020203" pitchFamily="34" charset="0"/>
              </a:rPr>
              <a:t>, donde “Si” corresponde para los clientes fugados. La datan se encuentra desbalanceada</a:t>
            </a:r>
          </a:p>
        </p:txBody>
      </p:sp>
      <p:sp>
        <p:nvSpPr>
          <p:cNvPr id="20" name="Text Placeholder 4">
            <a:extLst>
              <a:ext uri="{FF2B5EF4-FFF2-40B4-BE49-F238E27FC236}">
                <a16:creationId xmlns:a16="http://schemas.microsoft.com/office/drawing/2014/main" id="{5F235A3F-4121-CE45-9891-5EB255996FEE}"/>
              </a:ext>
            </a:extLst>
          </p:cNvPr>
          <p:cNvSpPr txBox="1">
            <a:spLocks/>
          </p:cNvSpPr>
          <p:nvPr/>
        </p:nvSpPr>
        <p:spPr>
          <a:xfrm>
            <a:off x="6584754" y="3161248"/>
            <a:ext cx="1263845" cy="169269"/>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200" b="1" dirty="0">
                <a:solidFill>
                  <a:schemeClr val="bg1"/>
                </a:solidFill>
                <a:latin typeface="Segoe UI" panose="020B0502040204020203" pitchFamily="34" charset="0"/>
                <a:cs typeface="Segoe UI" panose="020B0502040204020203" pitchFamily="34" charset="0"/>
              </a:rPr>
              <a:t>Variable target</a:t>
            </a:r>
          </a:p>
        </p:txBody>
      </p:sp>
      <p:pic>
        <p:nvPicPr>
          <p:cNvPr id="28" name="Graphic 27" descr="Factory with solid fill">
            <a:extLst>
              <a:ext uri="{FF2B5EF4-FFF2-40B4-BE49-F238E27FC236}">
                <a16:creationId xmlns:a16="http://schemas.microsoft.com/office/drawing/2014/main" id="{4E6DBE17-E678-D347-B1C0-28B64ECCC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497" y="3135291"/>
            <a:ext cx="426037" cy="426037"/>
          </a:xfrm>
          <a:prstGeom prst="rect">
            <a:avLst/>
          </a:prstGeom>
        </p:spPr>
      </p:pic>
      <p:pic>
        <p:nvPicPr>
          <p:cNvPr id="30" name="Graphic 29" descr="Male profile with solid fill">
            <a:extLst>
              <a:ext uri="{FF2B5EF4-FFF2-40B4-BE49-F238E27FC236}">
                <a16:creationId xmlns:a16="http://schemas.microsoft.com/office/drawing/2014/main" id="{669D703A-331B-CA47-9696-C53557CBAE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3159" y="3145162"/>
            <a:ext cx="426037" cy="426037"/>
          </a:xfrm>
          <a:prstGeom prst="rect">
            <a:avLst/>
          </a:prstGeom>
        </p:spPr>
      </p:pic>
      <p:pic>
        <p:nvPicPr>
          <p:cNvPr id="32" name="Graphic 31" descr="Handshake with solid fill">
            <a:extLst>
              <a:ext uri="{FF2B5EF4-FFF2-40B4-BE49-F238E27FC236}">
                <a16:creationId xmlns:a16="http://schemas.microsoft.com/office/drawing/2014/main" id="{04147757-7C50-8E41-9D0C-8672FB1876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08606" y="3170453"/>
            <a:ext cx="426037" cy="426037"/>
          </a:xfrm>
          <a:prstGeom prst="rect">
            <a:avLst/>
          </a:prstGeom>
        </p:spPr>
      </p:pic>
      <p:graphicFrame>
        <p:nvGraphicFramePr>
          <p:cNvPr id="48" name="Gráfico 47">
            <a:extLst>
              <a:ext uri="{FF2B5EF4-FFF2-40B4-BE49-F238E27FC236}">
                <a16:creationId xmlns:a16="http://schemas.microsoft.com/office/drawing/2014/main" id="{397A55C2-0769-2EEF-5295-461A0EE09561}"/>
              </a:ext>
            </a:extLst>
          </p:cNvPr>
          <p:cNvGraphicFramePr/>
          <p:nvPr>
            <p:extLst>
              <p:ext uri="{D42A27DB-BD31-4B8C-83A1-F6EECF244321}">
                <p14:modId xmlns:p14="http://schemas.microsoft.com/office/powerpoint/2010/main" val="1646686194"/>
              </p:ext>
            </p:extLst>
          </p:nvPr>
        </p:nvGraphicFramePr>
        <p:xfrm>
          <a:off x="7277118" y="3673292"/>
          <a:ext cx="1035246" cy="1136285"/>
        </p:xfrm>
        <a:graphic>
          <a:graphicData uri="http://schemas.openxmlformats.org/drawingml/2006/chart">
            <c:chart xmlns:c="http://schemas.openxmlformats.org/drawingml/2006/chart" xmlns:r="http://schemas.openxmlformats.org/officeDocument/2006/relationships" r:id="rId8"/>
          </a:graphicData>
        </a:graphic>
      </p:graphicFrame>
      <p:sp>
        <p:nvSpPr>
          <p:cNvPr id="49" name="Text Placeholder 3">
            <a:extLst>
              <a:ext uri="{FF2B5EF4-FFF2-40B4-BE49-F238E27FC236}">
                <a16:creationId xmlns:a16="http://schemas.microsoft.com/office/drawing/2014/main" id="{771A79EC-118C-0BF7-9C5B-60FDC9DFC5AD}"/>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04</a:t>
            </a:r>
          </a:p>
        </p:txBody>
      </p:sp>
    </p:spTree>
    <p:extLst>
      <p:ext uri="{BB962C8B-B14F-4D97-AF65-F5344CB8AC3E}">
        <p14:creationId xmlns:p14="http://schemas.microsoft.com/office/powerpoint/2010/main" val="183557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8B803-FDE8-4847-AD25-DAF0C55F6F10}"/>
              </a:ext>
            </a:extLst>
          </p:cNvPr>
          <p:cNvSpPr>
            <a:spLocks noGrp="1"/>
          </p:cNvSpPr>
          <p:nvPr>
            <p:ph type="body" sz="quarter" idx="13"/>
          </p:nvPr>
        </p:nvSpPr>
        <p:spPr/>
        <p:txBody>
          <a:bodyPr/>
          <a:lstStyle/>
          <a:p>
            <a:r>
              <a:rPr lang="es-CL" dirty="0"/>
              <a:t>Análisis exploratorio</a:t>
            </a:r>
            <a:endParaRPr lang="en-BR" dirty="0"/>
          </a:p>
        </p:txBody>
      </p:sp>
      <p:sp>
        <p:nvSpPr>
          <p:cNvPr id="8" name="Text Placeholder 7">
            <a:extLst>
              <a:ext uri="{FF2B5EF4-FFF2-40B4-BE49-F238E27FC236}">
                <a16:creationId xmlns:a16="http://schemas.microsoft.com/office/drawing/2014/main" id="{58A52E43-5648-8B45-AC3F-0636C0EEB0B0}"/>
              </a:ext>
            </a:extLst>
          </p:cNvPr>
          <p:cNvSpPr>
            <a:spLocks noGrp="1"/>
          </p:cNvSpPr>
          <p:nvPr>
            <p:ph type="body" sz="quarter" idx="14"/>
          </p:nvPr>
        </p:nvSpPr>
        <p:spPr>
          <a:xfrm>
            <a:off x="5715000" y="1366837"/>
            <a:ext cx="2880000" cy="3124200"/>
          </a:xfrm>
        </p:spPr>
        <p:txBody>
          <a:bodyPr/>
          <a:lstStyle/>
          <a:p>
            <a:pPr marL="285750" indent="-285750">
              <a:buFont typeface="Arial" panose="020B0604020202020204" pitchFamily="34" charset="0"/>
              <a:buChar char="•"/>
            </a:pPr>
            <a:r>
              <a:rPr lang="es-ES" sz="1400" dirty="0">
                <a:solidFill>
                  <a:schemeClr val="tx1">
                    <a:lumMod val="65000"/>
                    <a:lumOff val="35000"/>
                  </a:schemeClr>
                </a:solidFill>
              </a:rPr>
              <a:t>No hay mayor diferencia de géneros de los clientes</a:t>
            </a:r>
          </a:p>
          <a:p>
            <a:pPr marL="285750" indent="-285750">
              <a:buFont typeface="Arial" panose="020B0604020202020204" pitchFamily="34" charset="0"/>
              <a:buChar char="•"/>
            </a:pPr>
            <a:r>
              <a:rPr lang="es-ES" sz="1400" dirty="0">
                <a:solidFill>
                  <a:schemeClr val="tx1">
                    <a:lumMod val="65000"/>
                    <a:lumOff val="35000"/>
                  </a:schemeClr>
                </a:solidFill>
              </a:rPr>
              <a:t>Se observa que la mayoría de los clientes no son adultos mayores</a:t>
            </a:r>
          </a:p>
          <a:p>
            <a:pPr marL="285750" indent="-285750">
              <a:buFont typeface="Arial" panose="020B0604020202020204" pitchFamily="34" charset="0"/>
              <a:buChar char="•"/>
            </a:pPr>
            <a:r>
              <a:rPr lang="es-ES" sz="1400" dirty="0">
                <a:solidFill>
                  <a:schemeClr val="tx1">
                    <a:lumMod val="65000"/>
                    <a:lumOff val="35000"/>
                  </a:schemeClr>
                </a:solidFill>
              </a:rPr>
              <a:t>Poca variación (5.9 puntos) en la cantidad de clientes que poseen múltiples líneas, ya que el 9.7% no posee servicio de línea telefónica</a:t>
            </a:r>
          </a:p>
          <a:p>
            <a:pPr marL="285750" indent="-285750">
              <a:buFont typeface="Arial" panose="020B0604020202020204" pitchFamily="34" charset="0"/>
              <a:buChar char="•"/>
            </a:pPr>
            <a:r>
              <a:rPr lang="es-ES" sz="1400" dirty="0">
                <a:solidFill>
                  <a:schemeClr val="tx1">
                    <a:lumMod val="65000"/>
                    <a:lumOff val="35000"/>
                  </a:schemeClr>
                </a:solidFill>
              </a:rPr>
              <a:t>Existen dos tipos de servicio de internet, donde el 44.0% de los clientes tienen fibra óptica, 34.4% DSL y el resto no posee el servicio</a:t>
            </a:r>
          </a:p>
        </p:txBody>
      </p:sp>
      <p:pic>
        <p:nvPicPr>
          <p:cNvPr id="3" name="Imagen 2" descr="Forma, Polígono&#10;&#10;Descripción generada automáticamente">
            <a:extLst>
              <a:ext uri="{FF2B5EF4-FFF2-40B4-BE49-F238E27FC236}">
                <a16:creationId xmlns:a16="http://schemas.microsoft.com/office/drawing/2014/main" id="{FC94B03B-4845-3D7A-BC17-766130407D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2593"/>
          <a:stretch/>
        </p:blipFill>
        <p:spPr>
          <a:xfrm>
            <a:off x="492029" y="1452562"/>
            <a:ext cx="5111945" cy="2952750"/>
          </a:xfrm>
          <a:prstGeom prst="rect">
            <a:avLst/>
          </a:prstGeom>
        </p:spPr>
      </p:pic>
      <p:sp>
        <p:nvSpPr>
          <p:cNvPr id="11" name="Text Placeholder 3">
            <a:extLst>
              <a:ext uri="{FF2B5EF4-FFF2-40B4-BE49-F238E27FC236}">
                <a16:creationId xmlns:a16="http://schemas.microsoft.com/office/drawing/2014/main" id="{36AF0892-9D59-AEB5-53F6-9A5A6DDC39D0}"/>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05</a:t>
            </a:r>
            <a:endParaRPr lang="en-BR" sz="1000" dirty="0"/>
          </a:p>
        </p:txBody>
      </p:sp>
    </p:spTree>
    <p:extLst>
      <p:ext uri="{BB962C8B-B14F-4D97-AF65-F5344CB8AC3E}">
        <p14:creationId xmlns:p14="http://schemas.microsoft.com/office/powerpoint/2010/main" val="51134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8B803-FDE8-4847-AD25-DAF0C55F6F10}"/>
              </a:ext>
            </a:extLst>
          </p:cNvPr>
          <p:cNvSpPr>
            <a:spLocks noGrp="1"/>
          </p:cNvSpPr>
          <p:nvPr>
            <p:ph type="body" sz="quarter" idx="13"/>
          </p:nvPr>
        </p:nvSpPr>
        <p:spPr/>
        <p:txBody>
          <a:bodyPr/>
          <a:lstStyle/>
          <a:p>
            <a:r>
              <a:rPr lang="es-CL" dirty="0"/>
              <a:t>Análisis exploratorio</a:t>
            </a:r>
            <a:endParaRPr lang="en-BR" dirty="0"/>
          </a:p>
        </p:txBody>
      </p:sp>
      <p:pic>
        <p:nvPicPr>
          <p:cNvPr id="5" name="Imagen 4" descr="Forma, Polígono&#10;&#10;Descripción generada automáticamente">
            <a:extLst>
              <a:ext uri="{FF2B5EF4-FFF2-40B4-BE49-F238E27FC236}">
                <a16:creationId xmlns:a16="http://schemas.microsoft.com/office/drawing/2014/main" id="{CFECF9D4-0FC9-E37B-9DE8-D0B077BCEA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8889"/>
          <a:stretch/>
        </p:blipFill>
        <p:spPr>
          <a:xfrm>
            <a:off x="492028" y="1733550"/>
            <a:ext cx="5111945" cy="2114550"/>
          </a:xfrm>
          <a:prstGeom prst="rect">
            <a:avLst/>
          </a:prstGeom>
        </p:spPr>
      </p:pic>
      <p:sp>
        <p:nvSpPr>
          <p:cNvPr id="9" name="Text Placeholder 7">
            <a:extLst>
              <a:ext uri="{FF2B5EF4-FFF2-40B4-BE49-F238E27FC236}">
                <a16:creationId xmlns:a16="http://schemas.microsoft.com/office/drawing/2014/main" id="{33C3232F-F496-BC7D-CC81-574C7203B96F}"/>
              </a:ext>
            </a:extLst>
          </p:cNvPr>
          <p:cNvSpPr txBox="1">
            <a:spLocks/>
          </p:cNvSpPr>
          <p:nvPr/>
        </p:nvSpPr>
        <p:spPr>
          <a:xfrm>
            <a:off x="5749274" y="1352550"/>
            <a:ext cx="2880000" cy="3241675"/>
          </a:xfrm>
          <a:prstGeom prst="rect">
            <a:avLst/>
          </a:prstGeom>
        </p:spPr>
        <p:txBody>
          <a:bodyPr lIns="0" tIns="0" rIns="0" bIns="0"/>
          <a:lstStyle>
            <a:lvl1pPr marL="0" indent="0" algn="l" defTabSz="914362" rtl="0" eaLnBrk="1" latinLnBrk="0" hangingPunct="1">
              <a:spcBef>
                <a:spcPct val="20000"/>
              </a:spcBef>
              <a:buFont typeface="Arial" pitchFamily="34" charset="0"/>
              <a:buNone/>
              <a:defRPr sz="1600" kern="1200">
                <a:solidFill>
                  <a:schemeClr val="tx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itchFamily="34" charset="0"/>
              <a:buChar char="•"/>
            </a:pPr>
            <a:r>
              <a:rPr lang="es-ES" sz="1400" dirty="0">
                <a:solidFill>
                  <a:schemeClr val="tx1">
                    <a:lumMod val="65000"/>
                    <a:lumOff val="35000"/>
                  </a:schemeClr>
                </a:solidFill>
              </a:rPr>
              <a:t>La distribución de los clientes según el medio de pago es casi uniforme entre tarjeta de crédito, transferencia bancaria y cheque enviado</a:t>
            </a:r>
          </a:p>
          <a:p>
            <a:pPr marL="285750" indent="-285750">
              <a:buFont typeface="Arial" pitchFamily="34" charset="0"/>
              <a:buChar char="•"/>
            </a:pPr>
            <a:r>
              <a:rPr lang="es-ES" sz="1400" dirty="0">
                <a:solidFill>
                  <a:schemeClr val="tx1">
                    <a:lumMod val="65000"/>
                    <a:lumOff val="35000"/>
                  </a:schemeClr>
                </a:solidFill>
              </a:rPr>
              <a:t>La antigüedad presenta comportamiento casi uniforme, pero con altas colas en los extremos (muchos clientes con menos de 1 año y muchos clientes con más de 5.5 años)</a:t>
            </a:r>
          </a:p>
          <a:p>
            <a:pPr marL="285750" indent="-285750">
              <a:buFont typeface="Arial" pitchFamily="34" charset="0"/>
              <a:buChar char="•"/>
            </a:pPr>
            <a:r>
              <a:rPr lang="es-ES" sz="1400" dirty="0">
                <a:solidFill>
                  <a:schemeClr val="tx1">
                    <a:lumMod val="65000"/>
                    <a:lumOff val="35000"/>
                  </a:schemeClr>
                </a:solidFill>
              </a:rPr>
              <a:t>El monto facturado presenta alta cola izquierda: muchos clientes con monto facturado entre 20 y 30</a:t>
            </a:r>
            <a:endParaRPr lang="en-BR" sz="1400" dirty="0">
              <a:solidFill>
                <a:schemeClr val="tx1">
                  <a:lumMod val="65000"/>
                  <a:lumOff val="35000"/>
                </a:schemeClr>
              </a:solidFill>
            </a:endParaRPr>
          </a:p>
        </p:txBody>
      </p:sp>
      <p:sp>
        <p:nvSpPr>
          <p:cNvPr id="11" name="Text Placeholder 3">
            <a:extLst>
              <a:ext uri="{FF2B5EF4-FFF2-40B4-BE49-F238E27FC236}">
                <a16:creationId xmlns:a16="http://schemas.microsoft.com/office/drawing/2014/main" id="{B07A3D53-3E38-8928-897E-0D8F6697BD6D}"/>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06</a:t>
            </a:r>
            <a:endParaRPr lang="en-BR" sz="1000" dirty="0"/>
          </a:p>
        </p:txBody>
      </p:sp>
    </p:spTree>
    <p:extLst>
      <p:ext uri="{BB962C8B-B14F-4D97-AF65-F5344CB8AC3E}">
        <p14:creationId xmlns:p14="http://schemas.microsoft.com/office/powerpoint/2010/main" val="150844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8B803-FDE8-4847-AD25-DAF0C55F6F10}"/>
              </a:ext>
            </a:extLst>
          </p:cNvPr>
          <p:cNvSpPr>
            <a:spLocks noGrp="1"/>
          </p:cNvSpPr>
          <p:nvPr>
            <p:ph type="body" sz="quarter" idx="13"/>
          </p:nvPr>
        </p:nvSpPr>
        <p:spPr/>
        <p:txBody>
          <a:bodyPr/>
          <a:lstStyle/>
          <a:p>
            <a:r>
              <a:rPr lang="es-CL" dirty="0"/>
              <a:t>Análisis exploratorio: </a:t>
            </a:r>
            <a:r>
              <a:rPr lang="es-CL" sz="2800" dirty="0"/>
              <a:t>variable target</a:t>
            </a:r>
            <a:endParaRPr lang="en-BR" sz="2800" dirty="0"/>
          </a:p>
        </p:txBody>
      </p:sp>
      <p:sp>
        <p:nvSpPr>
          <p:cNvPr id="9" name="Text Placeholder 7">
            <a:extLst>
              <a:ext uri="{FF2B5EF4-FFF2-40B4-BE49-F238E27FC236}">
                <a16:creationId xmlns:a16="http://schemas.microsoft.com/office/drawing/2014/main" id="{33C3232F-F496-BC7D-CC81-574C7203B96F}"/>
              </a:ext>
            </a:extLst>
          </p:cNvPr>
          <p:cNvSpPr txBox="1">
            <a:spLocks/>
          </p:cNvSpPr>
          <p:nvPr/>
        </p:nvSpPr>
        <p:spPr>
          <a:xfrm>
            <a:off x="5432055" y="1504950"/>
            <a:ext cx="3600000" cy="3241675"/>
          </a:xfrm>
          <a:prstGeom prst="rect">
            <a:avLst/>
          </a:prstGeom>
        </p:spPr>
        <p:txBody>
          <a:bodyPr lIns="0" tIns="0" rIns="0" bIns="0"/>
          <a:lstStyle>
            <a:lvl1pPr marL="0" indent="0" algn="l" defTabSz="914362" rtl="0" eaLnBrk="1" latinLnBrk="0" hangingPunct="1">
              <a:spcBef>
                <a:spcPct val="20000"/>
              </a:spcBef>
              <a:buFont typeface="Arial" pitchFamily="34" charset="0"/>
              <a:buNone/>
              <a:defRPr sz="1600" kern="1200">
                <a:solidFill>
                  <a:schemeClr val="tx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itchFamily="34" charset="0"/>
              <a:buChar char="•"/>
            </a:pPr>
            <a:r>
              <a:rPr lang="es-ES" sz="1400" dirty="0">
                <a:solidFill>
                  <a:schemeClr val="tx1">
                    <a:lumMod val="65000"/>
                    <a:lumOff val="35000"/>
                  </a:schemeClr>
                </a:solidFill>
              </a:rPr>
              <a:t>No se observa mayor diferencia de clientes fugados según su género</a:t>
            </a:r>
          </a:p>
          <a:p>
            <a:pPr marL="285750" indent="-285750">
              <a:buFont typeface="Arial" pitchFamily="34" charset="0"/>
              <a:buChar char="•"/>
            </a:pPr>
            <a:r>
              <a:rPr lang="es-ES" sz="1400" dirty="0">
                <a:solidFill>
                  <a:schemeClr val="tx1">
                    <a:lumMod val="65000"/>
                    <a:lumOff val="35000"/>
                  </a:schemeClr>
                </a:solidFill>
              </a:rPr>
              <a:t>Se observa menor cantidad de clientes adultos mayores fugados que no fugados</a:t>
            </a:r>
          </a:p>
          <a:p>
            <a:pPr marL="285750" indent="-285750">
              <a:buFont typeface="Arial" pitchFamily="34" charset="0"/>
              <a:buChar char="•"/>
            </a:pPr>
            <a:r>
              <a:rPr lang="es-ES" sz="1400" dirty="0">
                <a:solidFill>
                  <a:schemeClr val="tx1">
                    <a:lumMod val="65000"/>
                    <a:lumOff val="35000"/>
                  </a:schemeClr>
                </a:solidFill>
              </a:rPr>
              <a:t>Se observa menor cantidad de clientes fugados con parejas o los clientes fugados solteros</a:t>
            </a:r>
          </a:p>
          <a:p>
            <a:pPr marL="285750" indent="-285750">
              <a:buFont typeface="Arial" pitchFamily="34" charset="0"/>
              <a:buChar char="•"/>
            </a:pPr>
            <a:r>
              <a:rPr lang="es-ES" sz="1400" dirty="0">
                <a:solidFill>
                  <a:schemeClr val="tx1">
                    <a:lumMod val="65000"/>
                    <a:lumOff val="35000"/>
                  </a:schemeClr>
                </a:solidFill>
              </a:rPr>
              <a:t>Se observa mucho menor cantidad de clientes fugados con dependientes a los fugados sin dependientes</a:t>
            </a:r>
          </a:p>
          <a:p>
            <a:pPr marL="285750" indent="-285750">
              <a:buFont typeface="Arial" pitchFamily="34" charset="0"/>
              <a:buChar char="•"/>
            </a:pPr>
            <a:r>
              <a:rPr lang="es-ES" sz="1400" dirty="0">
                <a:solidFill>
                  <a:schemeClr val="tx1">
                    <a:lumMod val="65000"/>
                    <a:lumOff val="35000"/>
                  </a:schemeClr>
                </a:solidFill>
              </a:rPr>
              <a:t>Con respecto a los clientes fugados con múltiples líneas, se observa poca variación comparando con los clientes fugados que no poseen líneas múltiples o no posee servicio móvil</a:t>
            </a:r>
          </a:p>
        </p:txBody>
      </p:sp>
      <p:pic>
        <p:nvPicPr>
          <p:cNvPr id="4" name="Imagen 3" descr="Imagen de la pantalla de un celular con letras&#10;&#10;Descripción generada automáticamente con confianza baja">
            <a:extLst>
              <a:ext uri="{FF2B5EF4-FFF2-40B4-BE49-F238E27FC236}">
                <a16:creationId xmlns:a16="http://schemas.microsoft.com/office/drawing/2014/main" id="{BB3A762B-67BF-4364-9DF4-E767379AD8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39630"/>
          <a:stretch/>
        </p:blipFill>
        <p:spPr>
          <a:xfrm>
            <a:off x="111945" y="1573212"/>
            <a:ext cx="5203455" cy="3105150"/>
          </a:xfrm>
          <a:prstGeom prst="rect">
            <a:avLst/>
          </a:prstGeom>
        </p:spPr>
      </p:pic>
      <p:sp>
        <p:nvSpPr>
          <p:cNvPr id="11" name="Text Placeholder 3">
            <a:extLst>
              <a:ext uri="{FF2B5EF4-FFF2-40B4-BE49-F238E27FC236}">
                <a16:creationId xmlns:a16="http://schemas.microsoft.com/office/drawing/2014/main" id="{77B830CB-D30E-BCA1-5CF6-9F12071CE01E}"/>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07</a:t>
            </a:r>
            <a:endParaRPr lang="en-BR" sz="1000" dirty="0"/>
          </a:p>
        </p:txBody>
      </p:sp>
    </p:spTree>
    <p:extLst>
      <p:ext uri="{BB962C8B-B14F-4D97-AF65-F5344CB8AC3E}">
        <p14:creationId xmlns:p14="http://schemas.microsoft.com/office/powerpoint/2010/main" val="386510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BA90292C-B229-32F8-9244-29145CC2165C}"/>
              </a:ext>
            </a:extLst>
          </p:cNvPr>
          <p:cNvSpPr>
            <a:spLocks noGrp="1"/>
          </p:cNvSpPr>
          <p:nvPr>
            <p:ph type="body" sz="quarter" idx="13"/>
          </p:nvPr>
        </p:nvSpPr>
        <p:spPr>
          <a:xfrm>
            <a:off x="723900" y="549275"/>
            <a:ext cx="7696200" cy="609600"/>
          </a:xfrm>
        </p:spPr>
        <p:txBody>
          <a:bodyPr/>
          <a:lstStyle/>
          <a:p>
            <a:r>
              <a:rPr lang="es-CL" dirty="0"/>
              <a:t>Análisis exploratorio: </a:t>
            </a:r>
            <a:r>
              <a:rPr lang="es-CL" sz="2800" dirty="0"/>
              <a:t>variable target</a:t>
            </a:r>
            <a:endParaRPr lang="en-BR" sz="2800" dirty="0"/>
          </a:p>
        </p:txBody>
      </p:sp>
      <p:pic>
        <p:nvPicPr>
          <p:cNvPr id="10" name="Imagen 9" descr="Imagen de la pantalla de un celular con letras&#10;&#10;Descripción generada automáticamente con confianza baja">
            <a:extLst>
              <a:ext uri="{FF2B5EF4-FFF2-40B4-BE49-F238E27FC236}">
                <a16:creationId xmlns:a16="http://schemas.microsoft.com/office/drawing/2014/main" id="{39F9F25E-42A7-DA55-D5F2-9A37C83F11C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8889"/>
          <a:stretch/>
        </p:blipFill>
        <p:spPr>
          <a:xfrm>
            <a:off x="111945" y="2078645"/>
            <a:ext cx="5203455" cy="2114550"/>
          </a:xfrm>
          <a:prstGeom prst="rect">
            <a:avLst/>
          </a:prstGeom>
        </p:spPr>
      </p:pic>
      <p:sp>
        <p:nvSpPr>
          <p:cNvPr id="11" name="Text Placeholder 7">
            <a:extLst>
              <a:ext uri="{FF2B5EF4-FFF2-40B4-BE49-F238E27FC236}">
                <a16:creationId xmlns:a16="http://schemas.microsoft.com/office/drawing/2014/main" id="{31573EAC-A3D6-2764-2490-1FCFE747ABC8}"/>
              </a:ext>
            </a:extLst>
          </p:cNvPr>
          <p:cNvSpPr txBox="1">
            <a:spLocks/>
          </p:cNvSpPr>
          <p:nvPr/>
        </p:nvSpPr>
        <p:spPr>
          <a:xfrm>
            <a:off x="5432055" y="1515083"/>
            <a:ext cx="3600000" cy="3241675"/>
          </a:xfrm>
          <a:prstGeom prst="rect">
            <a:avLst/>
          </a:prstGeom>
        </p:spPr>
        <p:txBody>
          <a:bodyPr lIns="0" tIns="0" rIns="0" bIns="0"/>
          <a:lstStyle>
            <a:lvl1pPr marL="0" indent="0" algn="l" defTabSz="914362" rtl="0" eaLnBrk="1" latinLnBrk="0" hangingPunct="1">
              <a:spcBef>
                <a:spcPct val="20000"/>
              </a:spcBef>
              <a:buFont typeface="Arial" pitchFamily="34" charset="0"/>
              <a:buNone/>
              <a:defRPr sz="1600" kern="1200">
                <a:solidFill>
                  <a:schemeClr val="tx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itchFamily="34" charset="0"/>
              <a:buChar char="•"/>
            </a:pPr>
            <a:r>
              <a:rPr lang="es-ES" sz="1400" dirty="0">
                <a:solidFill>
                  <a:schemeClr val="tx1">
                    <a:lumMod val="65000"/>
                    <a:lumOff val="35000"/>
                  </a:schemeClr>
                </a:solidFill>
              </a:rPr>
              <a:t>Se observa gran diferencia de los clientes fugados con servicio de internet de fibra óptica</a:t>
            </a:r>
          </a:p>
          <a:p>
            <a:pPr marL="285750" indent="-285750">
              <a:buFont typeface="Arial" pitchFamily="34" charset="0"/>
              <a:buChar char="•"/>
            </a:pPr>
            <a:r>
              <a:rPr lang="es-ES" sz="1400" dirty="0">
                <a:solidFill>
                  <a:schemeClr val="tx1">
                    <a:lumMod val="65000"/>
                    <a:lumOff val="35000"/>
                  </a:schemeClr>
                </a:solidFill>
              </a:rPr>
              <a:t>Se observa mayor cantidad de clientes fugados con cheques electrónicos como medio de pago</a:t>
            </a:r>
          </a:p>
          <a:p>
            <a:pPr marL="285750" indent="-285750">
              <a:buFont typeface="Arial" pitchFamily="34" charset="0"/>
              <a:buChar char="•"/>
            </a:pPr>
            <a:r>
              <a:rPr lang="es-ES" sz="1400" dirty="0">
                <a:solidFill>
                  <a:schemeClr val="tx1">
                    <a:lumMod val="65000"/>
                    <a:lumOff val="35000"/>
                  </a:schemeClr>
                </a:solidFill>
              </a:rPr>
              <a:t>Se podría decir que, en promedio, los clientes fugados se van antes de cumplir el año de antigüedad, muchos menos tiempo que los clientes que permanecen en la empresa</a:t>
            </a:r>
          </a:p>
          <a:p>
            <a:pPr marL="285750" indent="-285750">
              <a:buFont typeface="Arial" pitchFamily="34" charset="0"/>
              <a:buChar char="•"/>
            </a:pPr>
            <a:r>
              <a:rPr lang="es-ES" sz="1400" dirty="0">
                <a:solidFill>
                  <a:schemeClr val="tx1">
                    <a:lumMod val="65000"/>
                    <a:lumOff val="35000"/>
                  </a:schemeClr>
                </a:solidFill>
              </a:rPr>
              <a:t>Se podría decir que los clientes que se van de la empresa tienen facturación promedio mensual super a los clientes que se quedan en la empresa</a:t>
            </a:r>
          </a:p>
        </p:txBody>
      </p:sp>
      <p:sp>
        <p:nvSpPr>
          <p:cNvPr id="12" name="Text Placeholder 3">
            <a:extLst>
              <a:ext uri="{FF2B5EF4-FFF2-40B4-BE49-F238E27FC236}">
                <a16:creationId xmlns:a16="http://schemas.microsoft.com/office/drawing/2014/main" id="{E6E9BC62-7D5E-0F95-D564-45AA0E3AF216}"/>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08</a:t>
            </a:r>
            <a:endParaRPr lang="en-BR" sz="1000" dirty="0"/>
          </a:p>
        </p:txBody>
      </p:sp>
    </p:spTree>
    <p:extLst>
      <p:ext uri="{BB962C8B-B14F-4D97-AF65-F5344CB8AC3E}">
        <p14:creationId xmlns:p14="http://schemas.microsoft.com/office/powerpoint/2010/main" val="61139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89D26D-2746-595F-FC4A-9B59B4A1C0D6}"/>
              </a:ext>
            </a:extLst>
          </p:cNvPr>
          <p:cNvSpPr/>
          <p:nvPr/>
        </p:nvSpPr>
        <p:spPr>
          <a:xfrm>
            <a:off x="6113967" y="703263"/>
            <a:ext cx="2725233" cy="3619445"/>
          </a:xfrm>
          <a:custGeom>
            <a:avLst/>
            <a:gdLst>
              <a:gd name="connsiteX0" fmla="*/ 1960651 w 2725233"/>
              <a:gd name="connsiteY0" fmla="*/ 4328 h 3619445"/>
              <a:gd name="connsiteX1" fmla="*/ 1635010 w 2725233"/>
              <a:gd name="connsiteY1" fmla="*/ 51405 h 3619445"/>
              <a:gd name="connsiteX2" fmla="*/ 1454534 w 2725233"/>
              <a:gd name="connsiteY2" fmla="*/ 328636 h 3619445"/>
              <a:gd name="connsiteX3" fmla="*/ 1520578 w 2725233"/>
              <a:gd name="connsiteY3" fmla="*/ 631366 h 3619445"/>
              <a:gd name="connsiteX4" fmla="*/ 1391106 w 2725233"/>
              <a:gd name="connsiteY4" fmla="*/ 927559 h 3619445"/>
              <a:gd name="connsiteX5" fmla="*/ 1115161 w 2725233"/>
              <a:gd name="connsiteY5" fmla="*/ 1090367 h 3619445"/>
              <a:gd name="connsiteX6" fmla="*/ 423336 w 2725233"/>
              <a:gd name="connsiteY6" fmla="*/ 1455213 h 3619445"/>
              <a:gd name="connsiteX7" fmla="*/ 1572 w 2725233"/>
              <a:gd name="connsiteY7" fmla="*/ 2477175 h 3619445"/>
              <a:gd name="connsiteX8" fmla="*/ 66308 w 2725233"/>
              <a:gd name="connsiteY8" fmla="*/ 2968213 h 3619445"/>
              <a:gd name="connsiteX9" fmla="*/ 376909 w 2725233"/>
              <a:gd name="connsiteY9" fmla="*/ 3323905 h 3619445"/>
              <a:gd name="connsiteX10" fmla="*/ 854255 w 2725233"/>
              <a:gd name="connsiteY10" fmla="*/ 3328482 h 3619445"/>
              <a:gd name="connsiteX11" fmla="*/ 1323100 w 2725233"/>
              <a:gd name="connsiteY11" fmla="*/ 3193136 h 3619445"/>
              <a:gd name="connsiteX12" fmla="*/ 1503576 w 2725233"/>
              <a:gd name="connsiteY12" fmla="*/ 3201636 h 3619445"/>
              <a:gd name="connsiteX13" fmla="*/ 1674898 w 2725233"/>
              <a:gd name="connsiteY13" fmla="*/ 3340906 h 3619445"/>
              <a:gd name="connsiteX14" fmla="*/ 2210441 w 2725233"/>
              <a:gd name="connsiteY14" fmla="*/ 3619444 h 3619445"/>
              <a:gd name="connsiteX15" fmla="*/ 2630897 w 2725233"/>
              <a:gd name="connsiteY15" fmla="*/ 3238905 h 3619445"/>
              <a:gd name="connsiteX16" fmla="*/ 2518427 w 2725233"/>
              <a:gd name="connsiteY16" fmla="*/ 2584405 h 3619445"/>
              <a:gd name="connsiteX17" fmla="*/ 2601472 w 2725233"/>
              <a:gd name="connsiteY17" fmla="*/ 2455598 h 3619445"/>
              <a:gd name="connsiteX18" fmla="*/ 2613896 w 2725233"/>
              <a:gd name="connsiteY18" fmla="*/ 1644174 h 3619445"/>
              <a:gd name="connsiteX19" fmla="*/ 2469384 w 2725233"/>
              <a:gd name="connsiteY19" fmla="*/ 1416636 h 3619445"/>
              <a:gd name="connsiteX20" fmla="*/ 2628936 w 2725233"/>
              <a:gd name="connsiteY20" fmla="*/ 493405 h 3619445"/>
              <a:gd name="connsiteX21" fmla="*/ 1960651 w 2725233"/>
              <a:gd name="connsiteY21" fmla="*/ 4328 h 361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25233" h="3619445">
                <a:moveTo>
                  <a:pt x="1960651" y="4328"/>
                </a:moveTo>
                <a:cubicBezTo>
                  <a:pt x="1850143" y="-6134"/>
                  <a:pt x="1734403" y="-249"/>
                  <a:pt x="1635010" y="51405"/>
                </a:cubicBezTo>
                <a:cubicBezTo>
                  <a:pt x="1534964" y="103059"/>
                  <a:pt x="1454534" y="209636"/>
                  <a:pt x="1454534" y="328636"/>
                </a:cubicBezTo>
                <a:cubicBezTo>
                  <a:pt x="1454534" y="432597"/>
                  <a:pt x="1514039" y="527405"/>
                  <a:pt x="1520578" y="631366"/>
                </a:cubicBezTo>
                <a:cubicBezTo>
                  <a:pt x="1527771" y="743828"/>
                  <a:pt x="1470228" y="853020"/>
                  <a:pt x="1391106" y="927559"/>
                </a:cubicBezTo>
                <a:cubicBezTo>
                  <a:pt x="1311984" y="1002097"/>
                  <a:pt x="1213245" y="1048520"/>
                  <a:pt x="1115161" y="1090367"/>
                </a:cubicBezTo>
                <a:cubicBezTo>
                  <a:pt x="875180" y="1192367"/>
                  <a:pt x="621467" y="1278020"/>
                  <a:pt x="423336" y="1455213"/>
                </a:cubicBezTo>
                <a:cubicBezTo>
                  <a:pt x="148045" y="1701059"/>
                  <a:pt x="17919" y="2094674"/>
                  <a:pt x="1572" y="2477175"/>
                </a:cubicBezTo>
                <a:cubicBezTo>
                  <a:pt x="-4967" y="2643905"/>
                  <a:pt x="7457" y="2813905"/>
                  <a:pt x="66308" y="2968213"/>
                </a:cubicBezTo>
                <a:cubicBezTo>
                  <a:pt x="125158" y="3122521"/>
                  <a:pt x="233052" y="3260482"/>
                  <a:pt x="376909" y="3323905"/>
                </a:cubicBezTo>
                <a:cubicBezTo>
                  <a:pt x="526652" y="3389944"/>
                  <a:pt x="697320" y="3370982"/>
                  <a:pt x="854255" y="3328482"/>
                </a:cubicBezTo>
                <a:cubicBezTo>
                  <a:pt x="1011191" y="3285982"/>
                  <a:pt x="1162895" y="3219290"/>
                  <a:pt x="1323100" y="3193136"/>
                </a:cubicBezTo>
                <a:cubicBezTo>
                  <a:pt x="1383259" y="3183328"/>
                  <a:pt x="1446033" y="3179406"/>
                  <a:pt x="1503576" y="3201636"/>
                </a:cubicBezTo>
                <a:cubicBezTo>
                  <a:pt x="1571582" y="3227790"/>
                  <a:pt x="1622586" y="3287290"/>
                  <a:pt x="1674898" y="3340906"/>
                </a:cubicBezTo>
                <a:cubicBezTo>
                  <a:pt x="1821371" y="3491944"/>
                  <a:pt x="2007078" y="3618136"/>
                  <a:pt x="2210441" y="3619444"/>
                </a:cubicBezTo>
                <a:cubicBezTo>
                  <a:pt x="2413803" y="3620098"/>
                  <a:pt x="2625666" y="3455982"/>
                  <a:pt x="2630897" y="3238905"/>
                </a:cubicBezTo>
                <a:cubicBezTo>
                  <a:pt x="2636129" y="3012021"/>
                  <a:pt x="2431458" y="2791675"/>
                  <a:pt x="2518427" y="2584405"/>
                </a:cubicBezTo>
                <a:cubicBezTo>
                  <a:pt x="2538698" y="2536675"/>
                  <a:pt x="2572047" y="2497444"/>
                  <a:pt x="2601472" y="2455598"/>
                </a:cubicBezTo>
                <a:cubicBezTo>
                  <a:pt x="2761677" y="2223482"/>
                  <a:pt x="2766908" y="1881521"/>
                  <a:pt x="2613896" y="1644174"/>
                </a:cubicBezTo>
                <a:cubicBezTo>
                  <a:pt x="2564854" y="1568328"/>
                  <a:pt x="2501426" y="1502290"/>
                  <a:pt x="2469384" y="1416636"/>
                </a:cubicBezTo>
                <a:cubicBezTo>
                  <a:pt x="2343836" y="1085790"/>
                  <a:pt x="2715904" y="810520"/>
                  <a:pt x="2628936" y="493405"/>
                </a:cubicBezTo>
                <a:cubicBezTo>
                  <a:pt x="2544583" y="183482"/>
                  <a:pt x="2236597" y="30482"/>
                  <a:pt x="1960651" y="4328"/>
                </a:cubicBezTo>
                <a:close/>
              </a:path>
            </a:pathLst>
          </a:custGeom>
          <a:solidFill>
            <a:schemeClr val="accent1">
              <a:lumMod val="20000"/>
              <a:lumOff val="80000"/>
              <a:alpha val="50000"/>
            </a:schemeClr>
          </a:solidFill>
          <a:ln w="6532" cap="flat">
            <a:noFill/>
            <a:prstDash val="solid"/>
            <a:miter/>
          </a:ln>
        </p:spPr>
        <p:txBody>
          <a:bodyPr rtlCol="0" anchor="ctr"/>
          <a:lstStyle/>
          <a:p>
            <a:endParaRPr lang="es-CL" dirty="0"/>
          </a:p>
        </p:txBody>
      </p:sp>
      <p:grpSp>
        <p:nvGrpSpPr>
          <p:cNvPr id="9" name="Gráfico 4">
            <a:extLst>
              <a:ext uri="{FF2B5EF4-FFF2-40B4-BE49-F238E27FC236}">
                <a16:creationId xmlns:a16="http://schemas.microsoft.com/office/drawing/2014/main" id="{1DD2AA92-C815-B66F-32C6-AE0A91CCF950}"/>
              </a:ext>
            </a:extLst>
          </p:cNvPr>
          <p:cNvGrpSpPr/>
          <p:nvPr/>
        </p:nvGrpSpPr>
        <p:grpSpPr>
          <a:xfrm>
            <a:off x="6923757" y="1290168"/>
            <a:ext cx="1644554" cy="1913808"/>
            <a:chOff x="3548248" y="1290168"/>
            <a:chExt cx="1644554" cy="1913808"/>
          </a:xfrm>
        </p:grpSpPr>
        <p:sp>
          <p:nvSpPr>
            <p:cNvPr id="10" name="Freeform: Shape 9">
              <a:extLst>
                <a:ext uri="{FF2B5EF4-FFF2-40B4-BE49-F238E27FC236}">
                  <a16:creationId xmlns:a16="http://schemas.microsoft.com/office/drawing/2014/main" id="{02A38C80-43FB-5579-2225-85EB875E9ECC}"/>
                </a:ext>
              </a:extLst>
            </p:cNvPr>
            <p:cNvSpPr/>
            <p:nvPr/>
          </p:nvSpPr>
          <p:spPr>
            <a:xfrm>
              <a:off x="3548248" y="1290168"/>
              <a:ext cx="1644554" cy="1913808"/>
            </a:xfrm>
            <a:custGeom>
              <a:avLst/>
              <a:gdLst>
                <a:gd name="connsiteX0" fmla="*/ 0 w 1644554"/>
                <a:gd name="connsiteY0" fmla="*/ 0 h 1913808"/>
                <a:gd name="connsiteX1" fmla="*/ 1644555 w 1644554"/>
                <a:gd name="connsiteY1" fmla="*/ 0 h 1913808"/>
                <a:gd name="connsiteX2" fmla="*/ 1644555 w 1644554"/>
                <a:gd name="connsiteY2" fmla="*/ 1913808 h 1913808"/>
                <a:gd name="connsiteX3" fmla="*/ 0 w 1644554"/>
                <a:gd name="connsiteY3" fmla="*/ 1913808 h 1913808"/>
              </a:gdLst>
              <a:ahLst/>
              <a:cxnLst>
                <a:cxn ang="0">
                  <a:pos x="connsiteX0" y="connsiteY0"/>
                </a:cxn>
                <a:cxn ang="0">
                  <a:pos x="connsiteX1" y="connsiteY1"/>
                </a:cxn>
                <a:cxn ang="0">
                  <a:pos x="connsiteX2" y="connsiteY2"/>
                </a:cxn>
                <a:cxn ang="0">
                  <a:pos x="connsiteX3" y="connsiteY3"/>
                </a:cxn>
              </a:cxnLst>
              <a:rect l="l" t="t" r="r" b="b"/>
              <a:pathLst>
                <a:path w="1644554" h="1913808">
                  <a:moveTo>
                    <a:pt x="0" y="0"/>
                  </a:moveTo>
                  <a:lnTo>
                    <a:pt x="1644555" y="0"/>
                  </a:lnTo>
                  <a:lnTo>
                    <a:pt x="1644555" y="1913808"/>
                  </a:lnTo>
                  <a:lnTo>
                    <a:pt x="0" y="1913808"/>
                  </a:lnTo>
                  <a:close/>
                </a:path>
              </a:pathLst>
            </a:custGeom>
            <a:solidFill>
              <a:srgbClr val="F6F6F6"/>
            </a:solidFill>
            <a:ln w="6532" cap="flat">
              <a:noFill/>
              <a:prstDash val="solid"/>
              <a:miter/>
            </a:ln>
          </p:spPr>
          <p:txBody>
            <a:bodyPr rtlCol="0" anchor="ctr"/>
            <a:lstStyle/>
            <a:p>
              <a:endParaRPr lang="es-CL" dirty="0"/>
            </a:p>
          </p:txBody>
        </p:sp>
        <p:sp>
          <p:nvSpPr>
            <p:cNvPr id="12" name="Freeform: Shape 11">
              <a:extLst>
                <a:ext uri="{FF2B5EF4-FFF2-40B4-BE49-F238E27FC236}">
                  <a16:creationId xmlns:a16="http://schemas.microsoft.com/office/drawing/2014/main" id="{1A8BA3B1-7188-6026-9E13-061A82821676}"/>
                </a:ext>
              </a:extLst>
            </p:cNvPr>
            <p:cNvSpPr/>
            <p:nvPr/>
          </p:nvSpPr>
          <p:spPr>
            <a:xfrm>
              <a:off x="3792153" y="1591591"/>
              <a:ext cx="954691" cy="34653"/>
            </a:xfrm>
            <a:custGeom>
              <a:avLst/>
              <a:gdLst>
                <a:gd name="connsiteX0" fmla="*/ 0 w 954691"/>
                <a:gd name="connsiteY0" fmla="*/ 0 h 34653"/>
                <a:gd name="connsiteX1" fmla="*/ 954692 w 954691"/>
                <a:gd name="connsiteY1" fmla="*/ 0 h 34653"/>
                <a:gd name="connsiteX2" fmla="*/ 954692 w 954691"/>
                <a:gd name="connsiteY2" fmla="*/ 34654 h 34653"/>
                <a:gd name="connsiteX3" fmla="*/ 0 w 954691"/>
                <a:gd name="connsiteY3" fmla="*/ 34654 h 34653"/>
              </a:gdLst>
              <a:ahLst/>
              <a:cxnLst>
                <a:cxn ang="0">
                  <a:pos x="connsiteX0" y="connsiteY0"/>
                </a:cxn>
                <a:cxn ang="0">
                  <a:pos x="connsiteX1" y="connsiteY1"/>
                </a:cxn>
                <a:cxn ang="0">
                  <a:pos x="connsiteX2" y="connsiteY2"/>
                </a:cxn>
                <a:cxn ang="0">
                  <a:pos x="connsiteX3" y="connsiteY3"/>
                </a:cxn>
              </a:cxnLst>
              <a:rect l="l" t="t" r="r" b="b"/>
              <a:pathLst>
                <a:path w="954691" h="34653">
                  <a:moveTo>
                    <a:pt x="0" y="0"/>
                  </a:moveTo>
                  <a:lnTo>
                    <a:pt x="954692" y="0"/>
                  </a:lnTo>
                  <a:lnTo>
                    <a:pt x="954692" y="34654"/>
                  </a:lnTo>
                  <a:lnTo>
                    <a:pt x="0" y="34654"/>
                  </a:lnTo>
                  <a:close/>
                </a:path>
              </a:pathLst>
            </a:custGeom>
            <a:solidFill>
              <a:schemeClr val="accent1"/>
            </a:solidFill>
            <a:ln w="6532" cap="flat">
              <a:noFill/>
              <a:prstDash val="solid"/>
              <a:miter/>
            </a:ln>
          </p:spPr>
          <p:txBody>
            <a:bodyPr rtlCol="0" anchor="ctr"/>
            <a:lstStyle/>
            <a:p>
              <a:endParaRPr lang="es-CL" dirty="0"/>
            </a:p>
          </p:txBody>
        </p:sp>
        <p:sp>
          <p:nvSpPr>
            <p:cNvPr id="14" name="Freeform: Shape 13">
              <a:extLst>
                <a:ext uri="{FF2B5EF4-FFF2-40B4-BE49-F238E27FC236}">
                  <a16:creationId xmlns:a16="http://schemas.microsoft.com/office/drawing/2014/main" id="{1EFD02E7-4A98-B418-034B-37384147F3ED}"/>
                </a:ext>
              </a:extLst>
            </p:cNvPr>
            <p:cNvSpPr/>
            <p:nvPr/>
          </p:nvSpPr>
          <p:spPr>
            <a:xfrm>
              <a:off x="3792153" y="1518360"/>
              <a:ext cx="309293" cy="34653"/>
            </a:xfrm>
            <a:custGeom>
              <a:avLst/>
              <a:gdLst>
                <a:gd name="connsiteX0" fmla="*/ 0 w 309293"/>
                <a:gd name="connsiteY0" fmla="*/ 0 h 34653"/>
                <a:gd name="connsiteX1" fmla="*/ 309294 w 309293"/>
                <a:gd name="connsiteY1" fmla="*/ 0 h 34653"/>
                <a:gd name="connsiteX2" fmla="*/ 309294 w 309293"/>
                <a:gd name="connsiteY2" fmla="*/ 34654 h 34653"/>
                <a:gd name="connsiteX3" fmla="*/ 0 w 309293"/>
                <a:gd name="connsiteY3" fmla="*/ 34654 h 34653"/>
              </a:gdLst>
              <a:ahLst/>
              <a:cxnLst>
                <a:cxn ang="0">
                  <a:pos x="connsiteX0" y="connsiteY0"/>
                </a:cxn>
                <a:cxn ang="0">
                  <a:pos x="connsiteX1" y="connsiteY1"/>
                </a:cxn>
                <a:cxn ang="0">
                  <a:pos x="connsiteX2" y="connsiteY2"/>
                </a:cxn>
                <a:cxn ang="0">
                  <a:pos x="connsiteX3" y="connsiteY3"/>
                </a:cxn>
              </a:cxnLst>
              <a:rect l="l" t="t" r="r" b="b"/>
              <a:pathLst>
                <a:path w="309293" h="34653">
                  <a:moveTo>
                    <a:pt x="0" y="0"/>
                  </a:moveTo>
                  <a:lnTo>
                    <a:pt x="309294" y="0"/>
                  </a:lnTo>
                  <a:lnTo>
                    <a:pt x="309294" y="34654"/>
                  </a:lnTo>
                  <a:lnTo>
                    <a:pt x="0" y="34654"/>
                  </a:lnTo>
                  <a:close/>
                </a:path>
              </a:pathLst>
            </a:custGeom>
            <a:solidFill>
              <a:schemeClr val="accent1"/>
            </a:solidFill>
            <a:ln w="6532" cap="flat">
              <a:noFill/>
              <a:prstDash val="solid"/>
              <a:miter/>
            </a:ln>
          </p:spPr>
          <p:txBody>
            <a:bodyPr rtlCol="0" anchor="ctr"/>
            <a:lstStyle/>
            <a:p>
              <a:endParaRPr lang="es-CL" dirty="0"/>
            </a:p>
          </p:txBody>
        </p:sp>
        <p:grpSp>
          <p:nvGrpSpPr>
            <p:cNvPr id="17" name="Gráfico 4">
              <a:extLst>
                <a:ext uri="{FF2B5EF4-FFF2-40B4-BE49-F238E27FC236}">
                  <a16:creationId xmlns:a16="http://schemas.microsoft.com/office/drawing/2014/main" id="{980FFED8-FE6E-443E-182D-D54EE06A453C}"/>
                </a:ext>
              </a:extLst>
            </p:cNvPr>
            <p:cNvGrpSpPr/>
            <p:nvPr/>
          </p:nvGrpSpPr>
          <p:grpSpPr>
            <a:xfrm>
              <a:off x="3783652" y="1910668"/>
              <a:ext cx="1209712" cy="1062500"/>
              <a:chOff x="3783652" y="1910668"/>
              <a:chExt cx="1209712" cy="1062500"/>
            </a:xfrm>
          </p:grpSpPr>
          <p:sp>
            <p:nvSpPr>
              <p:cNvPr id="23" name="Freeform: Shape 22">
                <a:extLst>
                  <a:ext uri="{FF2B5EF4-FFF2-40B4-BE49-F238E27FC236}">
                    <a16:creationId xmlns:a16="http://schemas.microsoft.com/office/drawing/2014/main" id="{25F77F1A-A353-9208-9290-0489EA104807}"/>
                  </a:ext>
                </a:extLst>
              </p:cNvPr>
              <p:cNvSpPr/>
              <p:nvPr/>
            </p:nvSpPr>
            <p:spPr>
              <a:xfrm>
                <a:off x="3783652" y="1910668"/>
                <a:ext cx="670245" cy="34000"/>
              </a:xfrm>
              <a:custGeom>
                <a:avLst/>
                <a:gdLst>
                  <a:gd name="connsiteX0" fmla="*/ 0 w 670245"/>
                  <a:gd name="connsiteY0" fmla="*/ 0 h 34000"/>
                  <a:gd name="connsiteX1" fmla="*/ 670246 w 670245"/>
                  <a:gd name="connsiteY1" fmla="*/ 0 h 34000"/>
                  <a:gd name="connsiteX2" fmla="*/ 670246 w 670245"/>
                  <a:gd name="connsiteY2" fmla="*/ 34000 h 34000"/>
                  <a:gd name="connsiteX3" fmla="*/ 0 w 670245"/>
                  <a:gd name="connsiteY3" fmla="*/ 34000 h 34000"/>
                </a:gdLst>
                <a:ahLst/>
                <a:cxnLst>
                  <a:cxn ang="0">
                    <a:pos x="connsiteX0" y="connsiteY0"/>
                  </a:cxn>
                  <a:cxn ang="0">
                    <a:pos x="connsiteX1" y="connsiteY1"/>
                  </a:cxn>
                  <a:cxn ang="0">
                    <a:pos x="connsiteX2" y="connsiteY2"/>
                  </a:cxn>
                  <a:cxn ang="0">
                    <a:pos x="connsiteX3" y="connsiteY3"/>
                  </a:cxn>
                </a:cxnLst>
                <a:rect l="l" t="t" r="r" b="b"/>
                <a:pathLst>
                  <a:path w="670245" h="34000">
                    <a:moveTo>
                      <a:pt x="0" y="0"/>
                    </a:moveTo>
                    <a:lnTo>
                      <a:pt x="670246" y="0"/>
                    </a:lnTo>
                    <a:lnTo>
                      <a:pt x="670246" y="34000"/>
                    </a:lnTo>
                    <a:lnTo>
                      <a:pt x="0" y="34000"/>
                    </a:lnTo>
                    <a:close/>
                  </a:path>
                </a:pathLst>
              </a:custGeom>
              <a:solidFill>
                <a:srgbClr val="B4CAEA"/>
              </a:solidFill>
              <a:ln w="6532" cap="flat">
                <a:noFill/>
                <a:prstDash val="solid"/>
                <a:miter/>
              </a:ln>
            </p:spPr>
            <p:txBody>
              <a:bodyPr rtlCol="0" anchor="ctr"/>
              <a:lstStyle/>
              <a:p>
                <a:endParaRPr lang="es-CL" dirty="0"/>
              </a:p>
            </p:txBody>
          </p:sp>
          <p:sp>
            <p:nvSpPr>
              <p:cNvPr id="26" name="Freeform: Shape 25">
                <a:extLst>
                  <a:ext uri="{FF2B5EF4-FFF2-40B4-BE49-F238E27FC236}">
                    <a16:creationId xmlns:a16="http://schemas.microsoft.com/office/drawing/2014/main" id="{59FBDBCA-4C60-76A9-8AB1-CF374F9EFFC3}"/>
                  </a:ext>
                </a:extLst>
              </p:cNvPr>
              <p:cNvSpPr/>
              <p:nvPr/>
            </p:nvSpPr>
            <p:spPr>
              <a:xfrm>
                <a:off x="3783652" y="1999591"/>
                <a:ext cx="1150861" cy="34000"/>
              </a:xfrm>
              <a:custGeom>
                <a:avLst/>
                <a:gdLst>
                  <a:gd name="connsiteX0" fmla="*/ 0 w 1150861"/>
                  <a:gd name="connsiteY0" fmla="*/ 0 h 34000"/>
                  <a:gd name="connsiteX1" fmla="*/ 1150861 w 1150861"/>
                  <a:gd name="connsiteY1" fmla="*/ 0 h 34000"/>
                  <a:gd name="connsiteX2" fmla="*/ 1150861 w 1150861"/>
                  <a:gd name="connsiteY2" fmla="*/ 34000 h 34000"/>
                  <a:gd name="connsiteX3" fmla="*/ 0 w 1150861"/>
                  <a:gd name="connsiteY3" fmla="*/ 34000 h 34000"/>
                </a:gdLst>
                <a:ahLst/>
                <a:cxnLst>
                  <a:cxn ang="0">
                    <a:pos x="connsiteX0" y="connsiteY0"/>
                  </a:cxn>
                  <a:cxn ang="0">
                    <a:pos x="connsiteX1" y="connsiteY1"/>
                  </a:cxn>
                  <a:cxn ang="0">
                    <a:pos x="connsiteX2" y="connsiteY2"/>
                  </a:cxn>
                  <a:cxn ang="0">
                    <a:pos x="connsiteX3" y="connsiteY3"/>
                  </a:cxn>
                </a:cxnLst>
                <a:rect l="l" t="t" r="r" b="b"/>
                <a:pathLst>
                  <a:path w="1150861" h="34000">
                    <a:moveTo>
                      <a:pt x="0" y="0"/>
                    </a:moveTo>
                    <a:lnTo>
                      <a:pt x="1150861" y="0"/>
                    </a:lnTo>
                    <a:lnTo>
                      <a:pt x="1150861" y="34000"/>
                    </a:lnTo>
                    <a:lnTo>
                      <a:pt x="0" y="34000"/>
                    </a:lnTo>
                    <a:close/>
                  </a:path>
                </a:pathLst>
              </a:custGeom>
              <a:solidFill>
                <a:srgbClr val="A7BFD3"/>
              </a:solidFill>
              <a:ln w="6532" cap="flat">
                <a:noFill/>
                <a:prstDash val="solid"/>
                <a:miter/>
              </a:ln>
            </p:spPr>
            <p:txBody>
              <a:bodyPr rtlCol="0" anchor="ctr"/>
              <a:lstStyle/>
              <a:p>
                <a:endParaRPr lang="es-CL" dirty="0"/>
              </a:p>
            </p:txBody>
          </p:sp>
          <p:sp>
            <p:nvSpPr>
              <p:cNvPr id="29" name="Freeform: Shape 28">
                <a:extLst>
                  <a:ext uri="{FF2B5EF4-FFF2-40B4-BE49-F238E27FC236}">
                    <a16:creationId xmlns:a16="http://schemas.microsoft.com/office/drawing/2014/main" id="{B9A3A4BB-492E-4186-7F07-B8F3131BAE2E}"/>
                  </a:ext>
                </a:extLst>
              </p:cNvPr>
              <p:cNvSpPr/>
              <p:nvPr/>
            </p:nvSpPr>
            <p:spPr>
              <a:xfrm>
                <a:off x="3783652" y="2088514"/>
                <a:ext cx="409994" cy="34000"/>
              </a:xfrm>
              <a:custGeom>
                <a:avLst/>
                <a:gdLst>
                  <a:gd name="connsiteX0" fmla="*/ 0 w 409994"/>
                  <a:gd name="connsiteY0" fmla="*/ 0 h 34000"/>
                  <a:gd name="connsiteX1" fmla="*/ 409994 w 409994"/>
                  <a:gd name="connsiteY1" fmla="*/ 0 h 34000"/>
                  <a:gd name="connsiteX2" fmla="*/ 409994 w 409994"/>
                  <a:gd name="connsiteY2" fmla="*/ 34000 h 34000"/>
                  <a:gd name="connsiteX3" fmla="*/ 0 w 409994"/>
                  <a:gd name="connsiteY3" fmla="*/ 34000 h 34000"/>
                </a:gdLst>
                <a:ahLst/>
                <a:cxnLst>
                  <a:cxn ang="0">
                    <a:pos x="connsiteX0" y="connsiteY0"/>
                  </a:cxn>
                  <a:cxn ang="0">
                    <a:pos x="connsiteX1" y="connsiteY1"/>
                  </a:cxn>
                  <a:cxn ang="0">
                    <a:pos x="connsiteX2" y="connsiteY2"/>
                  </a:cxn>
                  <a:cxn ang="0">
                    <a:pos x="connsiteX3" y="connsiteY3"/>
                  </a:cxn>
                </a:cxnLst>
                <a:rect l="l" t="t" r="r" b="b"/>
                <a:pathLst>
                  <a:path w="409994" h="34000">
                    <a:moveTo>
                      <a:pt x="0" y="0"/>
                    </a:moveTo>
                    <a:lnTo>
                      <a:pt x="409994" y="0"/>
                    </a:lnTo>
                    <a:lnTo>
                      <a:pt x="409994" y="34000"/>
                    </a:lnTo>
                    <a:lnTo>
                      <a:pt x="0" y="34000"/>
                    </a:lnTo>
                    <a:close/>
                  </a:path>
                </a:pathLst>
              </a:custGeom>
              <a:solidFill>
                <a:srgbClr val="F9C3B6"/>
              </a:solidFill>
              <a:ln w="6532" cap="flat">
                <a:noFill/>
                <a:prstDash val="solid"/>
                <a:miter/>
              </a:ln>
            </p:spPr>
            <p:txBody>
              <a:bodyPr rtlCol="0" anchor="ctr"/>
              <a:lstStyle/>
              <a:p>
                <a:endParaRPr lang="es-CL" dirty="0"/>
              </a:p>
            </p:txBody>
          </p:sp>
          <p:sp>
            <p:nvSpPr>
              <p:cNvPr id="30" name="Freeform: Shape 29">
                <a:extLst>
                  <a:ext uri="{FF2B5EF4-FFF2-40B4-BE49-F238E27FC236}">
                    <a16:creationId xmlns:a16="http://schemas.microsoft.com/office/drawing/2014/main" id="{C1E792D3-CFFA-9D4E-73FD-FABA74CAD022}"/>
                  </a:ext>
                </a:extLst>
              </p:cNvPr>
              <p:cNvSpPr/>
              <p:nvPr/>
            </p:nvSpPr>
            <p:spPr>
              <a:xfrm>
                <a:off x="3783652" y="2334360"/>
                <a:ext cx="1209712" cy="34000"/>
              </a:xfrm>
              <a:custGeom>
                <a:avLst/>
                <a:gdLst>
                  <a:gd name="connsiteX0" fmla="*/ 0 w 1209712"/>
                  <a:gd name="connsiteY0" fmla="*/ 0 h 34000"/>
                  <a:gd name="connsiteX1" fmla="*/ 1209712 w 1209712"/>
                  <a:gd name="connsiteY1" fmla="*/ 0 h 34000"/>
                  <a:gd name="connsiteX2" fmla="*/ 1209712 w 1209712"/>
                  <a:gd name="connsiteY2" fmla="*/ 34000 h 34000"/>
                  <a:gd name="connsiteX3" fmla="*/ 0 w 120971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1209712" h="34000">
                    <a:moveTo>
                      <a:pt x="0" y="0"/>
                    </a:moveTo>
                    <a:lnTo>
                      <a:pt x="1209712" y="0"/>
                    </a:lnTo>
                    <a:lnTo>
                      <a:pt x="1209712" y="34000"/>
                    </a:lnTo>
                    <a:lnTo>
                      <a:pt x="0" y="34000"/>
                    </a:lnTo>
                    <a:close/>
                  </a:path>
                </a:pathLst>
              </a:custGeom>
              <a:solidFill>
                <a:srgbClr val="F9C3B6"/>
              </a:solidFill>
              <a:ln w="6532" cap="flat">
                <a:noFill/>
                <a:prstDash val="solid"/>
                <a:miter/>
              </a:ln>
            </p:spPr>
            <p:txBody>
              <a:bodyPr rtlCol="0" anchor="ctr"/>
              <a:lstStyle/>
              <a:p>
                <a:endParaRPr lang="es-CL" dirty="0"/>
              </a:p>
            </p:txBody>
          </p:sp>
          <p:sp>
            <p:nvSpPr>
              <p:cNvPr id="31" name="Freeform: Shape 30">
                <a:extLst>
                  <a:ext uri="{FF2B5EF4-FFF2-40B4-BE49-F238E27FC236}">
                    <a16:creationId xmlns:a16="http://schemas.microsoft.com/office/drawing/2014/main" id="{D5AC5BFE-A835-38D0-9592-F975A9D0AC90}"/>
                  </a:ext>
                </a:extLst>
              </p:cNvPr>
              <p:cNvSpPr/>
              <p:nvPr/>
            </p:nvSpPr>
            <p:spPr>
              <a:xfrm>
                <a:off x="3783652" y="2423283"/>
                <a:ext cx="496962" cy="34000"/>
              </a:xfrm>
              <a:custGeom>
                <a:avLst/>
                <a:gdLst>
                  <a:gd name="connsiteX0" fmla="*/ 0 w 496962"/>
                  <a:gd name="connsiteY0" fmla="*/ 0 h 34000"/>
                  <a:gd name="connsiteX1" fmla="*/ 496963 w 496962"/>
                  <a:gd name="connsiteY1" fmla="*/ 0 h 34000"/>
                  <a:gd name="connsiteX2" fmla="*/ 496963 w 496962"/>
                  <a:gd name="connsiteY2" fmla="*/ 34000 h 34000"/>
                  <a:gd name="connsiteX3" fmla="*/ 0 w 49696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496962" h="34000">
                    <a:moveTo>
                      <a:pt x="0" y="0"/>
                    </a:moveTo>
                    <a:lnTo>
                      <a:pt x="496963" y="0"/>
                    </a:lnTo>
                    <a:lnTo>
                      <a:pt x="496963" y="34000"/>
                    </a:lnTo>
                    <a:lnTo>
                      <a:pt x="0" y="34000"/>
                    </a:lnTo>
                    <a:close/>
                  </a:path>
                </a:pathLst>
              </a:custGeom>
              <a:solidFill>
                <a:srgbClr val="A7BFD3"/>
              </a:solidFill>
              <a:ln w="6532" cap="flat">
                <a:noFill/>
                <a:prstDash val="solid"/>
                <a:miter/>
              </a:ln>
            </p:spPr>
            <p:txBody>
              <a:bodyPr rtlCol="0" anchor="ctr"/>
              <a:lstStyle/>
              <a:p>
                <a:endParaRPr lang="es-CL" dirty="0"/>
              </a:p>
            </p:txBody>
          </p:sp>
          <p:sp>
            <p:nvSpPr>
              <p:cNvPr id="32" name="Freeform: Shape 31">
                <a:extLst>
                  <a:ext uri="{FF2B5EF4-FFF2-40B4-BE49-F238E27FC236}">
                    <a16:creationId xmlns:a16="http://schemas.microsoft.com/office/drawing/2014/main" id="{46A72847-2DA9-F279-5DD4-9E21D1BD8248}"/>
                  </a:ext>
                </a:extLst>
              </p:cNvPr>
              <p:cNvSpPr/>
              <p:nvPr/>
            </p:nvSpPr>
            <p:spPr>
              <a:xfrm>
                <a:off x="3783652" y="2512860"/>
                <a:ext cx="993925" cy="34000"/>
              </a:xfrm>
              <a:custGeom>
                <a:avLst/>
                <a:gdLst>
                  <a:gd name="connsiteX0" fmla="*/ 0 w 993925"/>
                  <a:gd name="connsiteY0" fmla="*/ 0 h 34000"/>
                  <a:gd name="connsiteX1" fmla="*/ 993926 w 993925"/>
                  <a:gd name="connsiteY1" fmla="*/ 0 h 34000"/>
                  <a:gd name="connsiteX2" fmla="*/ 993926 w 993925"/>
                  <a:gd name="connsiteY2" fmla="*/ 34000 h 34000"/>
                  <a:gd name="connsiteX3" fmla="*/ 0 w 993925"/>
                  <a:gd name="connsiteY3" fmla="*/ 34000 h 34000"/>
                </a:gdLst>
                <a:ahLst/>
                <a:cxnLst>
                  <a:cxn ang="0">
                    <a:pos x="connsiteX0" y="connsiteY0"/>
                  </a:cxn>
                  <a:cxn ang="0">
                    <a:pos x="connsiteX1" y="connsiteY1"/>
                  </a:cxn>
                  <a:cxn ang="0">
                    <a:pos x="connsiteX2" y="connsiteY2"/>
                  </a:cxn>
                  <a:cxn ang="0">
                    <a:pos x="connsiteX3" y="connsiteY3"/>
                  </a:cxn>
                </a:cxnLst>
                <a:rect l="l" t="t" r="r" b="b"/>
                <a:pathLst>
                  <a:path w="993925" h="34000">
                    <a:moveTo>
                      <a:pt x="0" y="0"/>
                    </a:moveTo>
                    <a:lnTo>
                      <a:pt x="993926" y="0"/>
                    </a:lnTo>
                    <a:lnTo>
                      <a:pt x="993926" y="34000"/>
                    </a:lnTo>
                    <a:lnTo>
                      <a:pt x="0" y="34000"/>
                    </a:lnTo>
                    <a:close/>
                  </a:path>
                </a:pathLst>
              </a:custGeom>
              <a:solidFill>
                <a:srgbClr val="B4CAEA"/>
              </a:solidFill>
              <a:ln w="6532" cap="flat">
                <a:noFill/>
                <a:prstDash val="solid"/>
                <a:miter/>
              </a:ln>
            </p:spPr>
            <p:txBody>
              <a:bodyPr rtlCol="0" anchor="ctr"/>
              <a:lstStyle/>
              <a:p>
                <a:endParaRPr lang="es-CL" dirty="0"/>
              </a:p>
            </p:txBody>
          </p:sp>
          <p:sp>
            <p:nvSpPr>
              <p:cNvPr id="33" name="Freeform: Shape 32">
                <a:extLst>
                  <a:ext uri="{FF2B5EF4-FFF2-40B4-BE49-F238E27FC236}">
                    <a16:creationId xmlns:a16="http://schemas.microsoft.com/office/drawing/2014/main" id="{FF77D6A1-157E-B60C-B83C-36D2E8AEF3BF}"/>
                  </a:ext>
                </a:extLst>
              </p:cNvPr>
              <p:cNvSpPr/>
              <p:nvPr/>
            </p:nvSpPr>
            <p:spPr>
              <a:xfrm>
                <a:off x="3783652" y="2761322"/>
                <a:ext cx="496962" cy="34000"/>
              </a:xfrm>
              <a:custGeom>
                <a:avLst/>
                <a:gdLst>
                  <a:gd name="connsiteX0" fmla="*/ 0 w 496962"/>
                  <a:gd name="connsiteY0" fmla="*/ 0 h 34000"/>
                  <a:gd name="connsiteX1" fmla="*/ 496963 w 496962"/>
                  <a:gd name="connsiteY1" fmla="*/ 0 h 34000"/>
                  <a:gd name="connsiteX2" fmla="*/ 496963 w 496962"/>
                  <a:gd name="connsiteY2" fmla="*/ 34000 h 34000"/>
                  <a:gd name="connsiteX3" fmla="*/ 0 w 49696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496962" h="34000">
                    <a:moveTo>
                      <a:pt x="0" y="0"/>
                    </a:moveTo>
                    <a:lnTo>
                      <a:pt x="496963" y="0"/>
                    </a:lnTo>
                    <a:lnTo>
                      <a:pt x="496963" y="34000"/>
                    </a:lnTo>
                    <a:lnTo>
                      <a:pt x="0" y="34000"/>
                    </a:lnTo>
                    <a:close/>
                  </a:path>
                </a:pathLst>
              </a:custGeom>
              <a:solidFill>
                <a:srgbClr val="A7BFD3"/>
              </a:solidFill>
              <a:ln w="6532" cap="flat">
                <a:noFill/>
                <a:prstDash val="solid"/>
                <a:miter/>
              </a:ln>
            </p:spPr>
            <p:txBody>
              <a:bodyPr rtlCol="0" anchor="ctr"/>
              <a:lstStyle/>
              <a:p>
                <a:endParaRPr lang="es-CL" dirty="0"/>
              </a:p>
            </p:txBody>
          </p:sp>
          <p:sp>
            <p:nvSpPr>
              <p:cNvPr id="34" name="Freeform: Shape 33">
                <a:extLst>
                  <a:ext uri="{FF2B5EF4-FFF2-40B4-BE49-F238E27FC236}">
                    <a16:creationId xmlns:a16="http://schemas.microsoft.com/office/drawing/2014/main" id="{C2353F8A-9C66-29C1-4780-CADF72A05AA3}"/>
                  </a:ext>
                </a:extLst>
              </p:cNvPr>
              <p:cNvSpPr/>
              <p:nvPr/>
            </p:nvSpPr>
            <p:spPr>
              <a:xfrm>
                <a:off x="3783652" y="2850245"/>
                <a:ext cx="993925" cy="34000"/>
              </a:xfrm>
              <a:custGeom>
                <a:avLst/>
                <a:gdLst>
                  <a:gd name="connsiteX0" fmla="*/ 0 w 993925"/>
                  <a:gd name="connsiteY0" fmla="*/ 0 h 34000"/>
                  <a:gd name="connsiteX1" fmla="*/ 993926 w 993925"/>
                  <a:gd name="connsiteY1" fmla="*/ 0 h 34000"/>
                  <a:gd name="connsiteX2" fmla="*/ 993926 w 993925"/>
                  <a:gd name="connsiteY2" fmla="*/ 34000 h 34000"/>
                  <a:gd name="connsiteX3" fmla="*/ 0 w 993925"/>
                  <a:gd name="connsiteY3" fmla="*/ 34000 h 34000"/>
                </a:gdLst>
                <a:ahLst/>
                <a:cxnLst>
                  <a:cxn ang="0">
                    <a:pos x="connsiteX0" y="connsiteY0"/>
                  </a:cxn>
                  <a:cxn ang="0">
                    <a:pos x="connsiteX1" y="connsiteY1"/>
                  </a:cxn>
                  <a:cxn ang="0">
                    <a:pos x="connsiteX2" y="connsiteY2"/>
                  </a:cxn>
                  <a:cxn ang="0">
                    <a:pos x="connsiteX3" y="connsiteY3"/>
                  </a:cxn>
                </a:cxnLst>
                <a:rect l="l" t="t" r="r" b="b"/>
                <a:pathLst>
                  <a:path w="993925" h="34000">
                    <a:moveTo>
                      <a:pt x="0" y="0"/>
                    </a:moveTo>
                    <a:lnTo>
                      <a:pt x="993926" y="0"/>
                    </a:lnTo>
                    <a:lnTo>
                      <a:pt x="993926" y="34000"/>
                    </a:lnTo>
                    <a:lnTo>
                      <a:pt x="0" y="34000"/>
                    </a:lnTo>
                    <a:close/>
                  </a:path>
                </a:pathLst>
              </a:custGeom>
              <a:solidFill>
                <a:srgbClr val="F9C3B6"/>
              </a:solidFill>
              <a:ln w="6532" cap="flat">
                <a:noFill/>
                <a:prstDash val="solid"/>
                <a:miter/>
              </a:ln>
            </p:spPr>
            <p:txBody>
              <a:bodyPr rtlCol="0" anchor="ctr"/>
              <a:lstStyle/>
              <a:p>
                <a:endParaRPr lang="es-CL" dirty="0"/>
              </a:p>
            </p:txBody>
          </p:sp>
          <p:sp>
            <p:nvSpPr>
              <p:cNvPr id="35" name="Freeform: Shape 34">
                <a:extLst>
                  <a:ext uri="{FF2B5EF4-FFF2-40B4-BE49-F238E27FC236}">
                    <a16:creationId xmlns:a16="http://schemas.microsoft.com/office/drawing/2014/main" id="{0AFB4F2C-5D80-678F-1476-42029075D247}"/>
                  </a:ext>
                </a:extLst>
              </p:cNvPr>
              <p:cNvSpPr/>
              <p:nvPr/>
            </p:nvSpPr>
            <p:spPr>
              <a:xfrm>
                <a:off x="3783652" y="2939168"/>
                <a:ext cx="820642" cy="34000"/>
              </a:xfrm>
              <a:custGeom>
                <a:avLst/>
                <a:gdLst>
                  <a:gd name="connsiteX0" fmla="*/ 0 w 820642"/>
                  <a:gd name="connsiteY0" fmla="*/ 0 h 34000"/>
                  <a:gd name="connsiteX1" fmla="*/ 820643 w 820642"/>
                  <a:gd name="connsiteY1" fmla="*/ 0 h 34000"/>
                  <a:gd name="connsiteX2" fmla="*/ 820643 w 820642"/>
                  <a:gd name="connsiteY2" fmla="*/ 34000 h 34000"/>
                  <a:gd name="connsiteX3" fmla="*/ 0 w 82064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820642" h="34000">
                    <a:moveTo>
                      <a:pt x="0" y="0"/>
                    </a:moveTo>
                    <a:lnTo>
                      <a:pt x="820643" y="0"/>
                    </a:lnTo>
                    <a:lnTo>
                      <a:pt x="820643" y="34000"/>
                    </a:lnTo>
                    <a:lnTo>
                      <a:pt x="0" y="34000"/>
                    </a:lnTo>
                    <a:close/>
                  </a:path>
                </a:pathLst>
              </a:custGeom>
              <a:solidFill>
                <a:srgbClr val="B4CAEA"/>
              </a:solidFill>
              <a:ln w="6532" cap="flat">
                <a:noFill/>
                <a:prstDash val="solid"/>
                <a:miter/>
              </a:ln>
            </p:spPr>
            <p:txBody>
              <a:bodyPr rtlCol="0" anchor="ctr"/>
              <a:lstStyle/>
              <a:p>
                <a:endParaRPr lang="es-CL" dirty="0"/>
              </a:p>
            </p:txBody>
          </p:sp>
        </p:grpSp>
      </p:grpSp>
      <p:grpSp>
        <p:nvGrpSpPr>
          <p:cNvPr id="36" name="Gráfico 4">
            <a:extLst>
              <a:ext uri="{FF2B5EF4-FFF2-40B4-BE49-F238E27FC236}">
                <a16:creationId xmlns:a16="http://schemas.microsoft.com/office/drawing/2014/main" id="{769A3EAB-6DEF-8120-CE84-96CE11C3F152}"/>
              </a:ext>
            </a:extLst>
          </p:cNvPr>
          <p:cNvGrpSpPr/>
          <p:nvPr/>
        </p:nvGrpSpPr>
        <p:grpSpPr>
          <a:xfrm>
            <a:off x="5039062" y="-448320"/>
            <a:ext cx="2193301" cy="5610870"/>
            <a:chOff x="2446430" y="406168"/>
            <a:chExt cx="1812645" cy="4637083"/>
          </a:xfrm>
        </p:grpSpPr>
        <p:sp>
          <p:nvSpPr>
            <p:cNvPr id="37" name="Freeform: Shape 36">
              <a:extLst>
                <a:ext uri="{FF2B5EF4-FFF2-40B4-BE49-F238E27FC236}">
                  <a16:creationId xmlns:a16="http://schemas.microsoft.com/office/drawing/2014/main" id="{8336EFFA-78CA-3942-0076-FEC94C30C696}"/>
                </a:ext>
              </a:extLst>
            </p:cNvPr>
            <p:cNvSpPr/>
            <p:nvPr/>
          </p:nvSpPr>
          <p:spPr>
            <a:xfrm>
              <a:off x="3407719" y="4924864"/>
              <a:ext cx="176881" cy="101092"/>
            </a:xfrm>
            <a:custGeom>
              <a:avLst/>
              <a:gdLst>
                <a:gd name="connsiteX0" fmla="*/ 2556 w 176881"/>
                <a:gd name="connsiteY0" fmla="*/ 77843 h 101092"/>
                <a:gd name="connsiteX1" fmla="*/ 65331 w 176881"/>
                <a:gd name="connsiteY1" fmla="*/ 63458 h 101092"/>
                <a:gd name="connsiteX2" fmla="*/ 122220 w 176881"/>
                <a:gd name="connsiteY2" fmla="*/ 49727 h 101092"/>
                <a:gd name="connsiteX3" fmla="*/ 137260 w 176881"/>
                <a:gd name="connsiteY3" fmla="*/ 35 h 101092"/>
                <a:gd name="connsiteX4" fmla="*/ 166031 w 176881"/>
                <a:gd name="connsiteY4" fmla="*/ 97458 h 101092"/>
                <a:gd name="connsiteX5" fmla="*/ 8442 w 176881"/>
                <a:gd name="connsiteY5" fmla="*/ 93535 h 101092"/>
                <a:gd name="connsiteX6" fmla="*/ 2556 w 176881"/>
                <a:gd name="connsiteY6" fmla="*/ 77843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881" h="101092">
                  <a:moveTo>
                    <a:pt x="2556" y="77843"/>
                  </a:moveTo>
                  <a:cubicBezTo>
                    <a:pt x="2556" y="77843"/>
                    <a:pt x="18904" y="71304"/>
                    <a:pt x="65331" y="63458"/>
                  </a:cubicBezTo>
                  <a:cubicBezTo>
                    <a:pt x="92141" y="58881"/>
                    <a:pt x="112411" y="58881"/>
                    <a:pt x="122220" y="49727"/>
                  </a:cubicBezTo>
                  <a:cubicBezTo>
                    <a:pt x="137914" y="34689"/>
                    <a:pt x="129413" y="-1273"/>
                    <a:pt x="137260" y="35"/>
                  </a:cubicBezTo>
                  <a:cubicBezTo>
                    <a:pt x="175186" y="7881"/>
                    <a:pt x="188264" y="87650"/>
                    <a:pt x="166031" y="97458"/>
                  </a:cubicBezTo>
                  <a:cubicBezTo>
                    <a:pt x="143799" y="107266"/>
                    <a:pt x="18904" y="94189"/>
                    <a:pt x="8442" y="93535"/>
                  </a:cubicBezTo>
                  <a:cubicBezTo>
                    <a:pt x="-2675" y="93535"/>
                    <a:pt x="-713" y="75881"/>
                    <a:pt x="2556" y="77843"/>
                  </a:cubicBez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38" name="Freeform: Shape 37">
              <a:extLst>
                <a:ext uri="{FF2B5EF4-FFF2-40B4-BE49-F238E27FC236}">
                  <a16:creationId xmlns:a16="http://schemas.microsoft.com/office/drawing/2014/main" id="{1FFD5FBD-97A2-040E-F2F2-EA1F36EDD2D1}"/>
                </a:ext>
              </a:extLst>
            </p:cNvPr>
            <p:cNvSpPr/>
            <p:nvPr/>
          </p:nvSpPr>
          <p:spPr>
            <a:xfrm>
              <a:off x="3349482" y="4995506"/>
              <a:ext cx="236290" cy="36623"/>
            </a:xfrm>
            <a:custGeom>
              <a:avLst/>
              <a:gdLst>
                <a:gd name="connsiteX0" fmla="*/ 86296 w 236290"/>
                <a:gd name="connsiteY0" fmla="*/ 9 h 36623"/>
                <a:gd name="connsiteX1" fmla="*/ 194843 w 236290"/>
                <a:gd name="connsiteY1" fmla="*/ 9162 h 36623"/>
                <a:gd name="connsiteX2" fmla="*/ 232115 w 236290"/>
                <a:gd name="connsiteY2" fmla="*/ 662 h 36623"/>
                <a:gd name="connsiteX3" fmla="*/ 234731 w 236290"/>
                <a:gd name="connsiteY3" fmla="*/ 662 h 36623"/>
                <a:gd name="connsiteX4" fmla="*/ 235385 w 236290"/>
                <a:gd name="connsiteY4" fmla="*/ 2624 h 36623"/>
                <a:gd name="connsiteX5" fmla="*/ 216421 w 236290"/>
                <a:gd name="connsiteY5" fmla="*/ 36624 h 36623"/>
                <a:gd name="connsiteX6" fmla="*/ 51639 w 236290"/>
                <a:gd name="connsiteY6" fmla="*/ 36624 h 36623"/>
                <a:gd name="connsiteX7" fmla="*/ 86296 w 236290"/>
                <a:gd name="connsiteY7" fmla="*/ 9 h 3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90" h="36623">
                  <a:moveTo>
                    <a:pt x="86296" y="9"/>
                  </a:moveTo>
                  <a:cubicBezTo>
                    <a:pt x="79103" y="26816"/>
                    <a:pt x="170649" y="15701"/>
                    <a:pt x="194843" y="9162"/>
                  </a:cubicBezTo>
                  <a:cubicBezTo>
                    <a:pt x="217729" y="2624"/>
                    <a:pt x="232115" y="662"/>
                    <a:pt x="232115" y="662"/>
                  </a:cubicBezTo>
                  <a:cubicBezTo>
                    <a:pt x="232769" y="662"/>
                    <a:pt x="234077" y="662"/>
                    <a:pt x="234731" y="662"/>
                  </a:cubicBezTo>
                  <a:cubicBezTo>
                    <a:pt x="234731" y="1316"/>
                    <a:pt x="235385" y="1970"/>
                    <a:pt x="235385" y="2624"/>
                  </a:cubicBezTo>
                  <a:cubicBezTo>
                    <a:pt x="235385" y="17662"/>
                    <a:pt x="242577" y="36624"/>
                    <a:pt x="216421" y="36624"/>
                  </a:cubicBezTo>
                  <a:lnTo>
                    <a:pt x="51639" y="36624"/>
                  </a:lnTo>
                  <a:cubicBezTo>
                    <a:pt x="-82410" y="36624"/>
                    <a:pt x="86950" y="-646"/>
                    <a:pt x="86296" y="9"/>
                  </a:cubicBez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39" name="Freeform: Shape 38">
              <a:extLst>
                <a:ext uri="{FF2B5EF4-FFF2-40B4-BE49-F238E27FC236}">
                  <a16:creationId xmlns:a16="http://schemas.microsoft.com/office/drawing/2014/main" id="{1E91D17A-3637-3F58-9442-31EF3C3C50AB}"/>
                </a:ext>
              </a:extLst>
            </p:cNvPr>
            <p:cNvSpPr/>
            <p:nvPr/>
          </p:nvSpPr>
          <p:spPr>
            <a:xfrm>
              <a:off x="3669949" y="4900601"/>
              <a:ext cx="178536" cy="124990"/>
            </a:xfrm>
            <a:custGeom>
              <a:avLst/>
              <a:gdLst>
                <a:gd name="connsiteX0" fmla="*/ 176478 w 178536"/>
                <a:gd name="connsiteY0" fmla="*/ 108644 h 124990"/>
                <a:gd name="connsiteX1" fmla="*/ 116319 w 178536"/>
                <a:gd name="connsiteY1" fmla="*/ 85760 h 124990"/>
                <a:gd name="connsiteX2" fmla="*/ 62045 w 178536"/>
                <a:gd name="connsiteY2" fmla="*/ 64837 h 124990"/>
                <a:gd name="connsiteX3" fmla="*/ 54198 w 178536"/>
                <a:gd name="connsiteY3" fmla="*/ 13183 h 124990"/>
                <a:gd name="connsiteX4" fmla="*/ 12349 w 178536"/>
                <a:gd name="connsiteY4" fmla="*/ 107991 h 124990"/>
                <a:gd name="connsiteX5" fmla="*/ 169285 w 178536"/>
                <a:gd name="connsiteY5" fmla="*/ 124990 h 124990"/>
                <a:gd name="connsiteX6" fmla="*/ 176478 w 178536"/>
                <a:gd name="connsiteY6" fmla="*/ 108644 h 1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6" h="124990">
                  <a:moveTo>
                    <a:pt x="176478" y="108644"/>
                  </a:moveTo>
                  <a:cubicBezTo>
                    <a:pt x="176478" y="108644"/>
                    <a:pt x="160784" y="100144"/>
                    <a:pt x="116319" y="85760"/>
                  </a:cubicBezTo>
                  <a:cubicBezTo>
                    <a:pt x="90163" y="77913"/>
                    <a:pt x="69892" y="75298"/>
                    <a:pt x="62045" y="64837"/>
                  </a:cubicBezTo>
                  <a:cubicBezTo>
                    <a:pt x="48313" y="47837"/>
                    <a:pt x="60084" y="18414"/>
                    <a:pt x="54198" y="13183"/>
                  </a:cubicBezTo>
                  <a:cubicBezTo>
                    <a:pt x="-7922" y="-42394"/>
                    <a:pt x="-8576" y="94914"/>
                    <a:pt x="12349" y="107991"/>
                  </a:cubicBezTo>
                  <a:cubicBezTo>
                    <a:pt x="32620" y="121068"/>
                    <a:pt x="158822" y="124337"/>
                    <a:pt x="169285" y="124990"/>
                  </a:cubicBezTo>
                  <a:cubicBezTo>
                    <a:pt x="179093" y="124990"/>
                    <a:pt x="180401" y="106683"/>
                    <a:pt x="176478" y="108644"/>
                  </a:cubicBez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40" name="Freeform: Shape 39">
              <a:extLst>
                <a:ext uri="{FF2B5EF4-FFF2-40B4-BE49-F238E27FC236}">
                  <a16:creationId xmlns:a16="http://schemas.microsoft.com/office/drawing/2014/main" id="{64AC877B-59A3-A062-C5E9-8800C32D1C2A}"/>
                </a:ext>
              </a:extLst>
            </p:cNvPr>
            <p:cNvSpPr/>
            <p:nvPr/>
          </p:nvSpPr>
          <p:spPr>
            <a:xfrm>
              <a:off x="3670373" y="4979168"/>
              <a:ext cx="233145" cy="64082"/>
            </a:xfrm>
            <a:custGeom>
              <a:avLst/>
              <a:gdLst>
                <a:gd name="connsiteX0" fmla="*/ 151205 w 233145"/>
                <a:gd name="connsiteY0" fmla="*/ 19615 h 64082"/>
                <a:gd name="connsiteX1" fmla="*/ 42658 w 233145"/>
                <a:gd name="connsiteY1" fmla="*/ 14384 h 64082"/>
                <a:gd name="connsiteX2" fmla="*/ 6694 w 233145"/>
                <a:gd name="connsiteY2" fmla="*/ 654 h 64082"/>
                <a:gd name="connsiteX3" fmla="*/ 4078 w 233145"/>
                <a:gd name="connsiteY3" fmla="*/ 0 h 64082"/>
                <a:gd name="connsiteX4" fmla="*/ 3424 w 233145"/>
                <a:gd name="connsiteY4" fmla="*/ 1961 h 64082"/>
                <a:gd name="connsiteX5" fmla="*/ 17810 w 233145"/>
                <a:gd name="connsiteY5" fmla="*/ 39231 h 64082"/>
                <a:gd name="connsiteX6" fmla="*/ 180631 w 233145"/>
                <a:gd name="connsiteY6" fmla="*/ 60808 h 64082"/>
                <a:gd name="connsiteX7" fmla="*/ 151205 w 233145"/>
                <a:gd name="connsiteY7" fmla="*/ 19615 h 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145" h="64082">
                  <a:moveTo>
                    <a:pt x="151205" y="19615"/>
                  </a:moveTo>
                  <a:cubicBezTo>
                    <a:pt x="154475" y="47731"/>
                    <a:pt x="64891" y="24846"/>
                    <a:pt x="42658" y="14384"/>
                  </a:cubicBezTo>
                  <a:cubicBezTo>
                    <a:pt x="21080" y="4577"/>
                    <a:pt x="6694" y="654"/>
                    <a:pt x="6694" y="654"/>
                  </a:cubicBezTo>
                  <a:cubicBezTo>
                    <a:pt x="6040" y="654"/>
                    <a:pt x="4732" y="0"/>
                    <a:pt x="4078" y="0"/>
                  </a:cubicBezTo>
                  <a:cubicBezTo>
                    <a:pt x="4078" y="654"/>
                    <a:pt x="3424" y="1307"/>
                    <a:pt x="3424" y="1961"/>
                  </a:cubicBezTo>
                  <a:cubicBezTo>
                    <a:pt x="1463" y="17000"/>
                    <a:pt x="-8346" y="35962"/>
                    <a:pt x="17810" y="39231"/>
                  </a:cubicBezTo>
                  <a:lnTo>
                    <a:pt x="180631" y="60808"/>
                  </a:lnTo>
                  <a:cubicBezTo>
                    <a:pt x="314026" y="78462"/>
                    <a:pt x="151205" y="18961"/>
                    <a:pt x="151205" y="19615"/>
                  </a:cubicBez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41" name="Freeform: Shape 40">
              <a:extLst>
                <a:ext uri="{FF2B5EF4-FFF2-40B4-BE49-F238E27FC236}">
                  <a16:creationId xmlns:a16="http://schemas.microsoft.com/office/drawing/2014/main" id="{528B314A-5AEC-36DD-B7DC-F7F618D5185F}"/>
                </a:ext>
              </a:extLst>
            </p:cNvPr>
            <p:cNvSpPr/>
            <p:nvPr/>
          </p:nvSpPr>
          <p:spPr>
            <a:xfrm>
              <a:off x="3193088" y="1490232"/>
              <a:ext cx="507821" cy="419760"/>
            </a:xfrm>
            <a:custGeom>
              <a:avLst/>
              <a:gdLst>
                <a:gd name="connsiteX0" fmla="*/ 378047 w 507821"/>
                <a:gd name="connsiteY0" fmla="*/ 400821 h 419760"/>
                <a:gd name="connsiteX1" fmla="*/ 499018 w 507821"/>
                <a:gd name="connsiteY1" fmla="*/ 336090 h 419760"/>
                <a:gd name="connsiteX2" fmla="*/ 467631 w 507821"/>
                <a:gd name="connsiteY2" fmla="*/ 220359 h 419760"/>
                <a:gd name="connsiteX3" fmla="*/ 449976 w 507821"/>
                <a:gd name="connsiteY3" fmla="*/ 117705 h 419760"/>
                <a:gd name="connsiteX4" fmla="*/ 336197 w 507821"/>
                <a:gd name="connsiteY4" fmla="*/ 13 h 419760"/>
                <a:gd name="connsiteX5" fmla="*/ 195609 w 507821"/>
                <a:gd name="connsiteY5" fmla="*/ 52975 h 419760"/>
                <a:gd name="connsiteX6" fmla="*/ 17095 w 507821"/>
                <a:gd name="connsiteY6" fmla="*/ 99398 h 419760"/>
                <a:gd name="connsiteX7" fmla="*/ 38674 w 507821"/>
                <a:gd name="connsiteY7" fmla="*/ 264821 h 419760"/>
                <a:gd name="connsiteX8" fmla="*/ 38674 w 507821"/>
                <a:gd name="connsiteY8" fmla="*/ 328244 h 419760"/>
                <a:gd name="connsiteX9" fmla="*/ 208687 w 507821"/>
                <a:gd name="connsiteY9" fmla="*/ 394936 h 419760"/>
                <a:gd name="connsiteX10" fmla="*/ 378047 w 507821"/>
                <a:gd name="connsiteY10" fmla="*/ 400821 h 4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821" h="419760">
                  <a:moveTo>
                    <a:pt x="378047" y="400821"/>
                  </a:moveTo>
                  <a:cubicBezTo>
                    <a:pt x="378047" y="400821"/>
                    <a:pt x="499672" y="389052"/>
                    <a:pt x="499018" y="336090"/>
                  </a:cubicBezTo>
                  <a:cubicBezTo>
                    <a:pt x="497710" y="283129"/>
                    <a:pt x="436898" y="264821"/>
                    <a:pt x="467631" y="220359"/>
                  </a:cubicBezTo>
                  <a:cubicBezTo>
                    <a:pt x="498364" y="175898"/>
                    <a:pt x="548060" y="139282"/>
                    <a:pt x="449976" y="117705"/>
                  </a:cubicBezTo>
                  <a:cubicBezTo>
                    <a:pt x="351891" y="96128"/>
                    <a:pt x="404857" y="-1295"/>
                    <a:pt x="336197" y="13"/>
                  </a:cubicBezTo>
                  <a:cubicBezTo>
                    <a:pt x="267538" y="1321"/>
                    <a:pt x="259691" y="46436"/>
                    <a:pt x="195609" y="52975"/>
                  </a:cubicBezTo>
                  <a:cubicBezTo>
                    <a:pt x="131527" y="59513"/>
                    <a:pt x="47174" y="14398"/>
                    <a:pt x="17095" y="99398"/>
                  </a:cubicBezTo>
                  <a:cubicBezTo>
                    <a:pt x="-12984" y="184398"/>
                    <a:pt x="-1868" y="261552"/>
                    <a:pt x="38674" y="264821"/>
                  </a:cubicBezTo>
                  <a:cubicBezTo>
                    <a:pt x="79215" y="268090"/>
                    <a:pt x="47828" y="299475"/>
                    <a:pt x="38674" y="328244"/>
                  </a:cubicBezTo>
                  <a:cubicBezTo>
                    <a:pt x="30173" y="357013"/>
                    <a:pt x="51098" y="468821"/>
                    <a:pt x="208687" y="394936"/>
                  </a:cubicBezTo>
                  <a:cubicBezTo>
                    <a:pt x="366277" y="319744"/>
                    <a:pt x="303502" y="403436"/>
                    <a:pt x="378047" y="400821"/>
                  </a:cubicBez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42" name="Freeform: Shape 41">
              <a:extLst>
                <a:ext uri="{FF2B5EF4-FFF2-40B4-BE49-F238E27FC236}">
                  <a16:creationId xmlns:a16="http://schemas.microsoft.com/office/drawing/2014/main" id="{76AEBE1B-B3B4-788E-EFE0-6A5F59225B28}"/>
                </a:ext>
              </a:extLst>
            </p:cNvPr>
            <p:cNvSpPr/>
            <p:nvPr/>
          </p:nvSpPr>
          <p:spPr>
            <a:xfrm>
              <a:off x="3406352" y="1923091"/>
              <a:ext cx="104623" cy="67346"/>
            </a:xfrm>
            <a:custGeom>
              <a:avLst/>
              <a:gdLst>
                <a:gd name="connsiteX0" fmla="*/ 0 w 104623"/>
                <a:gd name="connsiteY0" fmla="*/ 0 h 67346"/>
                <a:gd name="connsiteX1" fmla="*/ 103970 w 104623"/>
                <a:gd name="connsiteY1" fmla="*/ 4577 h 67346"/>
                <a:gd name="connsiteX2" fmla="*/ 104624 w 104623"/>
                <a:gd name="connsiteY2" fmla="*/ 67346 h 67346"/>
              </a:gdLst>
              <a:ahLst/>
              <a:cxnLst>
                <a:cxn ang="0">
                  <a:pos x="connsiteX0" y="connsiteY0"/>
                </a:cxn>
                <a:cxn ang="0">
                  <a:pos x="connsiteX1" y="connsiteY1"/>
                </a:cxn>
                <a:cxn ang="0">
                  <a:pos x="connsiteX2" y="connsiteY2"/>
                </a:cxn>
              </a:cxnLst>
              <a:rect l="l" t="t" r="r" b="b"/>
              <a:pathLst>
                <a:path w="104623" h="67346">
                  <a:moveTo>
                    <a:pt x="0" y="0"/>
                  </a:moveTo>
                  <a:lnTo>
                    <a:pt x="103970" y="4577"/>
                  </a:lnTo>
                  <a:lnTo>
                    <a:pt x="104624" y="67346"/>
                  </a:lnTo>
                </a:path>
              </a:pathLst>
            </a:custGeom>
            <a:solidFill>
              <a:srgbClr val="D3AA75"/>
            </a:solidFill>
            <a:ln w="6532" cap="flat">
              <a:noFill/>
              <a:prstDash val="solid"/>
              <a:miter/>
            </a:ln>
          </p:spPr>
          <p:txBody>
            <a:bodyPr rtlCol="0" anchor="ctr"/>
            <a:lstStyle/>
            <a:p>
              <a:endParaRPr lang="es-CL" dirty="0"/>
            </a:p>
          </p:txBody>
        </p:sp>
        <p:sp>
          <p:nvSpPr>
            <p:cNvPr id="43" name="Freeform: Shape 42">
              <a:extLst>
                <a:ext uri="{FF2B5EF4-FFF2-40B4-BE49-F238E27FC236}">
                  <a16:creationId xmlns:a16="http://schemas.microsoft.com/office/drawing/2014/main" id="{F465EF5A-6192-F4C2-D3A7-1A550E1976D5}"/>
                </a:ext>
              </a:extLst>
            </p:cNvPr>
            <p:cNvSpPr/>
            <p:nvPr/>
          </p:nvSpPr>
          <p:spPr>
            <a:xfrm>
              <a:off x="3281453" y="3837983"/>
              <a:ext cx="299056" cy="1143453"/>
            </a:xfrm>
            <a:custGeom>
              <a:avLst/>
              <a:gdLst>
                <a:gd name="connsiteX0" fmla="*/ 16352 w 299056"/>
                <a:gd name="connsiteY0" fmla="*/ 4147 h 1143453"/>
                <a:gd name="connsiteX1" fmla="*/ 168057 w 299056"/>
                <a:gd name="connsiteY1" fmla="*/ 51224 h 1143453"/>
                <a:gd name="connsiteX2" fmla="*/ 229523 w 299056"/>
                <a:gd name="connsiteY2" fmla="*/ 447455 h 1143453"/>
                <a:gd name="connsiteX3" fmla="*/ 288374 w 299056"/>
                <a:gd name="connsiteY3" fmla="*/ 1028070 h 1143453"/>
                <a:gd name="connsiteX4" fmla="*/ 247832 w 299056"/>
                <a:gd name="connsiteY4" fmla="*/ 1137262 h 1143453"/>
                <a:gd name="connsiteX5" fmla="*/ 133400 w 299056"/>
                <a:gd name="connsiteY5" fmla="*/ 685455 h 1143453"/>
                <a:gd name="connsiteX6" fmla="*/ 16352 w 299056"/>
                <a:gd name="connsiteY6" fmla="*/ 4147 h 114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056" h="1143453">
                  <a:moveTo>
                    <a:pt x="16352" y="4147"/>
                  </a:moveTo>
                  <a:cubicBezTo>
                    <a:pt x="32046" y="-5661"/>
                    <a:pt x="145170" y="-1084"/>
                    <a:pt x="168057" y="51224"/>
                  </a:cubicBezTo>
                  <a:cubicBezTo>
                    <a:pt x="212522" y="153878"/>
                    <a:pt x="212522" y="333686"/>
                    <a:pt x="229523" y="447455"/>
                  </a:cubicBezTo>
                  <a:cubicBezTo>
                    <a:pt x="256987" y="627262"/>
                    <a:pt x="273334" y="906455"/>
                    <a:pt x="288374" y="1028070"/>
                  </a:cubicBezTo>
                  <a:cubicBezTo>
                    <a:pt x="302106" y="1137262"/>
                    <a:pt x="313876" y="1155570"/>
                    <a:pt x="247832" y="1137262"/>
                  </a:cubicBezTo>
                  <a:cubicBezTo>
                    <a:pt x="198790" y="976416"/>
                    <a:pt x="161518" y="799224"/>
                    <a:pt x="133400" y="685455"/>
                  </a:cubicBezTo>
                  <a:cubicBezTo>
                    <a:pt x="30738" y="268955"/>
                    <a:pt x="-31382" y="33570"/>
                    <a:pt x="16352" y="4147"/>
                  </a:cubicBezTo>
                  <a:close/>
                </a:path>
              </a:pathLst>
            </a:custGeom>
            <a:solidFill>
              <a:srgbClr val="E3BC81"/>
            </a:solidFill>
            <a:ln w="6532" cap="flat">
              <a:noFill/>
              <a:prstDash val="solid"/>
              <a:miter/>
            </a:ln>
          </p:spPr>
          <p:txBody>
            <a:bodyPr rtlCol="0" anchor="ctr"/>
            <a:lstStyle/>
            <a:p>
              <a:endParaRPr lang="es-CL" dirty="0"/>
            </a:p>
          </p:txBody>
        </p:sp>
        <p:sp>
          <p:nvSpPr>
            <p:cNvPr id="44" name="Freeform: Shape 43">
              <a:extLst>
                <a:ext uri="{FF2B5EF4-FFF2-40B4-BE49-F238E27FC236}">
                  <a16:creationId xmlns:a16="http://schemas.microsoft.com/office/drawing/2014/main" id="{5589C785-CEBB-CD7F-8420-F9C67C52118A}"/>
                </a:ext>
              </a:extLst>
            </p:cNvPr>
            <p:cNvSpPr/>
            <p:nvPr/>
          </p:nvSpPr>
          <p:spPr>
            <a:xfrm>
              <a:off x="3492302" y="3760542"/>
              <a:ext cx="235768" cy="1212213"/>
            </a:xfrm>
            <a:custGeom>
              <a:avLst/>
              <a:gdLst>
                <a:gd name="connsiteX0" fmla="*/ 158608 w 235768"/>
                <a:gd name="connsiteY0" fmla="*/ 3780 h 1212213"/>
                <a:gd name="connsiteX1" fmla="*/ 99757 w 235768"/>
                <a:gd name="connsiteY1" fmla="*/ 92703 h 1212213"/>
                <a:gd name="connsiteX2" fmla="*/ 48099 w 235768"/>
                <a:gd name="connsiteY2" fmla="*/ 33857 h 1212213"/>
                <a:gd name="connsiteX3" fmla="*/ 111527 w 235768"/>
                <a:gd name="connsiteY3" fmla="*/ 828934 h 1212213"/>
                <a:gd name="connsiteX4" fmla="*/ 178225 w 235768"/>
                <a:gd name="connsiteY4" fmla="*/ 1195742 h 1212213"/>
                <a:gd name="connsiteX5" fmla="*/ 235768 w 235768"/>
                <a:gd name="connsiteY5" fmla="*/ 1196395 h 1212213"/>
                <a:gd name="connsiteX6" fmla="*/ 158608 w 235768"/>
                <a:gd name="connsiteY6" fmla="*/ 3780 h 121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768" h="1212213">
                  <a:moveTo>
                    <a:pt x="158608" y="3780"/>
                  </a:moveTo>
                  <a:cubicBezTo>
                    <a:pt x="152723" y="-24989"/>
                    <a:pt x="105642" y="120818"/>
                    <a:pt x="99757" y="92703"/>
                  </a:cubicBezTo>
                  <a:cubicBezTo>
                    <a:pt x="79486" y="52164"/>
                    <a:pt x="61831" y="30588"/>
                    <a:pt x="48099" y="33857"/>
                  </a:cubicBezTo>
                  <a:cubicBezTo>
                    <a:pt x="-2905" y="45626"/>
                    <a:pt x="-49986" y="277741"/>
                    <a:pt x="111527" y="828934"/>
                  </a:cubicBezTo>
                  <a:cubicBezTo>
                    <a:pt x="117412" y="849203"/>
                    <a:pt x="144876" y="1098318"/>
                    <a:pt x="178225" y="1195742"/>
                  </a:cubicBezTo>
                  <a:cubicBezTo>
                    <a:pt x="189995" y="1231049"/>
                    <a:pt x="235768" y="1199011"/>
                    <a:pt x="235768" y="1196395"/>
                  </a:cubicBezTo>
                  <a:cubicBezTo>
                    <a:pt x="216805" y="888434"/>
                    <a:pt x="244923" y="430742"/>
                    <a:pt x="158608" y="3780"/>
                  </a:cubicBezTo>
                  <a:close/>
                </a:path>
              </a:pathLst>
            </a:custGeom>
            <a:solidFill>
              <a:srgbClr val="E3BC81"/>
            </a:solidFill>
            <a:ln w="6532" cap="flat">
              <a:noFill/>
              <a:prstDash val="solid"/>
              <a:miter/>
            </a:ln>
          </p:spPr>
          <p:txBody>
            <a:bodyPr rtlCol="0" anchor="ctr"/>
            <a:lstStyle/>
            <a:p>
              <a:endParaRPr lang="es-CL" dirty="0"/>
            </a:p>
          </p:txBody>
        </p:sp>
        <p:sp>
          <p:nvSpPr>
            <p:cNvPr id="45" name="Freeform: Shape 44">
              <a:extLst>
                <a:ext uri="{FF2B5EF4-FFF2-40B4-BE49-F238E27FC236}">
                  <a16:creationId xmlns:a16="http://schemas.microsoft.com/office/drawing/2014/main" id="{F9870DE1-630C-ADA3-1F08-3C38359E32E6}"/>
                </a:ext>
              </a:extLst>
            </p:cNvPr>
            <p:cNvSpPr/>
            <p:nvPr/>
          </p:nvSpPr>
          <p:spPr>
            <a:xfrm>
              <a:off x="3262565" y="1868750"/>
              <a:ext cx="379230" cy="265991"/>
            </a:xfrm>
            <a:custGeom>
              <a:avLst/>
              <a:gdLst>
                <a:gd name="connsiteX0" fmla="*/ 73820 w 379230"/>
                <a:gd name="connsiteY0" fmla="*/ 214533 h 265991"/>
                <a:gd name="connsiteX1" fmla="*/ 24778 w 379230"/>
                <a:gd name="connsiteY1" fmla="*/ 255725 h 265991"/>
                <a:gd name="connsiteX2" fmla="*/ 379191 w 379230"/>
                <a:gd name="connsiteY2" fmla="*/ 205379 h 265991"/>
                <a:gd name="connsiteX3" fmla="*/ 254296 w 379230"/>
                <a:gd name="connsiteY3" fmla="*/ 175302 h 265991"/>
                <a:gd name="connsiteX4" fmla="*/ 258873 w 379230"/>
                <a:gd name="connsiteY4" fmla="*/ 8571 h 265991"/>
                <a:gd name="connsiteX5" fmla="*/ 250373 w 379230"/>
                <a:gd name="connsiteY5" fmla="*/ 71 h 265991"/>
                <a:gd name="connsiteX6" fmla="*/ 179098 w 379230"/>
                <a:gd name="connsiteY6" fmla="*/ 1379 h 265991"/>
                <a:gd name="connsiteX7" fmla="*/ 139210 w 379230"/>
                <a:gd name="connsiteY7" fmla="*/ 34071 h 265991"/>
                <a:gd name="connsiteX8" fmla="*/ 73820 w 379230"/>
                <a:gd name="connsiteY8" fmla="*/ 214533 h 26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230" h="265991">
                  <a:moveTo>
                    <a:pt x="73820" y="214533"/>
                  </a:moveTo>
                  <a:cubicBezTo>
                    <a:pt x="7122" y="243302"/>
                    <a:pt x="-26226" y="234148"/>
                    <a:pt x="24778" y="255725"/>
                  </a:cubicBezTo>
                  <a:cubicBezTo>
                    <a:pt x="48972" y="285802"/>
                    <a:pt x="362189" y="243956"/>
                    <a:pt x="379191" y="205379"/>
                  </a:cubicBezTo>
                  <a:cubicBezTo>
                    <a:pt x="381806" y="198841"/>
                    <a:pt x="254950" y="179879"/>
                    <a:pt x="254296" y="175302"/>
                  </a:cubicBezTo>
                  <a:cubicBezTo>
                    <a:pt x="246449" y="119071"/>
                    <a:pt x="243180" y="71341"/>
                    <a:pt x="258873" y="8571"/>
                  </a:cubicBezTo>
                  <a:cubicBezTo>
                    <a:pt x="258219" y="3341"/>
                    <a:pt x="254296" y="-583"/>
                    <a:pt x="250373" y="71"/>
                  </a:cubicBezTo>
                  <a:cubicBezTo>
                    <a:pt x="226832" y="725"/>
                    <a:pt x="202638" y="725"/>
                    <a:pt x="179098" y="1379"/>
                  </a:cubicBezTo>
                  <a:cubicBezTo>
                    <a:pt x="175174" y="1379"/>
                    <a:pt x="128747" y="11841"/>
                    <a:pt x="139210" y="34071"/>
                  </a:cubicBezTo>
                  <a:cubicBezTo>
                    <a:pt x="144441" y="94879"/>
                    <a:pt x="144441" y="183802"/>
                    <a:pt x="73820" y="214533"/>
                  </a:cubicBezTo>
                  <a:close/>
                </a:path>
              </a:pathLst>
            </a:custGeom>
            <a:solidFill>
              <a:srgbClr val="E3BC81"/>
            </a:solidFill>
            <a:ln w="6532" cap="flat">
              <a:noFill/>
              <a:prstDash val="solid"/>
              <a:miter/>
            </a:ln>
          </p:spPr>
          <p:txBody>
            <a:bodyPr rtlCol="0" anchor="ctr"/>
            <a:lstStyle/>
            <a:p>
              <a:endParaRPr lang="es-CL" dirty="0"/>
            </a:p>
          </p:txBody>
        </p:sp>
        <p:sp>
          <p:nvSpPr>
            <p:cNvPr id="46" name="Freeform: Shape 45">
              <a:extLst>
                <a:ext uri="{FF2B5EF4-FFF2-40B4-BE49-F238E27FC236}">
                  <a16:creationId xmlns:a16="http://schemas.microsoft.com/office/drawing/2014/main" id="{FB3DA24F-C979-4C9C-AA9F-BA29B3ADF3D4}"/>
                </a:ext>
              </a:extLst>
            </p:cNvPr>
            <p:cNvSpPr/>
            <p:nvPr/>
          </p:nvSpPr>
          <p:spPr>
            <a:xfrm>
              <a:off x="3400467" y="1900206"/>
              <a:ext cx="112470" cy="97508"/>
            </a:xfrm>
            <a:custGeom>
              <a:avLst/>
              <a:gdLst>
                <a:gd name="connsiteX0" fmla="*/ 5885 w 112470"/>
                <a:gd name="connsiteY0" fmla="*/ 22885 h 97508"/>
                <a:gd name="connsiteX1" fmla="*/ 0 w 112470"/>
                <a:gd name="connsiteY1" fmla="*/ 90231 h 97508"/>
                <a:gd name="connsiteX2" fmla="*/ 19617 w 112470"/>
                <a:gd name="connsiteY2" fmla="*/ 94154 h 97508"/>
                <a:gd name="connsiteX3" fmla="*/ 97431 w 112470"/>
                <a:gd name="connsiteY3" fmla="*/ 93500 h 97508"/>
                <a:gd name="connsiteX4" fmla="*/ 111163 w 112470"/>
                <a:gd name="connsiteY4" fmla="*/ 90885 h 97508"/>
                <a:gd name="connsiteX5" fmla="*/ 112471 w 112470"/>
                <a:gd name="connsiteY5" fmla="*/ 0 h 97508"/>
                <a:gd name="connsiteX6" fmla="*/ 5885 w 112470"/>
                <a:gd name="connsiteY6" fmla="*/ 22885 h 9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70" h="97508">
                  <a:moveTo>
                    <a:pt x="5885" y="22885"/>
                  </a:moveTo>
                  <a:lnTo>
                    <a:pt x="0" y="90231"/>
                  </a:lnTo>
                  <a:lnTo>
                    <a:pt x="19617" y="94154"/>
                  </a:lnTo>
                  <a:cubicBezTo>
                    <a:pt x="45119" y="98731"/>
                    <a:pt x="71929" y="98731"/>
                    <a:pt x="97431" y="93500"/>
                  </a:cubicBezTo>
                  <a:lnTo>
                    <a:pt x="111163" y="90885"/>
                  </a:lnTo>
                  <a:lnTo>
                    <a:pt x="112471" y="0"/>
                  </a:lnTo>
                  <a:lnTo>
                    <a:pt x="5885" y="22885"/>
                  </a:lnTo>
                  <a:close/>
                </a:path>
              </a:pathLst>
            </a:custGeom>
            <a:solidFill>
              <a:srgbClr val="D3AA75"/>
            </a:solidFill>
            <a:ln w="6532" cap="flat">
              <a:noFill/>
              <a:prstDash val="solid"/>
              <a:miter/>
            </a:ln>
          </p:spPr>
          <p:txBody>
            <a:bodyPr rtlCol="0" anchor="ctr"/>
            <a:lstStyle/>
            <a:p>
              <a:endParaRPr lang="es-CL" dirty="0"/>
            </a:p>
          </p:txBody>
        </p:sp>
        <p:sp>
          <p:nvSpPr>
            <p:cNvPr id="47" name="Freeform: Shape 46">
              <a:extLst>
                <a:ext uri="{FF2B5EF4-FFF2-40B4-BE49-F238E27FC236}">
                  <a16:creationId xmlns:a16="http://schemas.microsoft.com/office/drawing/2014/main" id="{CB8DF042-8082-E8ED-3C2A-A5F0972BFBA2}"/>
                </a:ext>
              </a:extLst>
            </p:cNvPr>
            <p:cNvSpPr/>
            <p:nvPr/>
          </p:nvSpPr>
          <p:spPr>
            <a:xfrm>
              <a:off x="3284470" y="1586157"/>
              <a:ext cx="282087" cy="383881"/>
            </a:xfrm>
            <a:custGeom>
              <a:avLst/>
              <a:gdLst>
                <a:gd name="connsiteX0" fmla="*/ 90495 w 282087"/>
                <a:gd name="connsiteY0" fmla="*/ 336934 h 383881"/>
                <a:gd name="connsiteX1" fmla="*/ 84610 w 282087"/>
                <a:gd name="connsiteY1" fmla="*/ 330395 h 383881"/>
                <a:gd name="connsiteX2" fmla="*/ 82648 w 282087"/>
                <a:gd name="connsiteY2" fmla="*/ 328434 h 383881"/>
                <a:gd name="connsiteX3" fmla="*/ 75455 w 282087"/>
                <a:gd name="connsiteY3" fmla="*/ 319280 h 383881"/>
                <a:gd name="connsiteX4" fmla="*/ 73494 w 282087"/>
                <a:gd name="connsiteY4" fmla="*/ 316665 h 383881"/>
                <a:gd name="connsiteX5" fmla="*/ 68263 w 282087"/>
                <a:gd name="connsiteY5" fmla="*/ 309472 h 383881"/>
                <a:gd name="connsiteX6" fmla="*/ 65647 w 282087"/>
                <a:gd name="connsiteY6" fmla="*/ 305549 h 383881"/>
                <a:gd name="connsiteX7" fmla="*/ 61724 w 282087"/>
                <a:gd name="connsiteY7" fmla="*/ 299011 h 383881"/>
                <a:gd name="connsiteX8" fmla="*/ 59108 w 282087"/>
                <a:gd name="connsiteY8" fmla="*/ 294434 h 383881"/>
                <a:gd name="connsiteX9" fmla="*/ 53877 w 282087"/>
                <a:gd name="connsiteY9" fmla="*/ 285934 h 383881"/>
                <a:gd name="connsiteX10" fmla="*/ 49953 w 282087"/>
                <a:gd name="connsiteY10" fmla="*/ 279395 h 383881"/>
                <a:gd name="connsiteX11" fmla="*/ 46684 w 282087"/>
                <a:gd name="connsiteY11" fmla="*/ 273511 h 383881"/>
                <a:gd name="connsiteX12" fmla="*/ 43414 w 282087"/>
                <a:gd name="connsiteY12" fmla="*/ 267626 h 383881"/>
                <a:gd name="connsiteX13" fmla="*/ 40799 w 282087"/>
                <a:gd name="connsiteY13" fmla="*/ 262395 h 383881"/>
                <a:gd name="connsiteX14" fmla="*/ 38183 w 282087"/>
                <a:gd name="connsiteY14" fmla="*/ 257818 h 383881"/>
                <a:gd name="connsiteX15" fmla="*/ 38183 w 282087"/>
                <a:gd name="connsiteY15" fmla="*/ 257818 h 383881"/>
                <a:gd name="connsiteX16" fmla="*/ 257 w 282087"/>
                <a:gd name="connsiteY16" fmla="*/ 39434 h 383881"/>
                <a:gd name="connsiteX17" fmla="*/ 17258 w 282087"/>
                <a:gd name="connsiteY17" fmla="*/ 21126 h 383881"/>
                <a:gd name="connsiteX18" fmla="*/ 278164 w 282087"/>
                <a:gd name="connsiteY18" fmla="*/ 134895 h 383881"/>
                <a:gd name="connsiteX19" fmla="*/ 278164 w 282087"/>
                <a:gd name="connsiteY19" fmla="*/ 134895 h 383881"/>
                <a:gd name="connsiteX20" fmla="*/ 280780 w 282087"/>
                <a:gd name="connsiteY20" fmla="*/ 159088 h 383881"/>
                <a:gd name="connsiteX21" fmla="*/ 280780 w 282087"/>
                <a:gd name="connsiteY21" fmla="*/ 161049 h 383881"/>
                <a:gd name="connsiteX22" fmla="*/ 282087 w 282087"/>
                <a:gd name="connsiteY22" fmla="*/ 183280 h 383881"/>
                <a:gd name="connsiteX23" fmla="*/ 282087 w 282087"/>
                <a:gd name="connsiteY23" fmla="*/ 184588 h 383881"/>
                <a:gd name="connsiteX24" fmla="*/ 282087 w 282087"/>
                <a:gd name="connsiteY24" fmla="*/ 206818 h 383881"/>
                <a:gd name="connsiteX25" fmla="*/ 282087 w 282087"/>
                <a:gd name="connsiteY25" fmla="*/ 207472 h 383881"/>
                <a:gd name="connsiteX26" fmla="*/ 194465 w 282087"/>
                <a:gd name="connsiteY26" fmla="*/ 382049 h 383881"/>
                <a:gd name="connsiteX27" fmla="*/ 100304 w 282087"/>
                <a:gd name="connsiteY27" fmla="*/ 346088 h 383881"/>
                <a:gd name="connsiteX28" fmla="*/ 100304 w 282087"/>
                <a:gd name="connsiteY28" fmla="*/ 346088 h 383881"/>
                <a:gd name="connsiteX29" fmla="*/ 99650 w 282087"/>
                <a:gd name="connsiteY29" fmla="*/ 345434 h 383881"/>
                <a:gd name="connsiteX30" fmla="*/ 92457 w 282087"/>
                <a:gd name="connsiteY30" fmla="*/ 338241 h 383881"/>
                <a:gd name="connsiteX31" fmla="*/ 90495 w 282087"/>
                <a:gd name="connsiteY31" fmla="*/ 336934 h 38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2087" h="383881">
                  <a:moveTo>
                    <a:pt x="90495" y="336934"/>
                  </a:moveTo>
                  <a:cubicBezTo>
                    <a:pt x="88533" y="334972"/>
                    <a:pt x="86572" y="332357"/>
                    <a:pt x="84610" y="330395"/>
                  </a:cubicBezTo>
                  <a:cubicBezTo>
                    <a:pt x="83956" y="329741"/>
                    <a:pt x="83302" y="329088"/>
                    <a:pt x="82648" y="328434"/>
                  </a:cubicBezTo>
                  <a:cubicBezTo>
                    <a:pt x="80033" y="325818"/>
                    <a:pt x="78071" y="322549"/>
                    <a:pt x="75455" y="319280"/>
                  </a:cubicBezTo>
                  <a:cubicBezTo>
                    <a:pt x="74802" y="318626"/>
                    <a:pt x="74148" y="317318"/>
                    <a:pt x="73494" y="316665"/>
                  </a:cubicBezTo>
                  <a:cubicBezTo>
                    <a:pt x="71532" y="314049"/>
                    <a:pt x="70224" y="312088"/>
                    <a:pt x="68263" y="309472"/>
                  </a:cubicBezTo>
                  <a:cubicBezTo>
                    <a:pt x="67609" y="308165"/>
                    <a:pt x="66301" y="306857"/>
                    <a:pt x="65647" y="305549"/>
                  </a:cubicBezTo>
                  <a:cubicBezTo>
                    <a:pt x="64339" y="303588"/>
                    <a:pt x="63031" y="301626"/>
                    <a:pt x="61724" y="299011"/>
                  </a:cubicBezTo>
                  <a:cubicBezTo>
                    <a:pt x="61070" y="297703"/>
                    <a:pt x="59762" y="296395"/>
                    <a:pt x="59108" y="294434"/>
                  </a:cubicBezTo>
                  <a:cubicBezTo>
                    <a:pt x="57146" y="291818"/>
                    <a:pt x="55838" y="288549"/>
                    <a:pt x="53877" y="285934"/>
                  </a:cubicBezTo>
                  <a:cubicBezTo>
                    <a:pt x="52569" y="283972"/>
                    <a:pt x="51261" y="281357"/>
                    <a:pt x="49953" y="279395"/>
                  </a:cubicBezTo>
                  <a:cubicBezTo>
                    <a:pt x="48646" y="277434"/>
                    <a:pt x="47338" y="275472"/>
                    <a:pt x="46684" y="273511"/>
                  </a:cubicBezTo>
                  <a:cubicBezTo>
                    <a:pt x="45376" y="271549"/>
                    <a:pt x="44722" y="269588"/>
                    <a:pt x="43414" y="267626"/>
                  </a:cubicBezTo>
                  <a:cubicBezTo>
                    <a:pt x="42760" y="265665"/>
                    <a:pt x="41453" y="264357"/>
                    <a:pt x="40799" y="262395"/>
                  </a:cubicBezTo>
                  <a:cubicBezTo>
                    <a:pt x="40145" y="261088"/>
                    <a:pt x="39491" y="259780"/>
                    <a:pt x="38183" y="257818"/>
                  </a:cubicBezTo>
                  <a:cubicBezTo>
                    <a:pt x="38183" y="257818"/>
                    <a:pt x="38183" y="257818"/>
                    <a:pt x="38183" y="257818"/>
                  </a:cubicBezTo>
                  <a:cubicBezTo>
                    <a:pt x="25759" y="232972"/>
                    <a:pt x="-3012" y="104818"/>
                    <a:pt x="257" y="39434"/>
                  </a:cubicBezTo>
                  <a:cubicBezTo>
                    <a:pt x="911" y="31588"/>
                    <a:pt x="6796" y="23741"/>
                    <a:pt x="17258" y="21126"/>
                  </a:cubicBezTo>
                  <a:cubicBezTo>
                    <a:pt x="83302" y="9357"/>
                    <a:pt x="274894" y="-58643"/>
                    <a:pt x="278164" y="134895"/>
                  </a:cubicBezTo>
                  <a:lnTo>
                    <a:pt x="278164" y="134895"/>
                  </a:lnTo>
                  <a:cubicBezTo>
                    <a:pt x="278164" y="135549"/>
                    <a:pt x="280126" y="151241"/>
                    <a:pt x="280780" y="159088"/>
                  </a:cubicBezTo>
                  <a:cubicBezTo>
                    <a:pt x="280780" y="159741"/>
                    <a:pt x="280780" y="160395"/>
                    <a:pt x="280780" y="161049"/>
                  </a:cubicBezTo>
                  <a:cubicBezTo>
                    <a:pt x="281433" y="168895"/>
                    <a:pt x="282087" y="176088"/>
                    <a:pt x="282087" y="183280"/>
                  </a:cubicBezTo>
                  <a:cubicBezTo>
                    <a:pt x="282087" y="183934"/>
                    <a:pt x="282087" y="184588"/>
                    <a:pt x="282087" y="184588"/>
                  </a:cubicBezTo>
                  <a:cubicBezTo>
                    <a:pt x="282087" y="191780"/>
                    <a:pt x="282087" y="199626"/>
                    <a:pt x="282087" y="206818"/>
                  </a:cubicBezTo>
                  <a:cubicBezTo>
                    <a:pt x="282087" y="206818"/>
                    <a:pt x="282087" y="207472"/>
                    <a:pt x="282087" y="207472"/>
                  </a:cubicBezTo>
                  <a:cubicBezTo>
                    <a:pt x="279472" y="299665"/>
                    <a:pt x="247431" y="370280"/>
                    <a:pt x="194465" y="382049"/>
                  </a:cubicBezTo>
                  <a:cubicBezTo>
                    <a:pt x="163732" y="389241"/>
                    <a:pt x="131037" y="374857"/>
                    <a:pt x="100304" y="346088"/>
                  </a:cubicBezTo>
                  <a:cubicBezTo>
                    <a:pt x="100304" y="346088"/>
                    <a:pt x="100304" y="346088"/>
                    <a:pt x="100304" y="346088"/>
                  </a:cubicBezTo>
                  <a:cubicBezTo>
                    <a:pt x="100304" y="346088"/>
                    <a:pt x="99650" y="345434"/>
                    <a:pt x="99650" y="345434"/>
                  </a:cubicBezTo>
                  <a:cubicBezTo>
                    <a:pt x="97034" y="343472"/>
                    <a:pt x="95072" y="340857"/>
                    <a:pt x="92457" y="338241"/>
                  </a:cubicBezTo>
                  <a:cubicBezTo>
                    <a:pt x="91803" y="338241"/>
                    <a:pt x="91149" y="337588"/>
                    <a:pt x="90495" y="336934"/>
                  </a:cubicBezTo>
                  <a:close/>
                </a:path>
              </a:pathLst>
            </a:custGeom>
            <a:solidFill>
              <a:srgbClr val="E3BC81"/>
            </a:solidFill>
            <a:ln w="6532" cap="flat">
              <a:noFill/>
              <a:prstDash val="solid"/>
              <a:miter/>
            </a:ln>
          </p:spPr>
          <p:txBody>
            <a:bodyPr rtlCol="0" anchor="ctr"/>
            <a:lstStyle/>
            <a:p>
              <a:endParaRPr lang="es-CL" dirty="0"/>
            </a:p>
          </p:txBody>
        </p:sp>
        <p:sp>
          <p:nvSpPr>
            <p:cNvPr id="48" name="Freeform: Shape 47">
              <a:extLst>
                <a:ext uri="{FF2B5EF4-FFF2-40B4-BE49-F238E27FC236}">
                  <a16:creationId xmlns:a16="http://schemas.microsoft.com/office/drawing/2014/main" id="{DAA1B96F-2261-CE54-2FA9-015844779EBB}"/>
                </a:ext>
              </a:extLst>
            </p:cNvPr>
            <p:cNvSpPr/>
            <p:nvPr/>
          </p:nvSpPr>
          <p:spPr>
            <a:xfrm>
              <a:off x="4231572" y="1886475"/>
              <a:ext cx="27502" cy="141785"/>
            </a:xfrm>
            <a:custGeom>
              <a:avLst/>
              <a:gdLst>
                <a:gd name="connsiteX0" fmla="*/ 0 w 27502"/>
                <a:gd name="connsiteY0" fmla="*/ 139923 h 141785"/>
                <a:gd name="connsiteX1" fmla="*/ 16347 w 27502"/>
                <a:gd name="connsiteY1" fmla="*/ 136654 h 141785"/>
                <a:gd name="connsiteX2" fmla="*/ 27464 w 27502"/>
                <a:gd name="connsiteY2" fmla="*/ 76500 h 141785"/>
                <a:gd name="connsiteX3" fmla="*/ 20271 w 27502"/>
                <a:gd name="connsiteY3" fmla="*/ 0 h 141785"/>
                <a:gd name="connsiteX4" fmla="*/ 10462 w 27502"/>
                <a:gd name="connsiteY4" fmla="*/ 45115 h 141785"/>
                <a:gd name="connsiteX5" fmla="*/ 0 w 27502"/>
                <a:gd name="connsiteY5" fmla="*/ 139923 h 141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02" h="141785">
                  <a:moveTo>
                    <a:pt x="0" y="139923"/>
                  </a:moveTo>
                  <a:cubicBezTo>
                    <a:pt x="0" y="139923"/>
                    <a:pt x="11770" y="145808"/>
                    <a:pt x="16347" y="136654"/>
                  </a:cubicBezTo>
                  <a:cubicBezTo>
                    <a:pt x="24194" y="122269"/>
                    <a:pt x="27464" y="88923"/>
                    <a:pt x="27464" y="76500"/>
                  </a:cubicBezTo>
                  <a:cubicBezTo>
                    <a:pt x="28118" y="63423"/>
                    <a:pt x="20271" y="0"/>
                    <a:pt x="20271" y="0"/>
                  </a:cubicBezTo>
                  <a:cubicBezTo>
                    <a:pt x="20271" y="0"/>
                    <a:pt x="7193" y="19615"/>
                    <a:pt x="10462" y="45115"/>
                  </a:cubicBezTo>
                  <a:cubicBezTo>
                    <a:pt x="15040" y="82385"/>
                    <a:pt x="0" y="139923"/>
                    <a:pt x="0" y="139923"/>
                  </a:cubicBezTo>
                  <a:close/>
                </a:path>
              </a:pathLst>
            </a:custGeom>
            <a:solidFill>
              <a:srgbClr val="E3BC81"/>
            </a:solidFill>
            <a:ln w="6532" cap="flat">
              <a:noFill/>
              <a:prstDash val="solid"/>
              <a:miter/>
            </a:ln>
          </p:spPr>
          <p:txBody>
            <a:bodyPr rtlCol="0" anchor="ctr"/>
            <a:lstStyle/>
            <a:p>
              <a:endParaRPr lang="es-CL" dirty="0"/>
            </a:p>
          </p:txBody>
        </p:sp>
        <p:sp>
          <p:nvSpPr>
            <p:cNvPr id="49" name="Freeform: Shape 48">
              <a:extLst>
                <a:ext uri="{FF2B5EF4-FFF2-40B4-BE49-F238E27FC236}">
                  <a16:creationId xmlns:a16="http://schemas.microsoft.com/office/drawing/2014/main" id="{37B0DBEE-DC0C-4533-C9EE-A8C6B925360A}"/>
                </a:ext>
              </a:extLst>
            </p:cNvPr>
            <p:cNvSpPr/>
            <p:nvPr/>
          </p:nvSpPr>
          <p:spPr>
            <a:xfrm>
              <a:off x="4215754" y="1891052"/>
              <a:ext cx="38122" cy="155443"/>
            </a:xfrm>
            <a:custGeom>
              <a:avLst/>
              <a:gdLst>
                <a:gd name="connsiteX0" fmla="*/ 16472 w 38122"/>
                <a:gd name="connsiteY0" fmla="*/ 126192 h 155443"/>
                <a:gd name="connsiteX1" fmla="*/ 7317 w 38122"/>
                <a:gd name="connsiteY1" fmla="*/ 47077 h 155443"/>
                <a:gd name="connsiteX2" fmla="*/ 3394 w 38122"/>
                <a:gd name="connsiteY2" fmla="*/ 0 h 155443"/>
                <a:gd name="connsiteX3" fmla="*/ 30204 w 38122"/>
                <a:gd name="connsiteY3" fmla="*/ 64731 h 155443"/>
                <a:gd name="connsiteX4" fmla="*/ 38050 w 38122"/>
                <a:gd name="connsiteY4" fmla="*/ 106577 h 155443"/>
                <a:gd name="connsiteX5" fmla="*/ 16472 w 38122"/>
                <a:gd name="connsiteY5" fmla="*/ 126192 h 15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2" h="155443">
                  <a:moveTo>
                    <a:pt x="16472" y="126192"/>
                  </a:moveTo>
                  <a:cubicBezTo>
                    <a:pt x="26934" y="104615"/>
                    <a:pt x="21703" y="77808"/>
                    <a:pt x="7317" y="47077"/>
                  </a:cubicBezTo>
                  <a:cubicBezTo>
                    <a:pt x="-6415" y="18308"/>
                    <a:pt x="3394" y="0"/>
                    <a:pt x="3394" y="0"/>
                  </a:cubicBezTo>
                  <a:cubicBezTo>
                    <a:pt x="3394" y="0"/>
                    <a:pt x="13856" y="17654"/>
                    <a:pt x="30204" y="64731"/>
                  </a:cubicBezTo>
                  <a:cubicBezTo>
                    <a:pt x="34781" y="77808"/>
                    <a:pt x="38704" y="92846"/>
                    <a:pt x="38050" y="106577"/>
                  </a:cubicBezTo>
                  <a:cubicBezTo>
                    <a:pt x="37397" y="148423"/>
                    <a:pt x="-10338" y="181769"/>
                    <a:pt x="16472" y="126192"/>
                  </a:cubicBezTo>
                  <a:close/>
                </a:path>
              </a:pathLst>
            </a:custGeom>
            <a:solidFill>
              <a:srgbClr val="E3BC81"/>
            </a:solidFill>
            <a:ln w="6532" cap="flat">
              <a:noFill/>
              <a:prstDash val="solid"/>
              <a:miter/>
            </a:ln>
          </p:spPr>
          <p:txBody>
            <a:bodyPr rtlCol="0" anchor="ctr"/>
            <a:lstStyle/>
            <a:p>
              <a:endParaRPr lang="es-CL" dirty="0"/>
            </a:p>
          </p:txBody>
        </p:sp>
        <p:sp>
          <p:nvSpPr>
            <p:cNvPr id="50" name="Freeform: Shape 49">
              <a:extLst>
                <a:ext uri="{FF2B5EF4-FFF2-40B4-BE49-F238E27FC236}">
                  <a16:creationId xmlns:a16="http://schemas.microsoft.com/office/drawing/2014/main" id="{A1FA1639-D25E-FF00-2938-149E9D7B7F4D}"/>
                </a:ext>
              </a:extLst>
            </p:cNvPr>
            <p:cNvSpPr/>
            <p:nvPr/>
          </p:nvSpPr>
          <p:spPr>
            <a:xfrm>
              <a:off x="3756090" y="2279506"/>
              <a:ext cx="201031" cy="427644"/>
            </a:xfrm>
            <a:custGeom>
              <a:avLst/>
              <a:gdLst>
                <a:gd name="connsiteX0" fmla="*/ 28215 w 201031"/>
                <a:gd name="connsiteY0" fmla="*/ 1893 h 427644"/>
                <a:gd name="connsiteX1" fmla="*/ 184497 w 201031"/>
                <a:gd name="connsiteY1" fmla="*/ 305278 h 427644"/>
                <a:gd name="connsiteX2" fmla="*/ 199537 w 201031"/>
                <a:gd name="connsiteY2" fmla="*/ 404008 h 427644"/>
                <a:gd name="connsiteX3" fmla="*/ 21022 w 201031"/>
                <a:gd name="connsiteY3" fmla="*/ 175816 h 427644"/>
                <a:gd name="connsiteX4" fmla="*/ 28215 w 201031"/>
                <a:gd name="connsiteY4" fmla="*/ 1893 h 42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031" h="427644">
                  <a:moveTo>
                    <a:pt x="28215" y="1893"/>
                  </a:moveTo>
                  <a:cubicBezTo>
                    <a:pt x="89028" y="47009"/>
                    <a:pt x="142648" y="204585"/>
                    <a:pt x="184497" y="305278"/>
                  </a:cubicBezTo>
                  <a:cubicBezTo>
                    <a:pt x="208037" y="361508"/>
                    <a:pt x="199537" y="404008"/>
                    <a:pt x="199537" y="404008"/>
                  </a:cubicBezTo>
                  <a:cubicBezTo>
                    <a:pt x="199537" y="404008"/>
                    <a:pt x="178612" y="536086"/>
                    <a:pt x="21022" y="175816"/>
                  </a:cubicBezTo>
                  <a:cubicBezTo>
                    <a:pt x="-18212" y="85585"/>
                    <a:pt x="5329" y="-15107"/>
                    <a:pt x="28215" y="1893"/>
                  </a:cubicBezTo>
                  <a:close/>
                </a:path>
              </a:pathLst>
            </a:custGeom>
            <a:solidFill>
              <a:srgbClr val="E3BC81"/>
            </a:solidFill>
            <a:ln w="6532" cap="flat">
              <a:noFill/>
              <a:prstDash val="solid"/>
              <a:miter/>
            </a:ln>
          </p:spPr>
          <p:txBody>
            <a:bodyPr rtlCol="0" anchor="ctr"/>
            <a:lstStyle/>
            <a:p>
              <a:endParaRPr lang="es-CL" dirty="0"/>
            </a:p>
          </p:txBody>
        </p:sp>
        <p:sp>
          <p:nvSpPr>
            <p:cNvPr id="51" name="Freeform: Shape 50">
              <a:extLst>
                <a:ext uri="{FF2B5EF4-FFF2-40B4-BE49-F238E27FC236}">
                  <a16:creationId xmlns:a16="http://schemas.microsoft.com/office/drawing/2014/main" id="{3FC0712C-47F2-F1AF-05E5-A772621A87FF}"/>
                </a:ext>
              </a:extLst>
            </p:cNvPr>
            <p:cNvSpPr/>
            <p:nvPr/>
          </p:nvSpPr>
          <p:spPr>
            <a:xfrm>
              <a:off x="3130394" y="2497168"/>
              <a:ext cx="650778" cy="1449433"/>
            </a:xfrm>
            <a:custGeom>
              <a:avLst/>
              <a:gdLst>
                <a:gd name="connsiteX0" fmla="*/ 98098 w 650778"/>
                <a:gd name="connsiteY0" fmla="*/ 1435193 h 1449433"/>
                <a:gd name="connsiteX1" fmla="*/ 576751 w 650778"/>
                <a:gd name="connsiteY1" fmla="*/ 1406424 h 1449433"/>
                <a:gd name="connsiteX2" fmla="*/ 627102 w 650778"/>
                <a:gd name="connsiteY2" fmla="*/ 571462 h 1449433"/>
                <a:gd name="connsiteX3" fmla="*/ 540787 w 650778"/>
                <a:gd name="connsiteY3" fmla="*/ 7846 h 1449433"/>
                <a:gd name="connsiteX4" fmla="*/ 119676 w 650778"/>
                <a:gd name="connsiteY4" fmla="*/ 0 h 1449433"/>
                <a:gd name="connsiteX5" fmla="*/ 98098 w 650778"/>
                <a:gd name="connsiteY5" fmla="*/ 1435193 h 144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778" h="1449433">
                  <a:moveTo>
                    <a:pt x="98098" y="1435193"/>
                  </a:moveTo>
                  <a:cubicBezTo>
                    <a:pt x="303422" y="1467231"/>
                    <a:pt x="340694" y="1439770"/>
                    <a:pt x="576751" y="1406424"/>
                  </a:cubicBezTo>
                  <a:cubicBezTo>
                    <a:pt x="598984" y="1407077"/>
                    <a:pt x="694453" y="1176923"/>
                    <a:pt x="627102" y="571462"/>
                  </a:cubicBezTo>
                  <a:cubicBezTo>
                    <a:pt x="613370" y="446577"/>
                    <a:pt x="518554" y="346539"/>
                    <a:pt x="540787" y="7846"/>
                  </a:cubicBezTo>
                  <a:cubicBezTo>
                    <a:pt x="400199" y="5231"/>
                    <a:pt x="260265" y="2616"/>
                    <a:pt x="119676" y="0"/>
                  </a:cubicBezTo>
                  <a:cubicBezTo>
                    <a:pt x="175258" y="307308"/>
                    <a:pt x="-158230" y="355039"/>
                    <a:pt x="98098" y="1435193"/>
                  </a:cubicBezTo>
                  <a:close/>
                </a:path>
              </a:pathLst>
            </a:custGeom>
            <a:solidFill>
              <a:schemeClr val="accent1"/>
            </a:solidFill>
            <a:ln w="6532" cap="flat">
              <a:noFill/>
              <a:prstDash val="solid"/>
              <a:miter/>
            </a:ln>
          </p:spPr>
          <p:txBody>
            <a:bodyPr rtlCol="0" anchor="ctr"/>
            <a:lstStyle/>
            <a:p>
              <a:endParaRPr lang="es-CL" dirty="0"/>
            </a:p>
          </p:txBody>
        </p:sp>
        <p:sp>
          <p:nvSpPr>
            <p:cNvPr id="52" name="Freeform: Shape 51">
              <a:extLst>
                <a:ext uri="{FF2B5EF4-FFF2-40B4-BE49-F238E27FC236}">
                  <a16:creationId xmlns:a16="http://schemas.microsoft.com/office/drawing/2014/main" id="{3BCD7B55-B5E9-06CA-9B1E-6DAA8189F2EC}"/>
                </a:ext>
              </a:extLst>
            </p:cNvPr>
            <p:cNvSpPr/>
            <p:nvPr/>
          </p:nvSpPr>
          <p:spPr>
            <a:xfrm>
              <a:off x="4059597" y="1968860"/>
              <a:ext cx="189630" cy="397175"/>
            </a:xfrm>
            <a:custGeom>
              <a:avLst/>
              <a:gdLst>
                <a:gd name="connsiteX0" fmla="*/ 172629 w 189630"/>
                <a:gd name="connsiteY0" fmla="*/ 22231 h 397175"/>
                <a:gd name="connsiteX1" fmla="*/ 183092 w 189630"/>
                <a:gd name="connsiteY1" fmla="*/ 28769 h 397175"/>
                <a:gd name="connsiteX2" fmla="*/ 189631 w 189630"/>
                <a:gd name="connsiteY2" fmla="*/ 69308 h 397175"/>
                <a:gd name="connsiteX3" fmla="*/ 154320 w 189630"/>
                <a:gd name="connsiteY3" fmla="*/ 166077 h 397175"/>
                <a:gd name="connsiteX4" fmla="*/ 58851 w 189630"/>
                <a:gd name="connsiteY4" fmla="*/ 394269 h 397175"/>
                <a:gd name="connsiteX5" fmla="*/ 0 w 189630"/>
                <a:gd name="connsiteY5" fmla="*/ 357000 h 397175"/>
                <a:gd name="connsiteX6" fmla="*/ 103316 w 189630"/>
                <a:gd name="connsiteY6" fmla="*/ 177192 h 397175"/>
                <a:gd name="connsiteX7" fmla="*/ 130126 w 189630"/>
                <a:gd name="connsiteY7" fmla="*/ 45115 h 397175"/>
                <a:gd name="connsiteX8" fmla="*/ 144512 w 189630"/>
                <a:gd name="connsiteY8" fmla="*/ 0 h 397175"/>
                <a:gd name="connsiteX9" fmla="*/ 145819 w 189630"/>
                <a:gd name="connsiteY9" fmla="*/ 55577 h 397175"/>
                <a:gd name="connsiteX10" fmla="*/ 158243 w 189630"/>
                <a:gd name="connsiteY10" fmla="*/ 65385 h 397175"/>
                <a:gd name="connsiteX11" fmla="*/ 172629 w 189630"/>
                <a:gd name="connsiteY11" fmla="*/ 22231 h 39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630" h="397175">
                  <a:moveTo>
                    <a:pt x="172629" y="22231"/>
                  </a:moveTo>
                  <a:lnTo>
                    <a:pt x="183092" y="28769"/>
                  </a:lnTo>
                  <a:lnTo>
                    <a:pt x="189631" y="69308"/>
                  </a:lnTo>
                  <a:cubicBezTo>
                    <a:pt x="189631" y="69308"/>
                    <a:pt x="171321" y="141231"/>
                    <a:pt x="154320" y="166077"/>
                  </a:cubicBezTo>
                  <a:cubicBezTo>
                    <a:pt x="137319" y="190923"/>
                    <a:pt x="69967" y="385769"/>
                    <a:pt x="58851" y="394269"/>
                  </a:cubicBezTo>
                  <a:cubicBezTo>
                    <a:pt x="39234" y="409962"/>
                    <a:pt x="0" y="357000"/>
                    <a:pt x="0" y="357000"/>
                  </a:cubicBezTo>
                  <a:cubicBezTo>
                    <a:pt x="0" y="357000"/>
                    <a:pt x="85661" y="220346"/>
                    <a:pt x="103316" y="177192"/>
                  </a:cubicBezTo>
                  <a:cubicBezTo>
                    <a:pt x="120971" y="133385"/>
                    <a:pt x="124241" y="62769"/>
                    <a:pt x="130126" y="45115"/>
                  </a:cubicBezTo>
                  <a:cubicBezTo>
                    <a:pt x="140588" y="15692"/>
                    <a:pt x="144512" y="0"/>
                    <a:pt x="144512" y="0"/>
                  </a:cubicBezTo>
                  <a:cubicBezTo>
                    <a:pt x="144512" y="0"/>
                    <a:pt x="159551" y="7846"/>
                    <a:pt x="145819" y="55577"/>
                  </a:cubicBezTo>
                  <a:cubicBezTo>
                    <a:pt x="141896" y="68000"/>
                    <a:pt x="158243" y="65385"/>
                    <a:pt x="158243" y="65385"/>
                  </a:cubicBezTo>
                  <a:lnTo>
                    <a:pt x="172629" y="22231"/>
                  </a:lnTo>
                  <a:close/>
                </a:path>
              </a:pathLst>
            </a:custGeom>
            <a:solidFill>
              <a:srgbClr val="E3BC81"/>
            </a:solidFill>
            <a:ln w="6532" cap="flat">
              <a:noFill/>
              <a:prstDash val="solid"/>
              <a:miter/>
            </a:ln>
          </p:spPr>
          <p:txBody>
            <a:bodyPr rtlCol="0" anchor="ctr"/>
            <a:lstStyle/>
            <a:p>
              <a:endParaRPr lang="es-CL" dirty="0"/>
            </a:p>
          </p:txBody>
        </p:sp>
        <p:sp>
          <p:nvSpPr>
            <p:cNvPr id="53" name="Freeform: Shape 52">
              <a:extLst>
                <a:ext uri="{FF2B5EF4-FFF2-40B4-BE49-F238E27FC236}">
                  <a16:creationId xmlns:a16="http://schemas.microsoft.com/office/drawing/2014/main" id="{6F4C9CAF-BC94-920E-749D-E950851585D1}"/>
                </a:ext>
              </a:extLst>
            </p:cNvPr>
            <p:cNvSpPr/>
            <p:nvPr/>
          </p:nvSpPr>
          <p:spPr>
            <a:xfrm>
              <a:off x="3201682" y="2029014"/>
              <a:ext cx="495655" cy="714000"/>
            </a:xfrm>
            <a:custGeom>
              <a:avLst/>
              <a:gdLst>
                <a:gd name="connsiteX0" fmla="*/ 479961 w 495655"/>
                <a:gd name="connsiteY0" fmla="*/ 714000 h 714000"/>
                <a:gd name="connsiteX1" fmla="*/ 19617 w 495655"/>
                <a:gd name="connsiteY1" fmla="*/ 705500 h 714000"/>
                <a:gd name="connsiteX2" fmla="*/ 0 w 495655"/>
                <a:gd name="connsiteY2" fmla="*/ 0 h 714000"/>
                <a:gd name="connsiteX3" fmla="*/ 495655 w 495655"/>
                <a:gd name="connsiteY3" fmla="*/ 47077 h 714000"/>
                <a:gd name="connsiteX4" fmla="*/ 490424 w 495655"/>
                <a:gd name="connsiteY4" fmla="*/ 321692 h 714000"/>
                <a:gd name="connsiteX5" fmla="*/ 472115 w 495655"/>
                <a:gd name="connsiteY5" fmla="*/ 460308 h 714000"/>
                <a:gd name="connsiteX6" fmla="*/ 471461 w 495655"/>
                <a:gd name="connsiteY6" fmla="*/ 619846 h 714000"/>
                <a:gd name="connsiteX7" fmla="*/ 479961 w 495655"/>
                <a:gd name="connsiteY7" fmla="*/ 714000 h 7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55" h="714000">
                  <a:moveTo>
                    <a:pt x="479961" y="714000"/>
                  </a:moveTo>
                  <a:lnTo>
                    <a:pt x="19617" y="705500"/>
                  </a:lnTo>
                  <a:lnTo>
                    <a:pt x="0" y="0"/>
                  </a:lnTo>
                  <a:lnTo>
                    <a:pt x="495655" y="47077"/>
                  </a:lnTo>
                  <a:lnTo>
                    <a:pt x="490424" y="321692"/>
                  </a:lnTo>
                  <a:cubicBezTo>
                    <a:pt x="483885" y="368115"/>
                    <a:pt x="476692" y="413885"/>
                    <a:pt x="472115" y="460308"/>
                  </a:cubicBezTo>
                  <a:cubicBezTo>
                    <a:pt x="466883" y="513269"/>
                    <a:pt x="466883" y="566885"/>
                    <a:pt x="471461" y="619846"/>
                  </a:cubicBezTo>
                  <a:lnTo>
                    <a:pt x="479961" y="714000"/>
                  </a:ln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54" name="Freeform: Shape 53">
              <a:extLst>
                <a:ext uri="{FF2B5EF4-FFF2-40B4-BE49-F238E27FC236}">
                  <a16:creationId xmlns:a16="http://schemas.microsoft.com/office/drawing/2014/main" id="{DFBB4EBE-4C94-DC85-6D18-6584BBA55C89}"/>
                </a:ext>
              </a:extLst>
            </p:cNvPr>
            <p:cNvSpPr/>
            <p:nvPr/>
          </p:nvSpPr>
          <p:spPr>
            <a:xfrm>
              <a:off x="3093789" y="2027255"/>
              <a:ext cx="180475" cy="642528"/>
            </a:xfrm>
            <a:custGeom>
              <a:avLst/>
              <a:gdLst>
                <a:gd name="connsiteX0" fmla="*/ 120971 w 180475"/>
                <a:gd name="connsiteY0" fmla="*/ 607221 h 642528"/>
                <a:gd name="connsiteX1" fmla="*/ 180476 w 180475"/>
                <a:gd name="connsiteY1" fmla="*/ 188759 h 642528"/>
                <a:gd name="connsiteX2" fmla="*/ 166090 w 180475"/>
                <a:gd name="connsiteY2" fmla="*/ 20067 h 642528"/>
                <a:gd name="connsiteX3" fmla="*/ 130126 w 180475"/>
                <a:gd name="connsiteY3" fmla="*/ 1759 h 642528"/>
                <a:gd name="connsiteX4" fmla="*/ 120971 w 180475"/>
                <a:gd name="connsiteY4" fmla="*/ 452 h 642528"/>
                <a:gd name="connsiteX5" fmla="*/ 47735 w 180475"/>
                <a:gd name="connsiteY5" fmla="*/ 69105 h 642528"/>
                <a:gd name="connsiteX6" fmla="*/ 0 w 180475"/>
                <a:gd name="connsiteY6" fmla="*/ 642529 h 642528"/>
                <a:gd name="connsiteX7" fmla="*/ 120971 w 180475"/>
                <a:gd name="connsiteY7" fmla="*/ 607221 h 64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75" h="642528">
                  <a:moveTo>
                    <a:pt x="120971" y="607221"/>
                  </a:moveTo>
                  <a:lnTo>
                    <a:pt x="180476" y="188759"/>
                  </a:lnTo>
                  <a:lnTo>
                    <a:pt x="166090" y="20067"/>
                  </a:lnTo>
                  <a:cubicBezTo>
                    <a:pt x="156282" y="10259"/>
                    <a:pt x="143858" y="3721"/>
                    <a:pt x="130126" y="1759"/>
                  </a:cubicBezTo>
                  <a:lnTo>
                    <a:pt x="120971" y="452"/>
                  </a:lnTo>
                  <a:cubicBezTo>
                    <a:pt x="84353" y="-4125"/>
                    <a:pt x="51658" y="26605"/>
                    <a:pt x="47735" y="69105"/>
                  </a:cubicBezTo>
                  <a:lnTo>
                    <a:pt x="0" y="642529"/>
                  </a:lnTo>
                  <a:lnTo>
                    <a:pt x="120971" y="607221"/>
                  </a:ln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55" name="Freeform: Shape 54">
              <a:extLst>
                <a:ext uri="{FF2B5EF4-FFF2-40B4-BE49-F238E27FC236}">
                  <a16:creationId xmlns:a16="http://schemas.microsoft.com/office/drawing/2014/main" id="{4FBE2932-28EB-0869-90EA-330A5132A68C}"/>
                </a:ext>
              </a:extLst>
            </p:cNvPr>
            <p:cNvSpPr/>
            <p:nvPr/>
          </p:nvSpPr>
          <p:spPr>
            <a:xfrm>
              <a:off x="3635217" y="2074383"/>
              <a:ext cx="328257" cy="611092"/>
            </a:xfrm>
            <a:custGeom>
              <a:avLst/>
              <a:gdLst>
                <a:gd name="connsiteX0" fmla="*/ 247174 w 328257"/>
                <a:gd name="connsiteY0" fmla="*/ 611093 h 611092"/>
                <a:gd name="connsiteX1" fmla="*/ 57543 w 328257"/>
                <a:gd name="connsiteY1" fmla="*/ 245593 h 611092"/>
                <a:gd name="connsiteX2" fmla="*/ 0 w 328257"/>
                <a:gd name="connsiteY2" fmla="*/ 31785 h 611092"/>
                <a:gd name="connsiteX3" fmla="*/ 31387 w 328257"/>
                <a:gd name="connsiteY3" fmla="*/ 7593 h 611092"/>
                <a:gd name="connsiteX4" fmla="*/ 40542 w 328257"/>
                <a:gd name="connsiteY4" fmla="*/ 4324 h 611092"/>
                <a:gd name="connsiteX5" fmla="*/ 126202 w 328257"/>
                <a:gd name="connsiteY5" fmla="*/ 42901 h 611092"/>
                <a:gd name="connsiteX6" fmla="*/ 328257 w 328257"/>
                <a:gd name="connsiteY6" fmla="*/ 460054 h 611092"/>
                <a:gd name="connsiteX7" fmla="*/ 247174 w 328257"/>
                <a:gd name="connsiteY7" fmla="*/ 611093 h 61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257" h="611092">
                  <a:moveTo>
                    <a:pt x="247174" y="611093"/>
                  </a:moveTo>
                  <a:lnTo>
                    <a:pt x="57543" y="245593"/>
                  </a:lnTo>
                  <a:lnTo>
                    <a:pt x="0" y="31785"/>
                  </a:lnTo>
                  <a:cubicBezTo>
                    <a:pt x="7193" y="21323"/>
                    <a:pt x="18309" y="12824"/>
                    <a:pt x="31387" y="7593"/>
                  </a:cubicBezTo>
                  <a:lnTo>
                    <a:pt x="40542" y="4324"/>
                  </a:lnTo>
                  <a:cubicBezTo>
                    <a:pt x="75198" y="-8753"/>
                    <a:pt x="113124" y="8900"/>
                    <a:pt x="126202" y="42901"/>
                  </a:cubicBezTo>
                  <a:lnTo>
                    <a:pt x="328257" y="460054"/>
                  </a:lnTo>
                  <a:lnTo>
                    <a:pt x="247174" y="611093"/>
                  </a:ln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56" name="Freeform: Shape 55">
              <a:extLst>
                <a:ext uri="{FF2B5EF4-FFF2-40B4-BE49-F238E27FC236}">
                  <a16:creationId xmlns:a16="http://schemas.microsoft.com/office/drawing/2014/main" id="{63438A32-571C-F17F-2FEC-A9131DED7085}"/>
                </a:ext>
              </a:extLst>
            </p:cNvPr>
            <p:cNvSpPr/>
            <p:nvPr/>
          </p:nvSpPr>
          <p:spPr>
            <a:xfrm>
              <a:off x="4206220" y="1919168"/>
              <a:ext cx="36155" cy="123577"/>
            </a:xfrm>
            <a:custGeom>
              <a:avLst/>
              <a:gdLst>
                <a:gd name="connsiteX0" fmla="*/ 28622 w 36155"/>
                <a:gd name="connsiteY0" fmla="*/ 123577 h 123577"/>
                <a:gd name="connsiteX1" fmla="*/ 34507 w 36155"/>
                <a:gd name="connsiteY1" fmla="*/ 69308 h 123577"/>
                <a:gd name="connsiteX2" fmla="*/ 1158 w 36155"/>
                <a:gd name="connsiteY2" fmla="*/ 0 h 123577"/>
                <a:gd name="connsiteX3" fmla="*/ 7697 w 36155"/>
                <a:gd name="connsiteY3" fmla="*/ 45769 h 123577"/>
                <a:gd name="connsiteX4" fmla="*/ 28622 w 36155"/>
                <a:gd name="connsiteY4" fmla="*/ 123577 h 123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5" h="123577">
                  <a:moveTo>
                    <a:pt x="28622" y="123577"/>
                  </a:moveTo>
                  <a:cubicBezTo>
                    <a:pt x="28622" y="123577"/>
                    <a:pt x="40392" y="87615"/>
                    <a:pt x="34507" y="69308"/>
                  </a:cubicBezTo>
                  <a:cubicBezTo>
                    <a:pt x="30584" y="56885"/>
                    <a:pt x="1158" y="0"/>
                    <a:pt x="1158" y="0"/>
                  </a:cubicBezTo>
                  <a:cubicBezTo>
                    <a:pt x="1158" y="0"/>
                    <a:pt x="-4073" y="22885"/>
                    <a:pt x="7697" y="45769"/>
                  </a:cubicBezTo>
                  <a:cubicBezTo>
                    <a:pt x="24699" y="79115"/>
                    <a:pt x="28622" y="123577"/>
                    <a:pt x="28622" y="123577"/>
                  </a:cubicBezTo>
                  <a:close/>
                </a:path>
              </a:pathLst>
            </a:custGeom>
            <a:solidFill>
              <a:srgbClr val="E3BC81"/>
            </a:solidFill>
            <a:ln w="6532" cap="flat">
              <a:noFill/>
              <a:prstDash val="solid"/>
              <a:miter/>
            </a:ln>
          </p:spPr>
          <p:txBody>
            <a:bodyPr rtlCol="0" anchor="ctr"/>
            <a:lstStyle/>
            <a:p>
              <a:endParaRPr lang="es-CL" dirty="0"/>
            </a:p>
          </p:txBody>
        </p:sp>
        <p:sp>
          <p:nvSpPr>
            <p:cNvPr id="57" name="Freeform: Shape 56">
              <a:extLst>
                <a:ext uri="{FF2B5EF4-FFF2-40B4-BE49-F238E27FC236}">
                  <a16:creationId xmlns:a16="http://schemas.microsoft.com/office/drawing/2014/main" id="{3906C55D-790C-36C7-5505-26B322A89616}"/>
                </a:ext>
              </a:extLst>
            </p:cNvPr>
            <p:cNvSpPr/>
            <p:nvPr/>
          </p:nvSpPr>
          <p:spPr>
            <a:xfrm>
              <a:off x="4202147" y="2019206"/>
              <a:ext cx="21869" cy="73230"/>
            </a:xfrm>
            <a:custGeom>
              <a:avLst/>
              <a:gdLst>
                <a:gd name="connsiteX0" fmla="*/ 15694 w 21869"/>
                <a:gd name="connsiteY0" fmla="*/ 15038 h 73230"/>
                <a:gd name="connsiteX1" fmla="*/ 1308 w 21869"/>
                <a:gd name="connsiteY1" fmla="*/ 14385 h 73230"/>
                <a:gd name="connsiteX2" fmla="*/ 2616 w 21869"/>
                <a:gd name="connsiteY2" fmla="*/ 24192 h 73230"/>
                <a:gd name="connsiteX3" fmla="*/ 0 w 21869"/>
                <a:gd name="connsiteY3" fmla="*/ 73231 h 73230"/>
                <a:gd name="connsiteX4" fmla="*/ 13078 w 21869"/>
                <a:gd name="connsiteY4" fmla="*/ 34654 h 73230"/>
                <a:gd name="connsiteX5" fmla="*/ 21579 w 21869"/>
                <a:gd name="connsiteY5" fmla="*/ 5885 h 73230"/>
                <a:gd name="connsiteX6" fmla="*/ 21579 w 21869"/>
                <a:gd name="connsiteY6" fmla="*/ 0 h 73230"/>
                <a:gd name="connsiteX7" fmla="*/ 15694 w 21869"/>
                <a:gd name="connsiteY7" fmla="*/ 15038 h 7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69" h="73230">
                  <a:moveTo>
                    <a:pt x="15694" y="15038"/>
                  </a:moveTo>
                  <a:cubicBezTo>
                    <a:pt x="15694" y="15038"/>
                    <a:pt x="5231" y="17654"/>
                    <a:pt x="1308" y="14385"/>
                  </a:cubicBezTo>
                  <a:cubicBezTo>
                    <a:pt x="1308" y="17654"/>
                    <a:pt x="1962" y="21577"/>
                    <a:pt x="2616" y="24192"/>
                  </a:cubicBezTo>
                  <a:cubicBezTo>
                    <a:pt x="3269" y="30731"/>
                    <a:pt x="0" y="73231"/>
                    <a:pt x="0" y="73231"/>
                  </a:cubicBezTo>
                  <a:cubicBezTo>
                    <a:pt x="0" y="73231"/>
                    <a:pt x="8501" y="43154"/>
                    <a:pt x="13078" y="34654"/>
                  </a:cubicBezTo>
                  <a:cubicBezTo>
                    <a:pt x="15694" y="29423"/>
                    <a:pt x="18963" y="16346"/>
                    <a:pt x="21579" y="5885"/>
                  </a:cubicBezTo>
                  <a:cubicBezTo>
                    <a:pt x="22233" y="4577"/>
                    <a:pt x="21579" y="1962"/>
                    <a:pt x="21579" y="0"/>
                  </a:cubicBezTo>
                  <a:lnTo>
                    <a:pt x="15694" y="15038"/>
                  </a:lnTo>
                  <a:close/>
                </a:path>
              </a:pathLst>
            </a:custGeom>
            <a:solidFill>
              <a:srgbClr val="E3BC81"/>
            </a:solidFill>
            <a:ln w="6532" cap="flat">
              <a:noFill/>
              <a:prstDash val="solid"/>
              <a:miter/>
            </a:ln>
          </p:spPr>
          <p:txBody>
            <a:bodyPr rtlCol="0" anchor="ctr"/>
            <a:lstStyle/>
            <a:p>
              <a:endParaRPr lang="es-CL" dirty="0"/>
            </a:p>
          </p:txBody>
        </p:sp>
        <p:sp>
          <p:nvSpPr>
            <p:cNvPr id="58" name="Freeform: Shape 57">
              <a:extLst>
                <a:ext uri="{FF2B5EF4-FFF2-40B4-BE49-F238E27FC236}">
                  <a16:creationId xmlns:a16="http://schemas.microsoft.com/office/drawing/2014/main" id="{7A269D14-7A40-4F57-6DBC-084C38E6341A}"/>
                </a:ext>
              </a:extLst>
            </p:cNvPr>
            <p:cNvSpPr/>
            <p:nvPr/>
          </p:nvSpPr>
          <p:spPr>
            <a:xfrm>
              <a:off x="4189697" y="1972783"/>
              <a:ext cx="25528" cy="102496"/>
            </a:xfrm>
            <a:custGeom>
              <a:avLst/>
              <a:gdLst>
                <a:gd name="connsiteX0" fmla="*/ 15720 w 25528"/>
                <a:gd name="connsiteY0" fmla="*/ 51654 h 102496"/>
                <a:gd name="connsiteX1" fmla="*/ 17681 w 25528"/>
                <a:gd name="connsiteY1" fmla="*/ 0 h 102496"/>
                <a:gd name="connsiteX2" fmla="*/ 5911 w 25528"/>
                <a:gd name="connsiteY2" fmla="*/ 36615 h 102496"/>
                <a:gd name="connsiteX3" fmla="*/ 26 w 25528"/>
                <a:gd name="connsiteY3" fmla="*/ 70615 h 102496"/>
                <a:gd name="connsiteX4" fmla="*/ 15066 w 25528"/>
                <a:gd name="connsiteY4" fmla="*/ 102000 h 102496"/>
                <a:gd name="connsiteX5" fmla="*/ 25528 w 25528"/>
                <a:gd name="connsiteY5" fmla="*/ 61462 h 102496"/>
                <a:gd name="connsiteX6" fmla="*/ 15720 w 25528"/>
                <a:gd name="connsiteY6" fmla="*/ 51654 h 1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28" h="102496">
                  <a:moveTo>
                    <a:pt x="15720" y="51654"/>
                  </a:moveTo>
                  <a:cubicBezTo>
                    <a:pt x="24874" y="19615"/>
                    <a:pt x="21605" y="5885"/>
                    <a:pt x="17681" y="0"/>
                  </a:cubicBezTo>
                  <a:cubicBezTo>
                    <a:pt x="15720" y="7846"/>
                    <a:pt x="11796" y="19615"/>
                    <a:pt x="5911" y="36615"/>
                  </a:cubicBezTo>
                  <a:cubicBezTo>
                    <a:pt x="3950" y="42500"/>
                    <a:pt x="1988" y="54923"/>
                    <a:pt x="26" y="70615"/>
                  </a:cubicBezTo>
                  <a:cubicBezTo>
                    <a:pt x="-628" y="73231"/>
                    <a:pt x="11142" y="76500"/>
                    <a:pt x="15066" y="102000"/>
                  </a:cubicBezTo>
                  <a:cubicBezTo>
                    <a:pt x="15720" y="106577"/>
                    <a:pt x="24220" y="78462"/>
                    <a:pt x="25528" y="61462"/>
                  </a:cubicBezTo>
                  <a:cubicBezTo>
                    <a:pt x="21605" y="61462"/>
                    <a:pt x="12450" y="60808"/>
                    <a:pt x="15720" y="51654"/>
                  </a:cubicBezTo>
                  <a:close/>
                </a:path>
              </a:pathLst>
            </a:custGeom>
            <a:solidFill>
              <a:srgbClr val="E3BC81"/>
            </a:solidFill>
            <a:ln w="6532" cap="flat">
              <a:noFill/>
              <a:prstDash val="solid"/>
              <a:miter/>
            </a:ln>
          </p:spPr>
          <p:txBody>
            <a:bodyPr rtlCol="0" anchor="ctr"/>
            <a:lstStyle/>
            <a:p>
              <a:endParaRPr lang="es-CL" dirty="0"/>
            </a:p>
          </p:txBody>
        </p:sp>
        <p:sp>
          <p:nvSpPr>
            <p:cNvPr id="59" name="Freeform: Shape 58">
              <a:extLst>
                <a:ext uri="{FF2B5EF4-FFF2-40B4-BE49-F238E27FC236}">
                  <a16:creationId xmlns:a16="http://schemas.microsoft.com/office/drawing/2014/main" id="{A6370E94-FD66-7FB1-899D-80A6D6D2621B}"/>
                </a:ext>
              </a:extLst>
            </p:cNvPr>
            <p:cNvSpPr/>
            <p:nvPr/>
          </p:nvSpPr>
          <p:spPr>
            <a:xfrm>
              <a:off x="3116675" y="2154552"/>
              <a:ext cx="551236" cy="611346"/>
            </a:xfrm>
            <a:custGeom>
              <a:avLst/>
              <a:gdLst>
                <a:gd name="connsiteX0" fmla="*/ 436804 w 551236"/>
                <a:gd name="connsiteY0" fmla="*/ 43808 h 611346"/>
                <a:gd name="connsiteX1" fmla="*/ 0 w 551236"/>
                <a:gd name="connsiteY1" fmla="*/ 0 h 611346"/>
                <a:gd name="connsiteX2" fmla="*/ 149089 w 551236"/>
                <a:gd name="connsiteY2" fmla="*/ 568846 h 611346"/>
                <a:gd name="connsiteX3" fmla="*/ 551236 w 551236"/>
                <a:gd name="connsiteY3" fmla="*/ 611346 h 611346"/>
              </a:gdLst>
              <a:ahLst/>
              <a:cxnLst>
                <a:cxn ang="0">
                  <a:pos x="connsiteX0" y="connsiteY0"/>
                </a:cxn>
                <a:cxn ang="0">
                  <a:pos x="connsiteX1" y="connsiteY1"/>
                </a:cxn>
                <a:cxn ang="0">
                  <a:pos x="connsiteX2" y="connsiteY2"/>
                </a:cxn>
                <a:cxn ang="0">
                  <a:pos x="connsiteX3" y="connsiteY3"/>
                </a:cxn>
              </a:cxnLst>
              <a:rect l="l" t="t" r="r" b="b"/>
              <a:pathLst>
                <a:path w="551236" h="611346">
                  <a:moveTo>
                    <a:pt x="436804" y="43808"/>
                  </a:moveTo>
                  <a:lnTo>
                    <a:pt x="0" y="0"/>
                  </a:lnTo>
                  <a:lnTo>
                    <a:pt x="149089" y="568846"/>
                  </a:lnTo>
                  <a:lnTo>
                    <a:pt x="551236" y="611346"/>
                  </a:lnTo>
                  <a:close/>
                </a:path>
              </a:pathLst>
            </a:custGeom>
            <a:solidFill>
              <a:srgbClr val="A7BFD3"/>
            </a:solidFill>
            <a:ln w="6532" cap="flat">
              <a:noFill/>
              <a:prstDash val="solid"/>
              <a:miter/>
            </a:ln>
          </p:spPr>
          <p:txBody>
            <a:bodyPr rtlCol="0" anchor="ctr"/>
            <a:lstStyle/>
            <a:p>
              <a:endParaRPr lang="es-CL" dirty="0"/>
            </a:p>
          </p:txBody>
        </p:sp>
        <p:sp>
          <p:nvSpPr>
            <p:cNvPr id="60" name="Freeform: Shape 59">
              <a:extLst>
                <a:ext uri="{FF2B5EF4-FFF2-40B4-BE49-F238E27FC236}">
                  <a16:creationId xmlns:a16="http://schemas.microsoft.com/office/drawing/2014/main" id="{7EC8D956-115F-07BE-B2A3-B50AE10D0507}"/>
                </a:ext>
              </a:extLst>
            </p:cNvPr>
            <p:cNvSpPr/>
            <p:nvPr/>
          </p:nvSpPr>
          <p:spPr>
            <a:xfrm>
              <a:off x="3396746" y="2193783"/>
              <a:ext cx="110306" cy="97423"/>
            </a:xfrm>
            <a:custGeom>
              <a:avLst/>
              <a:gdLst>
                <a:gd name="connsiteX0" fmla="*/ 7644 w 110306"/>
                <a:gd name="connsiteY0" fmla="*/ 97423 h 97423"/>
                <a:gd name="connsiteX1" fmla="*/ 1106 w 110306"/>
                <a:gd name="connsiteY1" fmla="*/ 81731 h 97423"/>
                <a:gd name="connsiteX2" fmla="*/ 43609 w 110306"/>
                <a:gd name="connsiteY2" fmla="*/ 37923 h 97423"/>
                <a:gd name="connsiteX3" fmla="*/ 110307 w 110306"/>
                <a:gd name="connsiteY3" fmla="*/ 0 h 97423"/>
                <a:gd name="connsiteX4" fmla="*/ 78919 w 110306"/>
                <a:gd name="connsiteY4" fmla="*/ 34000 h 97423"/>
                <a:gd name="connsiteX5" fmla="*/ 7644 w 110306"/>
                <a:gd name="connsiteY5" fmla="*/ 97423 h 9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06" h="97423">
                  <a:moveTo>
                    <a:pt x="7644" y="97423"/>
                  </a:moveTo>
                  <a:cubicBezTo>
                    <a:pt x="7644" y="97423"/>
                    <a:pt x="-3472" y="90885"/>
                    <a:pt x="1106" y="81731"/>
                  </a:cubicBezTo>
                  <a:cubicBezTo>
                    <a:pt x="8298" y="66692"/>
                    <a:pt x="33800" y="45115"/>
                    <a:pt x="43609" y="37923"/>
                  </a:cubicBezTo>
                  <a:cubicBezTo>
                    <a:pt x="54071" y="30077"/>
                    <a:pt x="110307" y="0"/>
                    <a:pt x="110307" y="0"/>
                  </a:cubicBezTo>
                  <a:cubicBezTo>
                    <a:pt x="110307" y="0"/>
                    <a:pt x="101806" y="22231"/>
                    <a:pt x="78919" y="34000"/>
                  </a:cubicBezTo>
                  <a:cubicBezTo>
                    <a:pt x="45571" y="51654"/>
                    <a:pt x="7644" y="97423"/>
                    <a:pt x="7644" y="97423"/>
                  </a:cubicBezTo>
                  <a:close/>
                </a:path>
              </a:pathLst>
            </a:custGeom>
            <a:solidFill>
              <a:srgbClr val="E3BC81"/>
            </a:solidFill>
            <a:ln w="6532" cap="flat">
              <a:noFill/>
              <a:prstDash val="solid"/>
              <a:miter/>
            </a:ln>
          </p:spPr>
          <p:txBody>
            <a:bodyPr rtlCol="0" anchor="ctr"/>
            <a:lstStyle/>
            <a:p>
              <a:endParaRPr lang="es-CL" dirty="0"/>
            </a:p>
          </p:txBody>
        </p:sp>
        <p:sp>
          <p:nvSpPr>
            <p:cNvPr id="61" name="Freeform: Shape 60">
              <a:extLst>
                <a:ext uri="{FF2B5EF4-FFF2-40B4-BE49-F238E27FC236}">
                  <a16:creationId xmlns:a16="http://schemas.microsoft.com/office/drawing/2014/main" id="{09C91928-E7FE-B777-016F-7AE33CCF5522}"/>
                </a:ext>
              </a:extLst>
            </p:cNvPr>
            <p:cNvSpPr/>
            <p:nvPr/>
          </p:nvSpPr>
          <p:spPr>
            <a:xfrm>
              <a:off x="3389014" y="2223206"/>
              <a:ext cx="132424" cy="84512"/>
            </a:xfrm>
            <a:custGeom>
              <a:avLst/>
              <a:gdLst>
                <a:gd name="connsiteX0" fmla="*/ 21916 w 132424"/>
                <a:gd name="connsiteY0" fmla="*/ 62115 h 84512"/>
                <a:gd name="connsiteX1" fmla="*/ 91883 w 132424"/>
                <a:gd name="connsiteY1" fmla="*/ 24192 h 84512"/>
                <a:gd name="connsiteX2" fmla="*/ 132425 w 132424"/>
                <a:gd name="connsiteY2" fmla="*/ 0 h 84512"/>
                <a:gd name="connsiteX3" fmla="*/ 63765 w 132424"/>
                <a:gd name="connsiteY3" fmla="*/ 15039 h 84512"/>
                <a:gd name="connsiteX4" fmla="*/ 25185 w 132424"/>
                <a:gd name="connsiteY4" fmla="*/ 32692 h 84512"/>
                <a:gd name="connsiteX5" fmla="*/ 21916 w 132424"/>
                <a:gd name="connsiteY5" fmla="*/ 62115 h 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424" h="84512">
                  <a:moveTo>
                    <a:pt x="21916" y="62115"/>
                  </a:moveTo>
                  <a:cubicBezTo>
                    <a:pt x="33686" y="41192"/>
                    <a:pt x="58534" y="30077"/>
                    <a:pt x="91883" y="24192"/>
                  </a:cubicBezTo>
                  <a:cubicBezTo>
                    <a:pt x="123270" y="18308"/>
                    <a:pt x="132425" y="0"/>
                    <a:pt x="132425" y="0"/>
                  </a:cubicBezTo>
                  <a:cubicBezTo>
                    <a:pt x="132425" y="0"/>
                    <a:pt x="112154" y="1308"/>
                    <a:pt x="63765" y="15039"/>
                  </a:cubicBezTo>
                  <a:cubicBezTo>
                    <a:pt x="50687" y="18962"/>
                    <a:pt x="36302" y="24192"/>
                    <a:pt x="25185" y="32692"/>
                  </a:cubicBezTo>
                  <a:cubicBezTo>
                    <a:pt x="-8164" y="58192"/>
                    <a:pt x="-7510" y="116385"/>
                    <a:pt x="21916" y="62115"/>
                  </a:cubicBezTo>
                  <a:close/>
                </a:path>
              </a:pathLst>
            </a:custGeom>
            <a:solidFill>
              <a:srgbClr val="E3BC81"/>
            </a:solidFill>
            <a:ln w="6532" cap="flat">
              <a:noFill/>
              <a:prstDash val="solid"/>
              <a:miter/>
            </a:ln>
          </p:spPr>
          <p:txBody>
            <a:bodyPr rtlCol="0" anchor="ctr"/>
            <a:lstStyle/>
            <a:p>
              <a:endParaRPr lang="es-CL" dirty="0"/>
            </a:p>
          </p:txBody>
        </p:sp>
        <p:sp>
          <p:nvSpPr>
            <p:cNvPr id="62" name="Freeform: Shape 61">
              <a:extLst>
                <a:ext uri="{FF2B5EF4-FFF2-40B4-BE49-F238E27FC236}">
                  <a16:creationId xmlns:a16="http://schemas.microsoft.com/office/drawing/2014/main" id="{6537DDAC-2DE1-715A-9AA8-DA6D090BD14F}"/>
                </a:ext>
              </a:extLst>
            </p:cNvPr>
            <p:cNvSpPr/>
            <p:nvPr/>
          </p:nvSpPr>
          <p:spPr>
            <a:xfrm>
              <a:off x="3193162" y="2265706"/>
              <a:ext cx="274002" cy="338038"/>
            </a:xfrm>
            <a:custGeom>
              <a:avLst/>
              <a:gdLst>
                <a:gd name="connsiteX0" fmla="*/ 239346 w 274002"/>
                <a:gd name="connsiteY0" fmla="*/ 4577 h 338038"/>
                <a:gd name="connsiteX1" fmla="*/ 228230 w 274002"/>
                <a:gd name="connsiteY1" fmla="*/ 0 h 338038"/>
                <a:gd name="connsiteX2" fmla="*/ 190958 w 274002"/>
                <a:gd name="connsiteY2" fmla="*/ 17654 h 338038"/>
                <a:gd name="connsiteX3" fmla="*/ 132107 w 274002"/>
                <a:gd name="connsiteY3" fmla="*/ 102000 h 338038"/>
                <a:gd name="connsiteX4" fmla="*/ 19 w 274002"/>
                <a:gd name="connsiteY4" fmla="*/ 311231 h 338038"/>
                <a:gd name="connsiteX5" fmla="*/ 64755 w 274002"/>
                <a:gd name="connsiteY5" fmla="*/ 338039 h 338038"/>
                <a:gd name="connsiteX6" fmla="*/ 152378 w 274002"/>
                <a:gd name="connsiteY6" fmla="*/ 149731 h 338038"/>
                <a:gd name="connsiteX7" fmla="*/ 245231 w 274002"/>
                <a:gd name="connsiteY7" fmla="*/ 51654 h 338038"/>
                <a:gd name="connsiteX8" fmla="*/ 274003 w 274002"/>
                <a:gd name="connsiteY8" fmla="*/ 13731 h 338038"/>
                <a:gd name="connsiteX9" fmla="*/ 228230 w 274002"/>
                <a:gd name="connsiteY9" fmla="*/ 44462 h 338038"/>
                <a:gd name="connsiteX10" fmla="*/ 213190 w 274002"/>
                <a:gd name="connsiteY10" fmla="*/ 39885 h 338038"/>
                <a:gd name="connsiteX11" fmla="*/ 239346 w 274002"/>
                <a:gd name="connsiteY11" fmla="*/ 4577 h 33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002" h="338038">
                  <a:moveTo>
                    <a:pt x="239346" y="4577"/>
                  </a:moveTo>
                  <a:lnTo>
                    <a:pt x="228230" y="0"/>
                  </a:lnTo>
                  <a:lnTo>
                    <a:pt x="190958" y="17654"/>
                  </a:lnTo>
                  <a:cubicBezTo>
                    <a:pt x="190958" y="17654"/>
                    <a:pt x="142569" y="74538"/>
                    <a:pt x="132107" y="102000"/>
                  </a:cubicBezTo>
                  <a:cubicBezTo>
                    <a:pt x="121644" y="130115"/>
                    <a:pt x="673" y="297500"/>
                    <a:pt x="19" y="311231"/>
                  </a:cubicBezTo>
                  <a:cubicBezTo>
                    <a:pt x="-1289" y="336077"/>
                    <a:pt x="64755" y="338039"/>
                    <a:pt x="64755" y="338039"/>
                  </a:cubicBezTo>
                  <a:cubicBezTo>
                    <a:pt x="64755" y="338039"/>
                    <a:pt x="126876" y="189615"/>
                    <a:pt x="152378" y="149731"/>
                  </a:cubicBezTo>
                  <a:cubicBezTo>
                    <a:pt x="177880" y="110500"/>
                    <a:pt x="234115" y="66692"/>
                    <a:pt x="245231" y="51654"/>
                  </a:cubicBezTo>
                  <a:cubicBezTo>
                    <a:pt x="263540" y="26154"/>
                    <a:pt x="274003" y="13731"/>
                    <a:pt x="274003" y="13731"/>
                  </a:cubicBezTo>
                  <a:cubicBezTo>
                    <a:pt x="274003" y="13731"/>
                    <a:pt x="258963" y="5885"/>
                    <a:pt x="228230" y="44462"/>
                  </a:cubicBezTo>
                  <a:cubicBezTo>
                    <a:pt x="219729" y="54923"/>
                    <a:pt x="213190" y="39885"/>
                    <a:pt x="213190" y="39885"/>
                  </a:cubicBezTo>
                  <a:lnTo>
                    <a:pt x="239346" y="4577"/>
                  </a:lnTo>
                  <a:close/>
                </a:path>
              </a:pathLst>
            </a:custGeom>
            <a:solidFill>
              <a:srgbClr val="E3BC81"/>
            </a:solidFill>
            <a:ln w="6532" cap="flat">
              <a:noFill/>
              <a:prstDash val="solid"/>
              <a:miter/>
            </a:ln>
          </p:spPr>
          <p:txBody>
            <a:bodyPr rtlCol="0" anchor="ctr"/>
            <a:lstStyle/>
            <a:p>
              <a:endParaRPr lang="es-CL" dirty="0"/>
            </a:p>
          </p:txBody>
        </p:sp>
        <p:sp>
          <p:nvSpPr>
            <p:cNvPr id="63" name="Freeform: Shape 62">
              <a:extLst>
                <a:ext uri="{FF2B5EF4-FFF2-40B4-BE49-F238E27FC236}">
                  <a16:creationId xmlns:a16="http://schemas.microsoft.com/office/drawing/2014/main" id="{96119D18-57A1-EE8B-2F93-61E2D696F052}"/>
                </a:ext>
              </a:extLst>
            </p:cNvPr>
            <p:cNvSpPr/>
            <p:nvPr/>
          </p:nvSpPr>
          <p:spPr>
            <a:xfrm>
              <a:off x="3388697" y="2248706"/>
              <a:ext cx="117047" cy="49038"/>
            </a:xfrm>
            <a:custGeom>
              <a:avLst/>
              <a:gdLst>
                <a:gd name="connsiteX0" fmla="*/ 0 w 117047"/>
                <a:gd name="connsiteY0" fmla="*/ 49038 h 49038"/>
                <a:gd name="connsiteX1" fmla="*/ 41196 w 117047"/>
                <a:gd name="connsiteY1" fmla="*/ 13077 h 49038"/>
                <a:gd name="connsiteX2" fmla="*/ 117048 w 117047"/>
                <a:gd name="connsiteY2" fmla="*/ 0 h 49038"/>
                <a:gd name="connsiteX3" fmla="*/ 75852 w 117047"/>
                <a:gd name="connsiteY3" fmla="*/ 20923 h 49038"/>
                <a:gd name="connsiteX4" fmla="*/ 0 w 117047"/>
                <a:gd name="connsiteY4" fmla="*/ 49038 h 49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47" h="49038">
                  <a:moveTo>
                    <a:pt x="0" y="49038"/>
                  </a:moveTo>
                  <a:cubicBezTo>
                    <a:pt x="0" y="49038"/>
                    <a:pt x="22886" y="18962"/>
                    <a:pt x="41196" y="13077"/>
                  </a:cubicBezTo>
                  <a:cubicBezTo>
                    <a:pt x="53620" y="9154"/>
                    <a:pt x="117048" y="0"/>
                    <a:pt x="117048" y="0"/>
                  </a:cubicBezTo>
                  <a:cubicBezTo>
                    <a:pt x="117048" y="0"/>
                    <a:pt x="101354" y="17654"/>
                    <a:pt x="75852" y="20923"/>
                  </a:cubicBezTo>
                  <a:cubicBezTo>
                    <a:pt x="39234" y="26808"/>
                    <a:pt x="0" y="49038"/>
                    <a:pt x="0" y="49038"/>
                  </a:cubicBezTo>
                  <a:close/>
                </a:path>
              </a:pathLst>
            </a:custGeom>
            <a:solidFill>
              <a:srgbClr val="E3BC81"/>
            </a:solidFill>
            <a:ln w="6532" cap="flat">
              <a:noFill/>
              <a:prstDash val="solid"/>
              <a:miter/>
            </a:ln>
          </p:spPr>
          <p:txBody>
            <a:bodyPr rtlCol="0" anchor="ctr"/>
            <a:lstStyle/>
            <a:p>
              <a:endParaRPr lang="es-CL" dirty="0"/>
            </a:p>
          </p:txBody>
        </p:sp>
        <p:sp>
          <p:nvSpPr>
            <p:cNvPr id="64" name="Freeform: Shape 63">
              <a:extLst>
                <a:ext uri="{FF2B5EF4-FFF2-40B4-BE49-F238E27FC236}">
                  <a16:creationId xmlns:a16="http://schemas.microsoft.com/office/drawing/2014/main" id="{10F645C8-A4BB-115C-689A-D35CA605C64D}"/>
                </a:ext>
              </a:extLst>
            </p:cNvPr>
            <p:cNvSpPr/>
            <p:nvPr/>
          </p:nvSpPr>
          <p:spPr>
            <a:xfrm>
              <a:off x="3367772" y="2293822"/>
              <a:ext cx="48388" cy="59499"/>
            </a:xfrm>
            <a:custGeom>
              <a:avLst/>
              <a:gdLst>
                <a:gd name="connsiteX0" fmla="*/ 37926 w 48388"/>
                <a:gd name="connsiteY0" fmla="*/ 13077 h 59499"/>
                <a:gd name="connsiteX1" fmla="*/ 47081 w 48388"/>
                <a:gd name="connsiteY1" fmla="*/ 24192 h 59499"/>
                <a:gd name="connsiteX2" fmla="*/ 38580 w 48388"/>
                <a:gd name="connsiteY2" fmla="*/ 28769 h 59499"/>
                <a:gd name="connsiteX3" fmla="*/ 0 w 48388"/>
                <a:gd name="connsiteY3" fmla="*/ 59500 h 59499"/>
                <a:gd name="connsiteX4" fmla="*/ 24194 w 48388"/>
                <a:gd name="connsiteY4" fmla="*/ 26808 h 59499"/>
                <a:gd name="connsiteX5" fmla="*/ 43157 w 48388"/>
                <a:gd name="connsiteY5" fmla="*/ 3269 h 59499"/>
                <a:gd name="connsiteX6" fmla="*/ 48389 w 48388"/>
                <a:gd name="connsiteY6" fmla="*/ 0 h 59499"/>
                <a:gd name="connsiteX7" fmla="*/ 37926 w 48388"/>
                <a:gd name="connsiteY7" fmla="*/ 13077 h 5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8" h="59499">
                  <a:moveTo>
                    <a:pt x="37926" y="13077"/>
                  </a:moveTo>
                  <a:cubicBezTo>
                    <a:pt x="37926" y="13077"/>
                    <a:pt x="41850" y="22885"/>
                    <a:pt x="47081" y="24192"/>
                  </a:cubicBezTo>
                  <a:cubicBezTo>
                    <a:pt x="44465" y="26154"/>
                    <a:pt x="40542" y="27461"/>
                    <a:pt x="38580" y="28769"/>
                  </a:cubicBezTo>
                  <a:cubicBezTo>
                    <a:pt x="33349" y="32038"/>
                    <a:pt x="0" y="59500"/>
                    <a:pt x="0" y="59500"/>
                  </a:cubicBezTo>
                  <a:cubicBezTo>
                    <a:pt x="0" y="59500"/>
                    <a:pt x="20271" y="35308"/>
                    <a:pt x="24194" y="26808"/>
                  </a:cubicBezTo>
                  <a:cubicBezTo>
                    <a:pt x="26810" y="21577"/>
                    <a:pt x="35311" y="11769"/>
                    <a:pt x="43157" y="3269"/>
                  </a:cubicBezTo>
                  <a:cubicBezTo>
                    <a:pt x="43811" y="1961"/>
                    <a:pt x="46427" y="1308"/>
                    <a:pt x="48389" y="0"/>
                  </a:cubicBezTo>
                  <a:lnTo>
                    <a:pt x="37926" y="13077"/>
                  </a:lnTo>
                  <a:close/>
                </a:path>
              </a:pathLst>
            </a:custGeom>
            <a:solidFill>
              <a:srgbClr val="E3BC81"/>
            </a:solidFill>
            <a:ln w="6532" cap="flat">
              <a:noFill/>
              <a:prstDash val="solid"/>
              <a:miter/>
            </a:ln>
          </p:spPr>
          <p:txBody>
            <a:bodyPr rtlCol="0" anchor="ctr"/>
            <a:lstStyle/>
            <a:p>
              <a:endParaRPr lang="es-CL" dirty="0"/>
            </a:p>
          </p:txBody>
        </p:sp>
        <p:sp>
          <p:nvSpPr>
            <p:cNvPr id="65" name="Freeform: Shape 64">
              <a:extLst>
                <a:ext uri="{FF2B5EF4-FFF2-40B4-BE49-F238E27FC236}">
                  <a16:creationId xmlns:a16="http://schemas.microsoft.com/office/drawing/2014/main" id="{B8C836CF-4041-5DC2-8C83-9928B7EC12C4}"/>
                </a:ext>
              </a:extLst>
            </p:cNvPr>
            <p:cNvSpPr/>
            <p:nvPr/>
          </p:nvSpPr>
          <p:spPr>
            <a:xfrm>
              <a:off x="3380133" y="2280091"/>
              <a:ext cx="82454" cy="61580"/>
            </a:xfrm>
            <a:custGeom>
              <a:avLst/>
              <a:gdLst>
                <a:gd name="connsiteX0" fmla="*/ 41259 w 82454"/>
                <a:gd name="connsiteY0" fmla="*/ 31385 h 61580"/>
                <a:gd name="connsiteX1" fmla="*/ 82455 w 82454"/>
                <a:gd name="connsiteY1" fmla="*/ 0 h 61580"/>
                <a:gd name="connsiteX2" fmla="*/ 59569 w 82454"/>
                <a:gd name="connsiteY2" fmla="*/ 30731 h 61580"/>
                <a:gd name="connsiteX3" fmla="*/ 35374 w 82454"/>
                <a:gd name="connsiteY3" fmla="*/ 55577 h 61580"/>
                <a:gd name="connsiteX4" fmla="*/ 718 w 82454"/>
                <a:gd name="connsiteY4" fmla="*/ 61462 h 61580"/>
                <a:gd name="connsiteX5" fmla="*/ 27528 w 82454"/>
                <a:gd name="connsiteY5" fmla="*/ 29423 h 61580"/>
                <a:gd name="connsiteX6" fmla="*/ 41259 w 82454"/>
                <a:gd name="connsiteY6" fmla="*/ 31385 h 6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54" h="61580">
                  <a:moveTo>
                    <a:pt x="41259" y="31385"/>
                  </a:moveTo>
                  <a:cubicBezTo>
                    <a:pt x="62184" y="5231"/>
                    <a:pt x="75916" y="654"/>
                    <a:pt x="82455" y="0"/>
                  </a:cubicBezTo>
                  <a:cubicBezTo>
                    <a:pt x="77224" y="5885"/>
                    <a:pt x="70031" y="16346"/>
                    <a:pt x="59569" y="30731"/>
                  </a:cubicBezTo>
                  <a:cubicBezTo>
                    <a:pt x="55645" y="35962"/>
                    <a:pt x="46491" y="44461"/>
                    <a:pt x="35374" y="55577"/>
                  </a:cubicBezTo>
                  <a:cubicBezTo>
                    <a:pt x="33413" y="57538"/>
                    <a:pt x="24258" y="50346"/>
                    <a:pt x="718" y="61462"/>
                  </a:cubicBezTo>
                  <a:cubicBezTo>
                    <a:pt x="-3860" y="63423"/>
                    <a:pt x="14450" y="40538"/>
                    <a:pt x="27528" y="29423"/>
                  </a:cubicBezTo>
                  <a:cubicBezTo>
                    <a:pt x="29489" y="32692"/>
                    <a:pt x="34720" y="39231"/>
                    <a:pt x="41259" y="31385"/>
                  </a:cubicBezTo>
                  <a:close/>
                </a:path>
              </a:pathLst>
            </a:custGeom>
            <a:solidFill>
              <a:srgbClr val="E3BC81"/>
            </a:solidFill>
            <a:ln w="6532" cap="flat">
              <a:noFill/>
              <a:prstDash val="solid"/>
              <a:miter/>
            </a:ln>
          </p:spPr>
          <p:txBody>
            <a:bodyPr rtlCol="0" anchor="ctr"/>
            <a:lstStyle/>
            <a:p>
              <a:endParaRPr lang="es-CL" dirty="0"/>
            </a:p>
          </p:txBody>
        </p:sp>
        <p:sp>
          <p:nvSpPr>
            <p:cNvPr id="66" name="Freeform: Shape 65">
              <a:extLst>
                <a:ext uri="{FF2B5EF4-FFF2-40B4-BE49-F238E27FC236}">
                  <a16:creationId xmlns:a16="http://schemas.microsoft.com/office/drawing/2014/main" id="{38222CFA-4B66-638C-DE21-2CC63C3EE918}"/>
                </a:ext>
              </a:extLst>
            </p:cNvPr>
            <p:cNvSpPr/>
            <p:nvPr/>
          </p:nvSpPr>
          <p:spPr>
            <a:xfrm>
              <a:off x="3088414" y="2505668"/>
              <a:ext cx="188466" cy="233810"/>
            </a:xfrm>
            <a:custGeom>
              <a:avLst/>
              <a:gdLst>
                <a:gd name="connsiteX0" fmla="*/ 32839 w 188466"/>
                <a:gd name="connsiteY0" fmla="*/ 96769 h 233810"/>
                <a:gd name="connsiteX1" fmla="*/ 26300 w 188466"/>
                <a:gd name="connsiteY1" fmla="*/ 224269 h 233810"/>
                <a:gd name="connsiteX2" fmla="*/ 110653 w 188466"/>
                <a:gd name="connsiteY2" fmla="*/ 203346 h 233810"/>
                <a:gd name="connsiteX3" fmla="*/ 188467 w 188466"/>
                <a:gd name="connsiteY3" fmla="*/ 88269 h 233810"/>
                <a:gd name="connsiteX4" fmla="*/ 121115 w 188466"/>
                <a:gd name="connsiteY4" fmla="*/ 0 h 233810"/>
                <a:gd name="connsiteX5" fmla="*/ 32839 w 188466"/>
                <a:gd name="connsiteY5" fmla="*/ 96769 h 2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466" h="233810">
                  <a:moveTo>
                    <a:pt x="32839" y="96769"/>
                  </a:moveTo>
                  <a:cubicBezTo>
                    <a:pt x="32839" y="96769"/>
                    <a:pt x="-36474" y="189615"/>
                    <a:pt x="26300" y="224269"/>
                  </a:cubicBezTo>
                  <a:cubicBezTo>
                    <a:pt x="61610" y="243885"/>
                    <a:pt x="90382" y="231462"/>
                    <a:pt x="110653" y="203346"/>
                  </a:cubicBezTo>
                  <a:cubicBezTo>
                    <a:pt x="148579" y="150385"/>
                    <a:pt x="188467" y="88269"/>
                    <a:pt x="188467" y="88269"/>
                  </a:cubicBezTo>
                  <a:lnTo>
                    <a:pt x="121115" y="0"/>
                  </a:lnTo>
                  <a:lnTo>
                    <a:pt x="32839" y="96769"/>
                  </a:ln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67" name="Freeform: Shape 66">
              <a:extLst>
                <a:ext uri="{FF2B5EF4-FFF2-40B4-BE49-F238E27FC236}">
                  <a16:creationId xmlns:a16="http://schemas.microsoft.com/office/drawing/2014/main" id="{FE5CD6CD-C77E-4A53-797F-12BD68DEA264}"/>
                </a:ext>
              </a:extLst>
            </p:cNvPr>
            <p:cNvSpPr/>
            <p:nvPr/>
          </p:nvSpPr>
          <p:spPr>
            <a:xfrm>
              <a:off x="3865947" y="2288591"/>
              <a:ext cx="280196" cy="439951"/>
            </a:xfrm>
            <a:custGeom>
              <a:avLst/>
              <a:gdLst>
                <a:gd name="connsiteX0" fmla="*/ 204113 w 280196"/>
                <a:gd name="connsiteY0" fmla="*/ 0 h 439951"/>
                <a:gd name="connsiteX1" fmla="*/ 279311 w 280196"/>
                <a:gd name="connsiteY1" fmla="*/ 75192 h 439951"/>
                <a:gd name="connsiteX2" fmla="*/ 102105 w 280196"/>
                <a:gd name="connsiteY2" fmla="*/ 434808 h 439951"/>
                <a:gd name="connsiteX3" fmla="*/ 96 w 280196"/>
                <a:gd name="connsiteY3" fmla="*/ 354385 h 439951"/>
                <a:gd name="connsiteX4" fmla="*/ 204113 w 280196"/>
                <a:gd name="connsiteY4" fmla="*/ 0 h 43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96" h="439951">
                  <a:moveTo>
                    <a:pt x="204113" y="0"/>
                  </a:moveTo>
                  <a:cubicBezTo>
                    <a:pt x="204113" y="0"/>
                    <a:pt x="289773" y="37269"/>
                    <a:pt x="279311" y="75192"/>
                  </a:cubicBezTo>
                  <a:cubicBezTo>
                    <a:pt x="268849" y="112462"/>
                    <a:pt x="166841" y="408000"/>
                    <a:pt x="102105" y="434808"/>
                  </a:cubicBezTo>
                  <a:cubicBezTo>
                    <a:pt x="38023" y="461616"/>
                    <a:pt x="5328" y="375962"/>
                    <a:pt x="96" y="354385"/>
                  </a:cubicBezTo>
                  <a:cubicBezTo>
                    <a:pt x="-5135" y="332808"/>
                    <a:pt x="204113" y="0"/>
                    <a:pt x="204113" y="0"/>
                  </a:cubicBez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68" name="Freeform: Shape 67">
              <a:extLst>
                <a:ext uri="{FF2B5EF4-FFF2-40B4-BE49-F238E27FC236}">
                  <a16:creationId xmlns:a16="http://schemas.microsoft.com/office/drawing/2014/main" id="{8484988F-B620-8C06-F589-05F6C84E73BE}"/>
                </a:ext>
              </a:extLst>
            </p:cNvPr>
            <p:cNvSpPr/>
            <p:nvPr/>
          </p:nvSpPr>
          <p:spPr>
            <a:xfrm>
              <a:off x="3238614" y="1544514"/>
              <a:ext cx="359987" cy="192092"/>
            </a:xfrm>
            <a:custGeom>
              <a:avLst/>
              <a:gdLst>
                <a:gd name="connsiteX0" fmla="*/ 250784 w 359987"/>
                <a:gd name="connsiteY0" fmla="*/ 79769 h 192092"/>
                <a:gd name="connsiteX1" fmla="*/ 193895 w 359987"/>
                <a:gd name="connsiteY1" fmla="*/ 137308 h 192092"/>
                <a:gd name="connsiteX2" fmla="*/ 222012 w 359987"/>
                <a:gd name="connsiteY2" fmla="*/ 79769 h 192092"/>
                <a:gd name="connsiteX3" fmla="*/ 23227 w 359987"/>
                <a:gd name="connsiteY3" fmla="*/ 184385 h 192092"/>
                <a:gd name="connsiteX4" fmla="*/ 44806 w 359987"/>
                <a:gd name="connsiteY4" fmla="*/ 32038 h 192092"/>
                <a:gd name="connsiteX5" fmla="*/ 279555 w 359987"/>
                <a:gd name="connsiteY5" fmla="*/ 0 h 192092"/>
                <a:gd name="connsiteX6" fmla="*/ 359985 w 359987"/>
                <a:gd name="connsiteY6" fmla="*/ 79769 h 192092"/>
                <a:gd name="connsiteX7" fmla="*/ 359985 w 359987"/>
                <a:gd name="connsiteY7" fmla="*/ 178500 h 192092"/>
                <a:gd name="connsiteX8" fmla="*/ 250784 w 359987"/>
                <a:gd name="connsiteY8" fmla="*/ 79769 h 1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987" h="192092">
                  <a:moveTo>
                    <a:pt x="250784" y="79769"/>
                  </a:moveTo>
                  <a:cubicBezTo>
                    <a:pt x="250784" y="79769"/>
                    <a:pt x="231821" y="139269"/>
                    <a:pt x="193895" y="137308"/>
                  </a:cubicBezTo>
                  <a:cubicBezTo>
                    <a:pt x="193895" y="137308"/>
                    <a:pt x="218089" y="115077"/>
                    <a:pt x="222012" y="79769"/>
                  </a:cubicBezTo>
                  <a:cubicBezTo>
                    <a:pt x="222012" y="79769"/>
                    <a:pt x="86001" y="226885"/>
                    <a:pt x="23227" y="184385"/>
                  </a:cubicBezTo>
                  <a:cubicBezTo>
                    <a:pt x="-39547" y="141885"/>
                    <a:pt x="44806" y="32038"/>
                    <a:pt x="44806" y="32038"/>
                  </a:cubicBezTo>
                  <a:lnTo>
                    <a:pt x="279555" y="0"/>
                  </a:lnTo>
                  <a:lnTo>
                    <a:pt x="359985" y="79769"/>
                  </a:lnTo>
                  <a:lnTo>
                    <a:pt x="359985" y="178500"/>
                  </a:lnTo>
                  <a:cubicBezTo>
                    <a:pt x="360639" y="178500"/>
                    <a:pt x="250784" y="176539"/>
                    <a:pt x="250784" y="79769"/>
                  </a:cubicBezTo>
                  <a:close/>
                </a:path>
              </a:pathLst>
            </a:custGeom>
            <a:solidFill>
              <a:schemeClr val="accent1">
                <a:lumMod val="50000"/>
              </a:schemeClr>
            </a:solidFill>
            <a:ln w="6532" cap="flat">
              <a:noFill/>
              <a:prstDash val="solid"/>
              <a:miter/>
            </a:ln>
          </p:spPr>
          <p:txBody>
            <a:bodyPr rtlCol="0" anchor="ctr"/>
            <a:lstStyle/>
            <a:p>
              <a:endParaRPr lang="es-CL" dirty="0"/>
            </a:p>
          </p:txBody>
        </p:sp>
        <p:sp>
          <p:nvSpPr>
            <p:cNvPr id="69" name="Freeform: Shape 68">
              <a:extLst>
                <a:ext uri="{FF2B5EF4-FFF2-40B4-BE49-F238E27FC236}">
                  <a16:creationId xmlns:a16="http://schemas.microsoft.com/office/drawing/2014/main" id="{F423847B-18A1-5EAA-B514-8CA185039936}"/>
                </a:ext>
              </a:extLst>
            </p:cNvPr>
            <p:cNvSpPr/>
            <p:nvPr/>
          </p:nvSpPr>
          <p:spPr>
            <a:xfrm>
              <a:off x="2446430" y="406168"/>
              <a:ext cx="6538" cy="6538"/>
            </a:xfrm>
            <a:custGeom>
              <a:avLst/>
              <a:gdLst/>
              <a:ahLst/>
              <a:cxnLst/>
              <a:rect l="l" t="t" r="r" b="b"/>
              <a:pathLst>
                <a:path w="6538" h="6538"/>
              </a:pathLst>
            </a:custGeom>
            <a:solidFill>
              <a:srgbClr val="202A53"/>
            </a:solidFill>
            <a:ln w="6532" cap="flat">
              <a:noFill/>
              <a:prstDash val="solid"/>
              <a:miter/>
            </a:ln>
          </p:spPr>
          <p:txBody>
            <a:bodyPr rtlCol="0" anchor="ctr"/>
            <a:lstStyle/>
            <a:p>
              <a:endParaRPr lang="es-CL" dirty="0"/>
            </a:p>
          </p:txBody>
        </p:sp>
      </p:grpSp>
      <p:sp>
        <p:nvSpPr>
          <p:cNvPr id="20" name="Rounded Rectangle 19">
            <a:extLst>
              <a:ext uri="{FF2B5EF4-FFF2-40B4-BE49-F238E27FC236}">
                <a16:creationId xmlns:a16="http://schemas.microsoft.com/office/drawing/2014/main" id="{1F570C60-A9F5-6741-9E2D-F2578A8551C8}"/>
              </a:ext>
            </a:extLst>
          </p:cNvPr>
          <p:cNvSpPr/>
          <p:nvPr/>
        </p:nvSpPr>
        <p:spPr>
          <a:xfrm>
            <a:off x="612992" y="1809750"/>
            <a:ext cx="4915042" cy="656981"/>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2" name="Oval 21">
            <a:extLst>
              <a:ext uri="{FF2B5EF4-FFF2-40B4-BE49-F238E27FC236}">
                <a16:creationId xmlns:a16="http://schemas.microsoft.com/office/drawing/2014/main" id="{291F1DE6-73B7-DA42-B687-789CC29DAC6C}"/>
              </a:ext>
            </a:extLst>
          </p:cNvPr>
          <p:cNvSpPr/>
          <p:nvPr/>
        </p:nvSpPr>
        <p:spPr>
          <a:xfrm>
            <a:off x="670910" y="1873006"/>
            <a:ext cx="531933" cy="531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Rounded Rectangle 23">
            <a:extLst>
              <a:ext uri="{FF2B5EF4-FFF2-40B4-BE49-F238E27FC236}">
                <a16:creationId xmlns:a16="http://schemas.microsoft.com/office/drawing/2014/main" id="{21F8A70D-DF46-F543-8E2B-8FE3244EF3FA}"/>
              </a:ext>
            </a:extLst>
          </p:cNvPr>
          <p:cNvSpPr/>
          <p:nvPr/>
        </p:nvSpPr>
        <p:spPr>
          <a:xfrm>
            <a:off x="612991" y="2677556"/>
            <a:ext cx="4902645" cy="102662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Oval 24">
            <a:extLst>
              <a:ext uri="{FF2B5EF4-FFF2-40B4-BE49-F238E27FC236}">
                <a16:creationId xmlns:a16="http://schemas.microsoft.com/office/drawing/2014/main" id="{B556D337-F34A-E44D-ACDB-BC3E7448872B}"/>
              </a:ext>
            </a:extLst>
          </p:cNvPr>
          <p:cNvSpPr/>
          <p:nvPr/>
        </p:nvSpPr>
        <p:spPr>
          <a:xfrm>
            <a:off x="670910" y="2740812"/>
            <a:ext cx="531933" cy="531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Rounded Rectangle 26">
            <a:extLst>
              <a:ext uri="{FF2B5EF4-FFF2-40B4-BE49-F238E27FC236}">
                <a16:creationId xmlns:a16="http://schemas.microsoft.com/office/drawing/2014/main" id="{275136D1-7D88-0C47-8EAA-A585BD388B72}"/>
              </a:ext>
            </a:extLst>
          </p:cNvPr>
          <p:cNvSpPr/>
          <p:nvPr/>
        </p:nvSpPr>
        <p:spPr>
          <a:xfrm>
            <a:off x="612992" y="3972169"/>
            <a:ext cx="4870007" cy="656981"/>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8" name="Oval 27">
            <a:extLst>
              <a:ext uri="{FF2B5EF4-FFF2-40B4-BE49-F238E27FC236}">
                <a16:creationId xmlns:a16="http://schemas.microsoft.com/office/drawing/2014/main" id="{E804A556-A228-2C4C-899E-D86169D6411B}"/>
              </a:ext>
            </a:extLst>
          </p:cNvPr>
          <p:cNvSpPr/>
          <p:nvPr/>
        </p:nvSpPr>
        <p:spPr>
          <a:xfrm>
            <a:off x="670910" y="4035425"/>
            <a:ext cx="531933" cy="531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Text Placeholder 1">
            <a:extLst>
              <a:ext uri="{FF2B5EF4-FFF2-40B4-BE49-F238E27FC236}">
                <a16:creationId xmlns:a16="http://schemas.microsoft.com/office/drawing/2014/main" id="{5902E598-2F2C-8741-B12C-E1028FFC39C6}"/>
              </a:ext>
            </a:extLst>
          </p:cNvPr>
          <p:cNvSpPr>
            <a:spLocks noGrp="1"/>
          </p:cNvSpPr>
          <p:nvPr>
            <p:ph type="body" sz="quarter" idx="13"/>
          </p:nvPr>
        </p:nvSpPr>
        <p:spPr>
          <a:xfrm>
            <a:off x="723899" y="549275"/>
            <a:ext cx="4156181" cy="609600"/>
          </a:xfrm>
        </p:spPr>
        <p:txBody>
          <a:bodyPr/>
          <a:lstStyle/>
          <a:p>
            <a:r>
              <a:rPr lang="es-CL" dirty="0"/>
              <a:t>Recomendaciones</a:t>
            </a:r>
          </a:p>
        </p:txBody>
      </p:sp>
      <p:sp>
        <p:nvSpPr>
          <p:cNvPr id="11" name="Text Placeholder 4">
            <a:extLst>
              <a:ext uri="{FF2B5EF4-FFF2-40B4-BE49-F238E27FC236}">
                <a16:creationId xmlns:a16="http://schemas.microsoft.com/office/drawing/2014/main" id="{87BCDD37-1732-8E41-A986-BB3CEBDB387E}"/>
              </a:ext>
            </a:extLst>
          </p:cNvPr>
          <p:cNvSpPr txBox="1">
            <a:spLocks/>
          </p:cNvSpPr>
          <p:nvPr/>
        </p:nvSpPr>
        <p:spPr>
          <a:xfrm>
            <a:off x="1392778" y="1908810"/>
            <a:ext cx="4058656" cy="503001"/>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400" dirty="0">
                <a:solidFill>
                  <a:schemeClr val="tx1">
                    <a:lumMod val="65000"/>
                    <a:lumOff val="35000"/>
                  </a:schemeClr>
                </a:solidFill>
                <a:latin typeface="Segoe UI" panose="020B0502040204020203" pitchFamily="34" charset="0"/>
                <a:cs typeface="Segoe UI" panose="020B0502040204020203" pitchFamily="34" charset="0"/>
              </a:rPr>
              <a:t>Utilizar metodologías el análisis de clúster para generar perfiles de clientes fugados</a:t>
            </a:r>
          </a:p>
        </p:txBody>
      </p:sp>
      <p:sp>
        <p:nvSpPr>
          <p:cNvPr id="13" name="Text Placeholder 4">
            <a:extLst>
              <a:ext uri="{FF2B5EF4-FFF2-40B4-BE49-F238E27FC236}">
                <a16:creationId xmlns:a16="http://schemas.microsoft.com/office/drawing/2014/main" id="{175383F5-B677-744D-B439-5A54C4D119FF}"/>
              </a:ext>
            </a:extLst>
          </p:cNvPr>
          <p:cNvSpPr txBox="1">
            <a:spLocks/>
          </p:cNvSpPr>
          <p:nvPr/>
        </p:nvSpPr>
        <p:spPr>
          <a:xfrm>
            <a:off x="1392778" y="2778431"/>
            <a:ext cx="4058655" cy="503001"/>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400" dirty="0">
                <a:solidFill>
                  <a:schemeClr val="tx1">
                    <a:lumMod val="65000"/>
                    <a:lumOff val="35000"/>
                  </a:schemeClr>
                </a:solidFill>
                <a:latin typeface="Segoe UI" panose="020B0502040204020203" pitchFamily="34" charset="0"/>
                <a:cs typeface="Segoe UI" panose="020B0502040204020203" pitchFamily="34" charset="0"/>
              </a:rPr>
              <a:t>Aplicar técnicas de clasificación para generar un modelo de ocurrencia de fuga de servicios con el mejor porcentaje de aciertos cumpliendo los supuestos</a:t>
            </a:r>
          </a:p>
        </p:txBody>
      </p:sp>
      <p:sp>
        <p:nvSpPr>
          <p:cNvPr id="16" name="Text Placeholder 4">
            <a:extLst>
              <a:ext uri="{FF2B5EF4-FFF2-40B4-BE49-F238E27FC236}">
                <a16:creationId xmlns:a16="http://schemas.microsoft.com/office/drawing/2014/main" id="{4E091F37-1314-B246-8037-FB41DFA8819B}"/>
              </a:ext>
            </a:extLst>
          </p:cNvPr>
          <p:cNvSpPr txBox="1">
            <a:spLocks/>
          </p:cNvSpPr>
          <p:nvPr/>
        </p:nvSpPr>
        <p:spPr>
          <a:xfrm>
            <a:off x="1392779" y="4092489"/>
            <a:ext cx="3871381" cy="503001"/>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L" sz="1400" dirty="0">
                <a:solidFill>
                  <a:schemeClr val="tx1">
                    <a:lumMod val="65000"/>
                    <a:lumOff val="35000"/>
                  </a:schemeClr>
                </a:solidFill>
                <a:latin typeface="Segoe UI" panose="020B0502040204020203" pitchFamily="34" charset="0"/>
                <a:cs typeface="Segoe UI" panose="020B0502040204020203" pitchFamily="34" charset="0"/>
              </a:rPr>
              <a:t>Aplicar técnicas – algoritmos para data totalmente desbalanceada</a:t>
            </a:r>
          </a:p>
        </p:txBody>
      </p:sp>
      <p:sp>
        <p:nvSpPr>
          <p:cNvPr id="15" name="Text Placeholder 1">
            <a:extLst>
              <a:ext uri="{FF2B5EF4-FFF2-40B4-BE49-F238E27FC236}">
                <a16:creationId xmlns:a16="http://schemas.microsoft.com/office/drawing/2014/main" id="{12764B61-2079-0A48-8303-BD4B24F2C909}"/>
              </a:ext>
            </a:extLst>
          </p:cNvPr>
          <p:cNvSpPr txBox="1">
            <a:spLocks/>
          </p:cNvSpPr>
          <p:nvPr/>
        </p:nvSpPr>
        <p:spPr>
          <a:xfrm>
            <a:off x="708135" y="1966188"/>
            <a:ext cx="435280" cy="344104"/>
          </a:xfrm>
          <a:prstGeom prst="rect">
            <a:avLst/>
          </a:prstGeom>
        </p:spPr>
        <p:txBody>
          <a:bodyPr lIns="0" tIns="0" rIns="0" bIns="0" anchor="ctr" anchorCtr="0"/>
          <a:lstStyle>
            <a:lvl1pPr marL="0" indent="0" algn="l" defTabSz="914362" rtl="0" eaLnBrk="1" latinLnBrk="0" hangingPunct="1">
              <a:spcBef>
                <a:spcPct val="20000"/>
              </a:spcBef>
              <a:buFont typeface="Arial" pitchFamily="34" charset="0"/>
              <a:buNone/>
              <a:defRPr sz="3600" b="1" kern="1200">
                <a:solidFill>
                  <a:schemeClr val="accent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2000" dirty="0">
                <a:solidFill>
                  <a:schemeClr val="accent1"/>
                </a:solidFill>
              </a:rPr>
              <a:t>01</a:t>
            </a:r>
          </a:p>
        </p:txBody>
      </p:sp>
      <p:sp>
        <p:nvSpPr>
          <p:cNvPr id="19" name="Text Placeholder 1">
            <a:extLst>
              <a:ext uri="{FF2B5EF4-FFF2-40B4-BE49-F238E27FC236}">
                <a16:creationId xmlns:a16="http://schemas.microsoft.com/office/drawing/2014/main" id="{41E749C8-8B24-E441-BB55-5016BDE84400}"/>
              </a:ext>
            </a:extLst>
          </p:cNvPr>
          <p:cNvSpPr txBox="1">
            <a:spLocks/>
          </p:cNvSpPr>
          <p:nvPr/>
        </p:nvSpPr>
        <p:spPr>
          <a:xfrm>
            <a:off x="708135" y="2833994"/>
            <a:ext cx="435280" cy="344104"/>
          </a:xfrm>
          <a:prstGeom prst="rect">
            <a:avLst/>
          </a:prstGeom>
        </p:spPr>
        <p:txBody>
          <a:bodyPr lIns="0" tIns="0" rIns="0" bIns="0" anchor="ctr" anchorCtr="0"/>
          <a:lstStyle>
            <a:lvl1pPr marL="0" indent="0" algn="l" defTabSz="914362" rtl="0" eaLnBrk="1" latinLnBrk="0" hangingPunct="1">
              <a:spcBef>
                <a:spcPct val="20000"/>
              </a:spcBef>
              <a:buFont typeface="Arial" pitchFamily="34" charset="0"/>
              <a:buNone/>
              <a:defRPr sz="3600" b="1" kern="1200">
                <a:solidFill>
                  <a:schemeClr val="accent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2000" dirty="0">
                <a:solidFill>
                  <a:schemeClr val="accent1"/>
                </a:solidFill>
              </a:rPr>
              <a:t>02</a:t>
            </a:r>
          </a:p>
        </p:txBody>
      </p:sp>
      <p:sp>
        <p:nvSpPr>
          <p:cNvPr id="21" name="Text Placeholder 1">
            <a:extLst>
              <a:ext uri="{FF2B5EF4-FFF2-40B4-BE49-F238E27FC236}">
                <a16:creationId xmlns:a16="http://schemas.microsoft.com/office/drawing/2014/main" id="{EB0D2742-9CBB-6A42-853B-3F09DCF11453}"/>
              </a:ext>
            </a:extLst>
          </p:cNvPr>
          <p:cNvSpPr txBox="1">
            <a:spLocks/>
          </p:cNvSpPr>
          <p:nvPr/>
        </p:nvSpPr>
        <p:spPr>
          <a:xfrm>
            <a:off x="708135" y="4128607"/>
            <a:ext cx="435280" cy="344104"/>
          </a:xfrm>
          <a:prstGeom prst="rect">
            <a:avLst/>
          </a:prstGeom>
        </p:spPr>
        <p:txBody>
          <a:bodyPr lIns="0" tIns="0" rIns="0" bIns="0" anchor="ctr" anchorCtr="0"/>
          <a:lstStyle>
            <a:lvl1pPr marL="0" indent="0" algn="l" defTabSz="914362" rtl="0" eaLnBrk="1" latinLnBrk="0" hangingPunct="1">
              <a:spcBef>
                <a:spcPct val="20000"/>
              </a:spcBef>
              <a:buFont typeface="Arial" pitchFamily="34" charset="0"/>
              <a:buNone/>
              <a:defRPr sz="3600" b="1" kern="1200">
                <a:solidFill>
                  <a:schemeClr val="accent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2000" dirty="0">
                <a:solidFill>
                  <a:schemeClr val="accent1"/>
                </a:solidFill>
              </a:rPr>
              <a:t>03</a:t>
            </a:r>
          </a:p>
        </p:txBody>
      </p:sp>
      <p:sp>
        <p:nvSpPr>
          <p:cNvPr id="75" name="Text Placeholder 3">
            <a:extLst>
              <a:ext uri="{FF2B5EF4-FFF2-40B4-BE49-F238E27FC236}">
                <a16:creationId xmlns:a16="http://schemas.microsoft.com/office/drawing/2014/main" id="{B66CE2A8-2BA6-C530-AFA4-CD790CAB4F26}"/>
              </a:ext>
            </a:extLst>
          </p:cNvPr>
          <p:cNvSpPr txBox="1">
            <a:spLocks/>
          </p:cNvSpPr>
          <p:nvPr/>
        </p:nvSpPr>
        <p:spPr>
          <a:xfrm>
            <a:off x="281581" y="4630912"/>
            <a:ext cx="499211" cy="325682"/>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CL" sz="1000" dirty="0"/>
              <a:t>09</a:t>
            </a:r>
          </a:p>
        </p:txBody>
      </p:sp>
    </p:spTree>
    <p:extLst>
      <p:ext uri="{BB962C8B-B14F-4D97-AF65-F5344CB8AC3E}">
        <p14:creationId xmlns:p14="http://schemas.microsoft.com/office/powerpoint/2010/main" val="2205782983"/>
      </p:ext>
    </p:extLst>
  </p:cSld>
  <p:clrMapOvr>
    <a:masterClrMapping/>
  </p:clrMapOvr>
</p:sld>
</file>

<file path=ppt/theme/theme1.xml><?xml version="1.0" encoding="utf-8"?>
<a:theme xmlns:a="http://schemas.openxmlformats.org/drawingml/2006/main" name="1_Office Theme">
  <a:themeElements>
    <a:clrScheme name="blue-grey 1">
      <a:dk1>
        <a:srgbClr val="000000"/>
      </a:dk1>
      <a:lt1>
        <a:srgbClr val="FFFFFF"/>
      </a:lt1>
      <a:dk2>
        <a:srgbClr val="2B2B2D"/>
      </a:dk2>
      <a:lt2>
        <a:srgbClr val="F6F1ED"/>
      </a:lt2>
      <a:accent1>
        <a:srgbClr val="6E52FB"/>
      </a:accent1>
      <a:accent2>
        <a:srgbClr val="E9E9EF"/>
      </a:accent2>
      <a:accent3>
        <a:srgbClr val="EF532A"/>
      </a:accent3>
      <a:accent4>
        <a:srgbClr val="343976"/>
      </a:accent4>
      <a:accent5>
        <a:srgbClr val="E87E6E"/>
      </a:accent5>
      <a:accent6>
        <a:srgbClr val="F4E5DE"/>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0" marR="0" indent="0" algn="l" defTabSz="914400" rtl="0" eaLnBrk="1" fontAlgn="auto" latinLnBrk="0" hangingPunct="1">
          <a:lnSpc>
            <a:spcPct val="100000"/>
          </a:lnSpc>
          <a:spcBef>
            <a:spcPts val="0"/>
          </a:spcBef>
          <a:spcAft>
            <a:spcPts val="0"/>
          </a:spcAft>
          <a:buClrTx/>
          <a:buSzTx/>
          <a:buFontTx/>
          <a:buNone/>
          <a:tabLst/>
          <a:defRPr sz="3600" b="1" dirty="0" smtClean="0">
            <a:solidFill>
              <a:schemeClr val="accent1"/>
            </a:solidFill>
            <a:latin typeface="Segoe UI" panose="020B0502040204020203" pitchFamily="34" charset="0"/>
            <a:cs typeface="Segoe UI" panose="020B0502040204020203" pitchFamily="34" charset="0"/>
          </a:defRPr>
        </a:defPPr>
      </a:lstStyle>
    </a:txDef>
  </a:objectDefaults>
  <a:extraClrSchemeLst/>
</a:theme>
</file>

<file path=ppt/theme/theme2.xml><?xml version="1.0" encoding="utf-8"?>
<a:theme xmlns:a="http://schemas.openxmlformats.org/drawingml/2006/main" name="client-offboarding">
  <a:themeElements>
    <a:clrScheme name="Client Offboarding">
      <a:dk1>
        <a:srgbClr val="000000"/>
      </a:dk1>
      <a:lt1>
        <a:srgbClr val="FFFFFF"/>
      </a:lt1>
      <a:dk2>
        <a:srgbClr val="0A385E"/>
      </a:dk2>
      <a:lt2>
        <a:srgbClr val="D6417A"/>
      </a:lt2>
      <a:accent1>
        <a:srgbClr val="FFC248"/>
      </a:accent1>
      <a:accent2>
        <a:srgbClr val="1A3546"/>
      </a:accent2>
      <a:accent3>
        <a:srgbClr val="FFF4E6"/>
      </a:accent3>
      <a:accent4>
        <a:srgbClr val="FD8F2D"/>
      </a:accent4>
      <a:accent5>
        <a:srgbClr val="C94B38"/>
      </a:accent5>
      <a:accent6>
        <a:srgbClr val="5886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ient-offboarding" id="{68E4105C-36AE-2643-AA34-2612C9BCDE8A}" vid="{454036DF-2042-834C-8AF5-0617A0B082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739</Words>
  <Application>Microsoft Office PowerPoint</Application>
  <PresentationFormat>Presentación en pantalla (16:9)</PresentationFormat>
  <Paragraphs>72</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10</vt:i4>
      </vt:variant>
    </vt:vector>
  </HeadingPairs>
  <TitlesOfParts>
    <vt:vector size="17" baseType="lpstr">
      <vt:lpstr>Arial</vt:lpstr>
      <vt:lpstr>Calibri</vt:lpstr>
      <vt:lpstr>Calibri body</vt:lpstr>
      <vt:lpstr>Segoe UI</vt:lpstr>
      <vt:lpstr>Segoe UI Light</vt:lpstr>
      <vt:lpstr>1_Office Theme</vt:lpstr>
      <vt:lpstr>client-offboarding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2013-12-06T17:56:44Z</dcterms:created>
  <dcterms:modified xsi:type="dcterms:W3CDTF">2023-07-17T02:16:50Z</dcterms:modified>
</cp:coreProperties>
</file>