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7" r:id="rId5"/>
    <p:sldMasterId id="2147483695" r:id="rId6"/>
  </p:sldMasterIdLst>
  <p:sldIdLst>
    <p:sldId id="256" r:id="rId7"/>
    <p:sldId id="264" r:id="rId8"/>
    <p:sldId id="933" r:id="rId9"/>
    <p:sldId id="942" r:id="rId10"/>
    <p:sldId id="934" r:id="rId11"/>
    <p:sldId id="935" r:id="rId12"/>
    <p:sldId id="936" r:id="rId13"/>
    <p:sldId id="937" r:id="rId14"/>
    <p:sldId id="938" r:id="rId15"/>
    <p:sldId id="266" r:id="rId16"/>
    <p:sldId id="943" r:id="rId17"/>
    <p:sldId id="944" r:id="rId18"/>
    <p:sldId id="945" r:id="rId19"/>
    <p:sldId id="939" r:id="rId20"/>
    <p:sldId id="940" r:id="rId21"/>
    <p:sldId id="941" r:id="rId22"/>
  </p:sldIdLst>
  <p:sldSz cx="12192000" cy="6858000"/>
  <p:notesSz cx="6858000" cy="9144000"/>
  <p:defaultTextStyle>
    <a:defPPr>
      <a:defRPr lang="en-US"/>
    </a:defPPr>
    <a:lvl1pPr algn="l" rtl="0" fontAlgn="base">
      <a:spcBef>
        <a:spcPct val="0"/>
      </a:spcBef>
      <a:spcAft>
        <a:spcPct val="0"/>
      </a:spcAft>
      <a:defRPr sz="1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14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14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14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1400" kern="1200">
        <a:solidFill>
          <a:schemeClr val="tx1"/>
        </a:solidFill>
        <a:latin typeface="Arial" panose="020B0604020202020204" pitchFamily="34" charset="0"/>
        <a:ea typeface="+mn-ea"/>
        <a:cs typeface="+mn-cs"/>
      </a:defRPr>
    </a:lvl5pPr>
    <a:lvl6pPr marL="2286000" algn="l" defTabSz="914400" rtl="0" eaLnBrk="1" latinLnBrk="0" hangingPunct="1">
      <a:defRPr sz="1400" kern="1200">
        <a:solidFill>
          <a:schemeClr val="tx1"/>
        </a:solidFill>
        <a:latin typeface="Arial" panose="020B0604020202020204" pitchFamily="34" charset="0"/>
        <a:ea typeface="+mn-ea"/>
        <a:cs typeface="+mn-cs"/>
      </a:defRPr>
    </a:lvl6pPr>
    <a:lvl7pPr marL="2743200" algn="l" defTabSz="914400" rtl="0" eaLnBrk="1" latinLnBrk="0" hangingPunct="1">
      <a:defRPr sz="1400" kern="1200">
        <a:solidFill>
          <a:schemeClr val="tx1"/>
        </a:solidFill>
        <a:latin typeface="Arial" panose="020B0604020202020204" pitchFamily="34" charset="0"/>
        <a:ea typeface="+mn-ea"/>
        <a:cs typeface="+mn-cs"/>
      </a:defRPr>
    </a:lvl7pPr>
    <a:lvl8pPr marL="3200400" algn="l" defTabSz="914400" rtl="0" eaLnBrk="1" latinLnBrk="0" hangingPunct="1">
      <a:defRPr sz="1400" kern="1200">
        <a:solidFill>
          <a:schemeClr val="tx1"/>
        </a:solidFill>
        <a:latin typeface="Arial" panose="020B0604020202020204" pitchFamily="34" charset="0"/>
        <a:ea typeface="+mn-ea"/>
        <a:cs typeface="+mn-cs"/>
      </a:defRPr>
    </a:lvl8pPr>
    <a:lvl9pPr marL="3657600" algn="l" defTabSz="914400" rtl="0" eaLnBrk="1" latinLnBrk="0" hangingPunct="1">
      <a:defRPr sz="1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932572-6E94-420A-A8E0-713840D85FCD}" v="8" dt="2023-06-14T12:25:42.6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7" d="100"/>
          <a:sy n="147" d="100"/>
        </p:scale>
        <p:origin x="76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ib Aldewereld" userId="0bbc942b-6ad0-4cdf-85ac-4ecba65672f1" providerId="ADAL" clId="{66455D32-5A05-4CED-9361-49D769FDA53E}"/>
    <pc:docChg chg="undo custSel addSld delSld modSld">
      <pc:chgData name="Huib Aldewereld" userId="0bbc942b-6ad0-4cdf-85ac-4ecba65672f1" providerId="ADAL" clId="{66455D32-5A05-4CED-9361-49D769FDA53E}" dt="2022-12-22T10:06:39.165" v="185" actId="20577"/>
      <pc:docMkLst>
        <pc:docMk/>
      </pc:docMkLst>
      <pc:sldChg chg="modSp add del mod">
        <pc:chgData name="Huib Aldewereld" userId="0bbc942b-6ad0-4cdf-85ac-4ecba65672f1" providerId="ADAL" clId="{66455D32-5A05-4CED-9361-49D769FDA53E}" dt="2022-12-22T10:06:39.165" v="185" actId="20577"/>
        <pc:sldMkLst>
          <pc:docMk/>
          <pc:sldMk cId="852734112" sldId="266"/>
        </pc:sldMkLst>
        <pc:spChg chg="mod">
          <ac:chgData name="Huib Aldewereld" userId="0bbc942b-6ad0-4cdf-85ac-4ecba65672f1" providerId="ADAL" clId="{66455D32-5A05-4CED-9361-49D769FDA53E}" dt="2022-12-22T10:05:53.031" v="121" actId="20577"/>
          <ac:spMkLst>
            <pc:docMk/>
            <pc:sldMk cId="852734112" sldId="266"/>
            <ac:spMk id="4" creationId="{7F08BF21-F16A-6A1E-0875-CD8D050EDA71}"/>
          </ac:spMkLst>
        </pc:spChg>
        <pc:spChg chg="mod">
          <ac:chgData name="Huib Aldewereld" userId="0bbc942b-6ad0-4cdf-85ac-4ecba65672f1" providerId="ADAL" clId="{66455D32-5A05-4CED-9361-49D769FDA53E}" dt="2022-12-22T10:06:39.165" v="185" actId="20577"/>
          <ac:spMkLst>
            <pc:docMk/>
            <pc:sldMk cId="852734112" sldId="266"/>
            <ac:spMk id="5" creationId="{BAE18C37-46FE-8B5C-E94E-87FD50C90DE6}"/>
          </ac:spMkLst>
        </pc:spChg>
      </pc:sldChg>
      <pc:sldChg chg="modSp mod">
        <pc:chgData name="Huib Aldewereld" userId="0bbc942b-6ad0-4cdf-85ac-4ecba65672f1" providerId="ADAL" clId="{66455D32-5A05-4CED-9361-49D769FDA53E}" dt="2022-12-22T10:04:34.387" v="37" actId="20577"/>
        <pc:sldMkLst>
          <pc:docMk/>
          <pc:sldMk cId="1891160386" sldId="933"/>
        </pc:sldMkLst>
        <pc:spChg chg="mod">
          <ac:chgData name="Huib Aldewereld" userId="0bbc942b-6ad0-4cdf-85ac-4ecba65672f1" providerId="ADAL" clId="{66455D32-5A05-4CED-9361-49D769FDA53E}" dt="2022-12-22T10:04:34.387" v="37" actId="20577"/>
          <ac:spMkLst>
            <pc:docMk/>
            <pc:sldMk cId="1891160386" sldId="933"/>
            <ac:spMk id="2" creationId="{9296AB04-7489-FF7A-F52F-F07258D601CA}"/>
          </ac:spMkLst>
        </pc:spChg>
      </pc:sldChg>
      <pc:sldChg chg="modSp mod">
        <pc:chgData name="Huib Aldewereld" userId="0bbc942b-6ad0-4cdf-85ac-4ecba65672f1" providerId="ADAL" clId="{66455D32-5A05-4CED-9361-49D769FDA53E}" dt="2022-12-22T10:04:46.285" v="38" actId="20577"/>
        <pc:sldMkLst>
          <pc:docMk/>
          <pc:sldMk cId="4132672768" sldId="934"/>
        </pc:sldMkLst>
        <pc:spChg chg="mod">
          <ac:chgData name="Huib Aldewereld" userId="0bbc942b-6ad0-4cdf-85ac-4ecba65672f1" providerId="ADAL" clId="{66455D32-5A05-4CED-9361-49D769FDA53E}" dt="2022-12-22T10:04:46.285" v="38" actId="20577"/>
          <ac:spMkLst>
            <pc:docMk/>
            <pc:sldMk cId="4132672768" sldId="934"/>
            <ac:spMk id="2" creationId="{FDA817BD-FB96-344F-7AE7-7724DE93EBE2}"/>
          </ac:spMkLst>
        </pc:spChg>
      </pc:sldChg>
      <pc:sldChg chg="modSp mod">
        <pc:chgData name="Huib Aldewereld" userId="0bbc942b-6ad0-4cdf-85ac-4ecba65672f1" providerId="ADAL" clId="{66455D32-5A05-4CED-9361-49D769FDA53E}" dt="2022-12-22T10:04:50.492" v="39" actId="20577"/>
        <pc:sldMkLst>
          <pc:docMk/>
          <pc:sldMk cId="3197150498" sldId="935"/>
        </pc:sldMkLst>
        <pc:spChg chg="mod">
          <ac:chgData name="Huib Aldewereld" userId="0bbc942b-6ad0-4cdf-85ac-4ecba65672f1" providerId="ADAL" clId="{66455D32-5A05-4CED-9361-49D769FDA53E}" dt="2022-12-22T10:04:50.492" v="39" actId="20577"/>
          <ac:spMkLst>
            <pc:docMk/>
            <pc:sldMk cId="3197150498" sldId="935"/>
            <ac:spMk id="2" creationId="{35A0EBCA-EE7D-46AA-8C9B-325C75F0D2CB}"/>
          </ac:spMkLst>
        </pc:spChg>
      </pc:sldChg>
      <pc:sldChg chg="modSp mod">
        <pc:chgData name="Huib Aldewereld" userId="0bbc942b-6ad0-4cdf-85ac-4ecba65672f1" providerId="ADAL" clId="{66455D32-5A05-4CED-9361-49D769FDA53E}" dt="2022-12-22T10:04:54.079" v="40" actId="20577"/>
        <pc:sldMkLst>
          <pc:docMk/>
          <pc:sldMk cId="746306636" sldId="936"/>
        </pc:sldMkLst>
        <pc:spChg chg="mod">
          <ac:chgData name="Huib Aldewereld" userId="0bbc942b-6ad0-4cdf-85ac-4ecba65672f1" providerId="ADAL" clId="{66455D32-5A05-4CED-9361-49D769FDA53E}" dt="2022-12-22T10:04:54.079" v="40" actId="20577"/>
          <ac:spMkLst>
            <pc:docMk/>
            <pc:sldMk cId="746306636" sldId="936"/>
            <ac:spMk id="2" creationId="{8FD42D7E-E3F3-6823-90F2-39A8CD4C7AE7}"/>
          </ac:spMkLst>
        </pc:spChg>
      </pc:sldChg>
      <pc:sldChg chg="modSp mod">
        <pc:chgData name="Huib Aldewereld" userId="0bbc942b-6ad0-4cdf-85ac-4ecba65672f1" providerId="ADAL" clId="{66455D32-5A05-4CED-9361-49D769FDA53E}" dt="2022-12-22T10:04:57.058" v="41" actId="20577"/>
        <pc:sldMkLst>
          <pc:docMk/>
          <pc:sldMk cId="1925209103" sldId="937"/>
        </pc:sldMkLst>
        <pc:spChg chg="mod">
          <ac:chgData name="Huib Aldewereld" userId="0bbc942b-6ad0-4cdf-85ac-4ecba65672f1" providerId="ADAL" clId="{66455D32-5A05-4CED-9361-49D769FDA53E}" dt="2022-12-22T10:04:57.058" v="41" actId="20577"/>
          <ac:spMkLst>
            <pc:docMk/>
            <pc:sldMk cId="1925209103" sldId="937"/>
            <ac:spMk id="2" creationId="{A42E6A5B-8F0F-E13A-9010-72FC2BD2C6E0}"/>
          </ac:spMkLst>
        </pc:spChg>
      </pc:sldChg>
      <pc:sldChg chg="modSp mod">
        <pc:chgData name="Huib Aldewereld" userId="0bbc942b-6ad0-4cdf-85ac-4ecba65672f1" providerId="ADAL" clId="{66455D32-5A05-4CED-9361-49D769FDA53E}" dt="2022-12-22T10:05:00.574" v="42" actId="20577"/>
        <pc:sldMkLst>
          <pc:docMk/>
          <pc:sldMk cId="259487817" sldId="938"/>
        </pc:sldMkLst>
        <pc:spChg chg="mod">
          <ac:chgData name="Huib Aldewereld" userId="0bbc942b-6ad0-4cdf-85ac-4ecba65672f1" providerId="ADAL" clId="{66455D32-5A05-4CED-9361-49D769FDA53E}" dt="2022-12-22T10:05:00.574" v="42" actId="20577"/>
          <ac:spMkLst>
            <pc:docMk/>
            <pc:sldMk cId="259487817" sldId="938"/>
            <ac:spMk id="2" creationId="{424640D6-4D6A-C6F5-E24D-2B53967D0323}"/>
          </ac:spMkLst>
        </pc:spChg>
      </pc:sldChg>
      <pc:sldChg chg="modSp add del mod">
        <pc:chgData name="Huib Aldewereld" userId="0bbc942b-6ad0-4cdf-85ac-4ecba65672f1" providerId="ADAL" clId="{66455D32-5A05-4CED-9361-49D769FDA53E}" dt="2022-12-22T10:06:06.052" v="125"/>
        <pc:sldMkLst>
          <pc:docMk/>
          <pc:sldMk cId="917914705" sldId="942"/>
        </pc:sldMkLst>
        <pc:spChg chg="mod">
          <ac:chgData name="Huib Aldewereld" userId="0bbc942b-6ad0-4cdf-85ac-4ecba65672f1" providerId="ADAL" clId="{66455D32-5A05-4CED-9361-49D769FDA53E}" dt="2022-12-22T10:06:06.052" v="125"/>
          <ac:spMkLst>
            <pc:docMk/>
            <pc:sldMk cId="917914705" sldId="942"/>
            <ac:spMk id="5" creationId="{BAE18C37-46FE-8B5C-E94E-87FD50C90DE6}"/>
          </ac:spMkLst>
        </pc:spChg>
      </pc:sldChg>
      <pc:sldChg chg="addSp delSp modSp new del mod modClrScheme chgLayout">
        <pc:chgData name="Huib Aldewereld" userId="0bbc942b-6ad0-4cdf-85ac-4ecba65672f1" providerId="ADAL" clId="{66455D32-5A05-4CED-9361-49D769FDA53E}" dt="2022-12-22T10:05:45.200" v="93" actId="47"/>
        <pc:sldMkLst>
          <pc:docMk/>
          <pc:sldMk cId="2449443207" sldId="942"/>
        </pc:sldMkLst>
        <pc:spChg chg="del mod ord">
          <ac:chgData name="Huib Aldewereld" userId="0bbc942b-6ad0-4cdf-85ac-4ecba65672f1" providerId="ADAL" clId="{66455D32-5A05-4CED-9361-49D769FDA53E}" dt="2022-12-22T10:05:14.219" v="44" actId="700"/>
          <ac:spMkLst>
            <pc:docMk/>
            <pc:sldMk cId="2449443207" sldId="942"/>
            <ac:spMk id="2" creationId="{EFDCA243-14CF-2751-8AF0-BF11C0D2BF33}"/>
          </ac:spMkLst>
        </pc:spChg>
        <pc:spChg chg="del">
          <ac:chgData name="Huib Aldewereld" userId="0bbc942b-6ad0-4cdf-85ac-4ecba65672f1" providerId="ADAL" clId="{66455D32-5A05-4CED-9361-49D769FDA53E}" dt="2022-12-22T10:05:14.219" v="44" actId="700"/>
          <ac:spMkLst>
            <pc:docMk/>
            <pc:sldMk cId="2449443207" sldId="942"/>
            <ac:spMk id="3" creationId="{78EC4616-6E1F-9E84-C074-A138F73A2095}"/>
          </ac:spMkLst>
        </pc:spChg>
        <pc:spChg chg="add mod ord">
          <ac:chgData name="Huib Aldewereld" userId="0bbc942b-6ad0-4cdf-85ac-4ecba65672f1" providerId="ADAL" clId="{66455D32-5A05-4CED-9361-49D769FDA53E}" dt="2022-12-22T10:05:23.006" v="87" actId="20577"/>
          <ac:spMkLst>
            <pc:docMk/>
            <pc:sldMk cId="2449443207" sldId="942"/>
            <ac:spMk id="4" creationId="{852A53FB-7AED-7D93-22EF-21B46B557C80}"/>
          </ac:spMkLst>
        </pc:spChg>
      </pc:sldChg>
      <pc:sldChg chg="modSp add mod">
        <pc:chgData name="Huib Aldewereld" userId="0bbc942b-6ad0-4cdf-85ac-4ecba65672f1" providerId="ADAL" clId="{66455D32-5A05-4CED-9361-49D769FDA53E}" dt="2022-12-22T10:06:27.434" v="184" actId="20577"/>
        <pc:sldMkLst>
          <pc:docMk/>
          <pc:sldMk cId="3506573925" sldId="942"/>
        </pc:sldMkLst>
        <pc:spChg chg="mod">
          <ac:chgData name="Huib Aldewereld" userId="0bbc942b-6ad0-4cdf-85ac-4ecba65672f1" providerId="ADAL" clId="{66455D32-5A05-4CED-9361-49D769FDA53E}" dt="2022-12-22T10:06:20.634" v="182" actId="20577"/>
          <ac:spMkLst>
            <pc:docMk/>
            <pc:sldMk cId="3506573925" sldId="942"/>
            <ac:spMk id="4" creationId="{7F08BF21-F16A-6A1E-0875-CD8D050EDA71}"/>
          </ac:spMkLst>
        </pc:spChg>
        <pc:spChg chg="mod">
          <ac:chgData name="Huib Aldewereld" userId="0bbc942b-6ad0-4cdf-85ac-4ecba65672f1" providerId="ADAL" clId="{66455D32-5A05-4CED-9361-49D769FDA53E}" dt="2022-12-22T10:06:27.434" v="184" actId="20577"/>
          <ac:spMkLst>
            <pc:docMk/>
            <pc:sldMk cId="3506573925" sldId="942"/>
            <ac:spMk id="5" creationId="{BAE18C37-46FE-8B5C-E94E-87FD50C90DE6}"/>
          </ac:spMkLst>
        </pc:spChg>
      </pc:sldChg>
    </pc:docChg>
  </pc:docChgLst>
  <pc:docChgLst>
    <pc:chgData name="Huib Aldewereld" userId="0bbc942b-6ad0-4cdf-85ac-4ecba65672f1" providerId="ADAL" clId="{EF938BAE-4A1D-42A5-9993-EE5607E1D3BE}"/>
    <pc:docChg chg="custSel addSld modSld">
      <pc:chgData name="Huib Aldewereld" userId="0bbc942b-6ad0-4cdf-85ac-4ecba65672f1" providerId="ADAL" clId="{EF938BAE-4A1D-42A5-9993-EE5607E1D3BE}" dt="2023-04-11T07:06:57.879" v="642" actId="20577"/>
      <pc:docMkLst>
        <pc:docMk/>
      </pc:docMkLst>
      <pc:sldChg chg="modSp mod">
        <pc:chgData name="Huib Aldewereld" userId="0bbc942b-6ad0-4cdf-85ac-4ecba65672f1" providerId="ADAL" clId="{EF938BAE-4A1D-42A5-9993-EE5607E1D3BE}" dt="2023-02-22T12:25:50.796" v="26" actId="20577"/>
        <pc:sldMkLst>
          <pc:docMk/>
          <pc:sldMk cId="324229004" sldId="256"/>
        </pc:sldMkLst>
        <pc:spChg chg="mod">
          <ac:chgData name="Huib Aldewereld" userId="0bbc942b-6ad0-4cdf-85ac-4ecba65672f1" providerId="ADAL" clId="{EF938BAE-4A1D-42A5-9993-EE5607E1D3BE}" dt="2023-02-22T12:25:50.796" v="26" actId="20577"/>
          <ac:spMkLst>
            <pc:docMk/>
            <pc:sldMk cId="324229004" sldId="256"/>
            <ac:spMk id="3" creationId="{59FCC805-EF15-237F-B836-3658554FE5DE}"/>
          </ac:spMkLst>
        </pc:spChg>
      </pc:sldChg>
      <pc:sldChg chg="modSp mod">
        <pc:chgData name="Huib Aldewereld" userId="0bbc942b-6ad0-4cdf-85ac-4ecba65672f1" providerId="ADAL" clId="{EF938BAE-4A1D-42A5-9993-EE5607E1D3BE}" dt="2023-02-22T12:04:08.534" v="0" actId="20577"/>
        <pc:sldMkLst>
          <pc:docMk/>
          <pc:sldMk cId="1891160386" sldId="933"/>
        </pc:sldMkLst>
        <pc:graphicFrameChg chg="modGraphic">
          <ac:chgData name="Huib Aldewereld" userId="0bbc942b-6ad0-4cdf-85ac-4ecba65672f1" providerId="ADAL" clId="{EF938BAE-4A1D-42A5-9993-EE5607E1D3BE}" dt="2023-02-22T12:04:08.534" v="0" actId="20577"/>
          <ac:graphicFrameMkLst>
            <pc:docMk/>
            <pc:sldMk cId="1891160386" sldId="933"/>
            <ac:graphicFrameMk id="5" creationId="{478812DE-435D-9912-3A8A-DB66EF1A5957}"/>
          </ac:graphicFrameMkLst>
        </pc:graphicFrameChg>
      </pc:sldChg>
      <pc:sldChg chg="modSp mod">
        <pc:chgData name="Huib Aldewereld" userId="0bbc942b-6ad0-4cdf-85ac-4ecba65672f1" providerId="ADAL" clId="{EF938BAE-4A1D-42A5-9993-EE5607E1D3BE}" dt="2023-03-29T11:16:14.607" v="27" actId="20577"/>
        <pc:sldMkLst>
          <pc:docMk/>
          <pc:sldMk cId="746306636" sldId="936"/>
        </pc:sldMkLst>
        <pc:spChg chg="mod">
          <ac:chgData name="Huib Aldewereld" userId="0bbc942b-6ad0-4cdf-85ac-4ecba65672f1" providerId="ADAL" clId="{EF938BAE-4A1D-42A5-9993-EE5607E1D3BE}" dt="2023-03-29T11:16:14.607" v="27" actId="20577"/>
          <ac:spMkLst>
            <pc:docMk/>
            <pc:sldMk cId="746306636" sldId="936"/>
            <ac:spMk id="3" creationId="{9ED0F30A-8715-E5EF-D4E0-1458789473FF}"/>
          </ac:spMkLst>
        </pc:spChg>
      </pc:sldChg>
      <pc:sldChg chg="modSp new mod">
        <pc:chgData name="Huib Aldewereld" userId="0bbc942b-6ad0-4cdf-85ac-4ecba65672f1" providerId="ADAL" clId="{EF938BAE-4A1D-42A5-9993-EE5607E1D3BE}" dt="2023-04-11T07:06:57.879" v="642" actId="20577"/>
        <pc:sldMkLst>
          <pc:docMk/>
          <pc:sldMk cId="245184825" sldId="943"/>
        </pc:sldMkLst>
        <pc:spChg chg="mod">
          <ac:chgData name="Huib Aldewereld" userId="0bbc942b-6ad0-4cdf-85ac-4ecba65672f1" providerId="ADAL" clId="{EF938BAE-4A1D-42A5-9993-EE5607E1D3BE}" dt="2023-04-11T07:06:57.879" v="642" actId="20577"/>
          <ac:spMkLst>
            <pc:docMk/>
            <pc:sldMk cId="245184825" sldId="943"/>
            <ac:spMk id="2" creationId="{C597E614-0BFC-A74A-E0F7-8F8524CA81EF}"/>
          </ac:spMkLst>
        </pc:spChg>
        <pc:spChg chg="mod">
          <ac:chgData name="Huib Aldewereld" userId="0bbc942b-6ad0-4cdf-85ac-4ecba65672f1" providerId="ADAL" clId="{EF938BAE-4A1D-42A5-9993-EE5607E1D3BE}" dt="2023-04-11T07:05:22.409" v="640" actId="20577"/>
          <ac:spMkLst>
            <pc:docMk/>
            <pc:sldMk cId="245184825" sldId="943"/>
            <ac:spMk id="3" creationId="{DE26FF78-49AE-7070-8C26-D16291BD0447}"/>
          </ac:spMkLst>
        </pc:spChg>
      </pc:sldChg>
    </pc:docChg>
  </pc:docChgLst>
  <pc:docChgLst>
    <pc:chgData name="Huib Aldewereld" userId="0bbc942b-6ad0-4cdf-85ac-4ecba65672f1" providerId="ADAL" clId="{58932572-6E94-420A-A8E0-713840D85FCD}"/>
    <pc:docChg chg="custSel addSld modSld sldOrd">
      <pc:chgData name="Huib Aldewereld" userId="0bbc942b-6ad0-4cdf-85ac-4ecba65672f1" providerId="ADAL" clId="{58932572-6E94-420A-A8E0-713840D85FCD}" dt="2023-06-14T12:29:20.603" v="1987" actId="14100"/>
      <pc:docMkLst>
        <pc:docMk/>
      </pc:docMkLst>
      <pc:sldChg chg="modSp mod modShow">
        <pc:chgData name="Huib Aldewereld" userId="0bbc942b-6ad0-4cdf-85ac-4ecba65672f1" providerId="ADAL" clId="{58932572-6E94-420A-A8E0-713840D85FCD}" dt="2023-06-14T12:16:51.532" v="37" actId="729"/>
        <pc:sldMkLst>
          <pc:docMk/>
          <pc:sldMk cId="3091785590" sldId="939"/>
        </pc:sldMkLst>
        <pc:graphicFrameChg chg="modGraphic">
          <ac:chgData name="Huib Aldewereld" userId="0bbc942b-6ad0-4cdf-85ac-4ecba65672f1" providerId="ADAL" clId="{58932572-6E94-420A-A8E0-713840D85FCD}" dt="2023-06-14T12:16:32.710" v="32" actId="20577"/>
          <ac:graphicFrameMkLst>
            <pc:docMk/>
            <pc:sldMk cId="3091785590" sldId="939"/>
            <ac:graphicFrameMk id="9" creationId="{FB73937C-0EB3-B46C-45C8-BF22DA681BFB}"/>
          </ac:graphicFrameMkLst>
        </pc:graphicFrameChg>
      </pc:sldChg>
      <pc:sldChg chg="modSp mod">
        <pc:chgData name="Huib Aldewereld" userId="0bbc942b-6ad0-4cdf-85ac-4ecba65672f1" providerId="ADAL" clId="{58932572-6E94-420A-A8E0-713840D85FCD}" dt="2023-06-14T12:16:35.365" v="33" actId="20577"/>
        <pc:sldMkLst>
          <pc:docMk/>
          <pc:sldMk cId="3567731420" sldId="940"/>
        </pc:sldMkLst>
        <pc:graphicFrameChg chg="modGraphic">
          <ac:chgData name="Huib Aldewereld" userId="0bbc942b-6ad0-4cdf-85ac-4ecba65672f1" providerId="ADAL" clId="{58932572-6E94-420A-A8E0-713840D85FCD}" dt="2023-06-14T12:16:35.365" v="33" actId="20577"/>
          <ac:graphicFrameMkLst>
            <pc:docMk/>
            <pc:sldMk cId="3567731420" sldId="940"/>
            <ac:graphicFrameMk id="14" creationId="{21E6C906-97D3-BFAC-DFE9-502AC8C1B102}"/>
          </ac:graphicFrameMkLst>
        </pc:graphicFrameChg>
      </pc:sldChg>
      <pc:sldChg chg="modSp mod">
        <pc:chgData name="Huib Aldewereld" userId="0bbc942b-6ad0-4cdf-85ac-4ecba65672f1" providerId="ADAL" clId="{58932572-6E94-420A-A8E0-713840D85FCD}" dt="2023-06-14T12:16:38.008" v="34" actId="20577"/>
        <pc:sldMkLst>
          <pc:docMk/>
          <pc:sldMk cId="3731405799" sldId="941"/>
        </pc:sldMkLst>
        <pc:graphicFrameChg chg="modGraphic">
          <ac:chgData name="Huib Aldewereld" userId="0bbc942b-6ad0-4cdf-85ac-4ecba65672f1" providerId="ADAL" clId="{58932572-6E94-420A-A8E0-713840D85FCD}" dt="2023-06-14T12:16:38.008" v="34" actId="20577"/>
          <ac:graphicFrameMkLst>
            <pc:docMk/>
            <pc:sldMk cId="3731405799" sldId="941"/>
            <ac:graphicFrameMk id="11" creationId="{45C76C1C-4FCB-BFB1-2A0F-A8BFAB1BD1AA}"/>
          </ac:graphicFrameMkLst>
        </pc:graphicFrameChg>
      </pc:sldChg>
      <pc:sldChg chg="ord">
        <pc:chgData name="Huib Aldewereld" userId="0bbc942b-6ad0-4cdf-85ac-4ecba65672f1" providerId="ADAL" clId="{58932572-6E94-420A-A8E0-713840D85FCD}" dt="2023-06-14T12:16:46.332" v="36"/>
        <pc:sldMkLst>
          <pc:docMk/>
          <pc:sldMk cId="245184825" sldId="943"/>
        </pc:sldMkLst>
      </pc:sldChg>
      <pc:sldChg chg="addSp modSp new mod ord">
        <pc:chgData name="Huib Aldewereld" userId="0bbc942b-6ad0-4cdf-85ac-4ecba65672f1" providerId="ADAL" clId="{58932572-6E94-420A-A8E0-713840D85FCD}" dt="2023-06-14T12:29:20.603" v="1987" actId="14100"/>
        <pc:sldMkLst>
          <pc:docMk/>
          <pc:sldMk cId="1558554146" sldId="944"/>
        </pc:sldMkLst>
        <pc:spChg chg="mod">
          <ac:chgData name="Huib Aldewereld" userId="0bbc942b-6ad0-4cdf-85ac-4ecba65672f1" providerId="ADAL" clId="{58932572-6E94-420A-A8E0-713840D85FCD}" dt="2023-06-14T12:16:10.841" v="27" actId="20577"/>
          <ac:spMkLst>
            <pc:docMk/>
            <pc:sldMk cId="1558554146" sldId="944"/>
            <ac:spMk id="2" creationId="{026CEF18-EEBD-A50B-8A75-9F4F94FAEA31}"/>
          </ac:spMkLst>
        </pc:spChg>
        <pc:spChg chg="mod">
          <ac:chgData name="Huib Aldewereld" userId="0bbc942b-6ad0-4cdf-85ac-4ecba65672f1" providerId="ADAL" clId="{58932572-6E94-420A-A8E0-713840D85FCD}" dt="2023-06-14T12:29:20.603" v="1987" actId="14100"/>
          <ac:spMkLst>
            <pc:docMk/>
            <pc:sldMk cId="1558554146" sldId="944"/>
            <ac:spMk id="3" creationId="{C085DDDB-EF45-9888-91F1-8981DD2BB68F}"/>
          </ac:spMkLst>
        </pc:spChg>
        <pc:graphicFrameChg chg="add mod modGraphic">
          <ac:chgData name="Huib Aldewereld" userId="0bbc942b-6ad0-4cdf-85ac-4ecba65672f1" providerId="ADAL" clId="{58932572-6E94-420A-A8E0-713840D85FCD}" dt="2023-06-14T12:17:48.176" v="224" actId="1035"/>
          <ac:graphicFrameMkLst>
            <pc:docMk/>
            <pc:sldMk cId="1558554146" sldId="944"/>
            <ac:graphicFrameMk id="4" creationId="{BDB3FAC9-2C04-6A59-9FF2-38E64BA24677}"/>
          </ac:graphicFrameMkLst>
        </pc:graphicFrameChg>
      </pc:sldChg>
      <pc:sldChg chg="addSp delSp modSp new mod">
        <pc:chgData name="Huib Aldewereld" userId="0bbc942b-6ad0-4cdf-85ac-4ecba65672f1" providerId="ADAL" clId="{58932572-6E94-420A-A8E0-713840D85FCD}" dt="2023-06-14T12:28:57.721" v="1986" actId="14734"/>
        <pc:sldMkLst>
          <pc:docMk/>
          <pc:sldMk cId="469446829" sldId="945"/>
        </pc:sldMkLst>
        <pc:spChg chg="mod">
          <ac:chgData name="Huib Aldewereld" userId="0bbc942b-6ad0-4cdf-85ac-4ecba65672f1" providerId="ADAL" clId="{58932572-6E94-420A-A8E0-713840D85FCD}" dt="2023-06-14T12:28:42.260" v="1975" actId="20577"/>
          <ac:spMkLst>
            <pc:docMk/>
            <pc:sldMk cId="469446829" sldId="945"/>
            <ac:spMk id="2" creationId="{A5EB426D-3F04-E088-32E2-F6AF9F460A61}"/>
          </ac:spMkLst>
        </pc:spChg>
        <pc:spChg chg="del">
          <ac:chgData name="Huib Aldewereld" userId="0bbc942b-6ad0-4cdf-85ac-4ecba65672f1" providerId="ADAL" clId="{58932572-6E94-420A-A8E0-713840D85FCD}" dt="2023-06-14T12:24:46.775" v="1871" actId="478"/>
          <ac:spMkLst>
            <pc:docMk/>
            <pc:sldMk cId="469446829" sldId="945"/>
            <ac:spMk id="3" creationId="{2CFF9A68-9F00-5189-964F-7F5D39E3BA3B}"/>
          </ac:spMkLst>
        </pc:spChg>
        <pc:graphicFrameChg chg="add del mod">
          <ac:chgData name="Huib Aldewereld" userId="0bbc942b-6ad0-4cdf-85ac-4ecba65672f1" providerId="ADAL" clId="{58932572-6E94-420A-A8E0-713840D85FCD}" dt="2023-06-14T12:24:54.673" v="1875"/>
          <ac:graphicFrameMkLst>
            <pc:docMk/>
            <pc:sldMk cId="469446829" sldId="945"/>
            <ac:graphicFrameMk id="4" creationId="{B6E4E4A5-BF01-8A93-4CED-C83526594E41}"/>
          </ac:graphicFrameMkLst>
        </pc:graphicFrameChg>
        <pc:graphicFrameChg chg="add mod modGraphic">
          <ac:chgData name="Huib Aldewereld" userId="0bbc942b-6ad0-4cdf-85ac-4ecba65672f1" providerId="ADAL" clId="{58932572-6E94-420A-A8E0-713840D85FCD}" dt="2023-06-14T12:28:57.721" v="1986" actId="14734"/>
          <ac:graphicFrameMkLst>
            <pc:docMk/>
            <pc:sldMk cId="469446829" sldId="945"/>
            <ac:graphicFrameMk id="5" creationId="{9051FCBA-9757-6A99-FB62-8686BA54FFEA}"/>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5656" name="Rectangle 56"/>
          <p:cNvSpPr>
            <a:spLocks noGrp="1" noChangeArrowheads="1"/>
          </p:cNvSpPr>
          <p:nvPr>
            <p:ph type="ctrTitle" sz="quarter"/>
          </p:nvPr>
        </p:nvSpPr>
        <p:spPr>
          <a:xfrm>
            <a:off x="2398184" y="2286000"/>
            <a:ext cx="8777816" cy="579438"/>
          </a:xfrm>
        </p:spPr>
        <p:txBody>
          <a:bodyPr anchor="t"/>
          <a:lstStyle>
            <a:lvl1pPr>
              <a:defRPr/>
            </a:lvl1pPr>
          </a:lstStyle>
          <a:p>
            <a:pPr lvl="0"/>
            <a:r>
              <a:rPr lang="en-US" altLang="en-US" noProof="0"/>
              <a:t>Click to edit Master title style</a:t>
            </a:r>
          </a:p>
        </p:txBody>
      </p:sp>
      <p:sp>
        <p:nvSpPr>
          <p:cNvPr id="25657" name="Rectangle 57"/>
          <p:cNvSpPr>
            <a:spLocks noGrp="1" noChangeArrowheads="1"/>
          </p:cNvSpPr>
          <p:nvPr>
            <p:ph type="subTitle" sz="quarter" idx="1"/>
          </p:nvPr>
        </p:nvSpPr>
        <p:spPr>
          <a:xfrm>
            <a:off x="2398184" y="3886200"/>
            <a:ext cx="8777816" cy="336550"/>
          </a:xfrm>
        </p:spPr>
        <p:txBody>
          <a:bodyPr/>
          <a:lstStyle>
            <a:lvl1pPr marL="0" indent="0">
              <a:lnSpc>
                <a:spcPct val="80000"/>
              </a:lnSpc>
              <a:buFont typeface="Zapf Dingbats" pitchFamily="96" charset="2"/>
              <a:buNone/>
              <a:defRPr sz="2000"/>
            </a:lvl1pPr>
          </a:lstStyle>
          <a:p>
            <a:pPr lvl="0"/>
            <a:r>
              <a:rPr lang="en-US" altLang="en-US" noProof="0"/>
              <a:t>Click to edit Master subtitle style</a:t>
            </a:r>
          </a:p>
        </p:txBody>
      </p:sp>
      <p:sp>
        <p:nvSpPr>
          <p:cNvPr id="25659" name="Rectangle 59"/>
          <p:cNvSpPr>
            <a:spLocks noGrp="1" noChangeArrowheads="1"/>
          </p:cNvSpPr>
          <p:nvPr>
            <p:ph type="dt" sz="quarter" idx="2"/>
          </p:nvPr>
        </p:nvSpPr>
        <p:spPr/>
        <p:txBody>
          <a:bodyPr/>
          <a:lstStyle>
            <a:lvl1pPr>
              <a:defRPr/>
            </a:lvl1pPr>
          </a:lstStyle>
          <a:p>
            <a:fld id="{4A701237-524A-4CA0-9EBC-29E381930636}" type="datetimeFigureOut">
              <a:rPr lang="en-GB" smtClean="0"/>
              <a:t>14/06/2023</a:t>
            </a:fld>
            <a:endParaRPr lang="en-GB"/>
          </a:p>
        </p:txBody>
      </p:sp>
      <p:sp>
        <p:nvSpPr>
          <p:cNvPr id="25660" name="Rectangle 60"/>
          <p:cNvSpPr>
            <a:spLocks noGrp="1" noChangeArrowheads="1"/>
          </p:cNvSpPr>
          <p:nvPr>
            <p:ph type="sldNum" sz="quarter" idx="4"/>
          </p:nvPr>
        </p:nvSpPr>
        <p:spPr/>
        <p:txBody>
          <a:bodyPr/>
          <a:lstStyle>
            <a:lvl1pPr>
              <a:defRPr/>
            </a:lvl1pPr>
          </a:lstStyle>
          <a:p>
            <a:fld id="{7E57E86B-2AD2-4119-A126-AD16489D7C7B}" type="slidenum">
              <a:rPr lang="en-GB" smtClean="0"/>
              <a:t>‹#›</a:t>
            </a:fld>
            <a:endParaRPr lang="en-GB"/>
          </a:p>
        </p:txBody>
      </p:sp>
      <p:sp>
        <p:nvSpPr>
          <p:cNvPr id="25661" name="Rectangle 61"/>
          <p:cNvSpPr>
            <a:spLocks noGrp="1" noChangeArrowheads="1"/>
          </p:cNvSpPr>
          <p:nvPr>
            <p:ph type="ftr" sz="quarter" idx="3"/>
          </p:nvPr>
        </p:nvSpPr>
        <p:spPr/>
        <p:txBody>
          <a:bodyPr/>
          <a:lstStyle>
            <a:lvl1pPr>
              <a:defRPr/>
            </a:lvl1pPr>
          </a:lstStyle>
          <a:p>
            <a:endParaRPr lang="en-GB"/>
          </a:p>
        </p:txBody>
      </p:sp>
    </p:spTree>
    <p:extLst>
      <p:ext uri="{BB962C8B-B14F-4D97-AF65-F5344CB8AC3E}">
        <p14:creationId xmlns:p14="http://schemas.microsoft.com/office/powerpoint/2010/main" val="2709146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4101680" y="1762126"/>
            <a:ext cx="7423571" cy="222214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fld id="{4A701237-524A-4CA0-9EBC-29E381930636}" type="datetimeFigureOut">
              <a:rPr lang="en-GB" smtClean="0"/>
              <a:t>14/06/2023</a:t>
            </a:fld>
            <a:endParaRPr lang="en-GB"/>
          </a:p>
        </p:txBody>
      </p:sp>
      <p:sp>
        <p:nvSpPr>
          <p:cNvPr id="5" name="Slide Number Placeholder 4"/>
          <p:cNvSpPr>
            <a:spLocks noGrp="1"/>
          </p:cNvSpPr>
          <p:nvPr>
            <p:ph type="sldNum" sz="quarter" idx="11"/>
          </p:nvPr>
        </p:nvSpPr>
        <p:spPr/>
        <p:txBody>
          <a:bodyPr/>
          <a:lstStyle>
            <a:lvl1pPr>
              <a:defRPr/>
            </a:lvl1pPr>
          </a:lstStyle>
          <a:p>
            <a:fld id="{7E57E86B-2AD2-4119-A126-AD16489D7C7B}" type="slidenum">
              <a:rPr lang="en-GB" smtClean="0"/>
              <a:t>‹#›</a:t>
            </a:fld>
            <a:endParaRPr lang="en-GB"/>
          </a:p>
        </p:txBody>
      </p:sp>
      <p:sp>
        <p:nvSpPr>
          <p:cNvPr id="6" name="Footer Placeholder 5"/>
          <p:cNvSpPr>
            <a:spLocks noGrp="1"/>
          </p:cNvSpPr>
          <p:nvPr>
            <p:ph type="ftr" sz="quarter" idx="12"/>
          </p:nvPr>
        </p:nvSpPr>
        <p:spPr/>
        <p:txBody>
          <a:bodyPr/>
          <a:lstStyle>
            <a:lvl1pPr>
              <a:defRPr/>
            </a:lvl1pPr>
          </a:lstStyle>
          <a:p>
            <a:endParaRPr lang="en-GB"/>
          </a:p>
        </p:txBody>
      </p:sp>
    </p:spTree>
    <p:extLst>
      <p:ext uri="{BB962C8B-B14F-4D97-AF65-F5344CB8AC3E}">
        <p14:creationId xmlns:p14="http://schemas.microsoft.com/office/powerpoint/2010/main" val="3123844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98467" y="609600"/>
            <a:ext cx="1169551" cy="33528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5949900" y="609600"/>
            <a:ext cx="2745367" cy="3352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fld id="{4A701237-524A-4CA0-9EBC-29E381930636}" type="datetimeFigureOut">
              <a:rPr lang="en-GB" smtClean="0"/>
              <a:t>14/06/2023</a:t>
            </a:fld>
            <a:endParaRPr lang="en-GB"/>
          </a:p>
        </p:txBody>
      </p:sp>
      <p:sp>
        <p:nvSpPr>
          <p:cNvPr id="5" name="Slide Number Placeholder 4"/>
          <p:cNvSpPr>
            <a:spLocks noGrp="1"/>
          </p:cNvSpPr>
          <p:nvPr>
            <p:ph type="sldNum" sz="quarter" idx="11"/>
          </p:nvPr>
        </p:nvSpPr>
        <p:spPr/>
        <p:txBody>
          <a:bodyPr/>
          <a:lstStyle>
            <a:lvl1pPr>
              <a:defRPr/>
            </a:lvl1pPr>
          </a:lstStyle>
          <a:p>
            <a:fld id="{7E57E86B-2AD2-4119-A126-AD16489D7C7B}" type="slidenum">
              <a:rPr lang="en-GB" smtClean="0"/>
              <a:t>‹#›</a:t>
            </a:fld>
            <a:endParaRPr lang="en-GB"/>
          </a:p>
        </p:txBody>
      </p:sp>
      <p:sp>
        <p:nvSpPr>
          <p:cNvPr id="6" name="Footer Placeholder 5"/>
          <p:cNvSpPr>
            <a:spLocks noGrp="1"/>
          </p:cNvSpPr>
          <p:nvPr>
            <p:ph type="ftr" sz="quarter" idx="12"/>
          </p:nvPr>
        </p:nvSpPr>
        <p:spPr/>
        <p:txBody>
          <a:bodyPr/>
          <a:lstStyle>
            <a:lvl1pPr>
              <a:defRPr/>
            </a:lvl1pPr>
          </a:lstStyle>
          <a:p>
            <a:endParaRPr lang="en-GB"/>
          </a:p>
        </p:txBody>
      </p:sp>
    </p:spTree>
    <p:extLst>
      <p:ext uri="{BB962C8B-B14F-4D97-AF65-F5344CB8AC3E}">
        <p14:creationId xmlns:p14="http://schemas.microsoft.com/office/powerpoint/2010/main" val="2815151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17600" y="609600"/>
            <a:ext cx="8229600" cy="579438"/>
          </a:xfrm>
        </p:spPr>
        <p:txBody>
          <a:bodyPr/>
          <a:lstStyle/>
          <a:p>
            <a:r>
              <a:rPr lang="en-US"/>
              <a:t>Click to edit Master title style</a:t>
            </a:r>
            <a:endParaRPr lang="en-GB"/>
          </a:p>
        </p:txBody>
      </p:sp>
      <p:sp>
        <p:nvSpPr>
          <p:cNvPr id="3" name="Content Placeholder 2"/>
          <p:cNvSpPr>
            <a:spLocks noGrp="1"/>
          </p:cNvSpPr>
          <p:nvPr>
            <p:ph sz="half" idx="1"/>
          </p:nvPr>
        </p:nvSpPr>
        <p:spPr>
          <a:xfrm>
            <a:off x="1016001" y="1762126"/>
            <a:ext cx="5151967" cy="26530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371167" y="1762126"/>
            <a:ext cx="5154084" cy="26530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1016000" y="6248400"/>
            <a:ext cx="1828800" cy="457200"/>
          </a:xfrm>
        </p:spPr>
        <p:txBody>
          <a:bodyPr/>
          <a:lstStyle>
            <a:lvl1pPr>
              <a:defRPr/>
            </a:lvl1pPr>
          </a:lstStyle>
          <a:p>
            <a:fld id="{4A701237-524A-4CA0-9EBC-29E381930636}" type="datetimeFigureOut">
              <a:rPr lang="en-GB" smtClean="0"/>
              <a:t>14/06/2023</a:t>
            </a:fld>
            <a:endParaRPr lang="en-GB"/>
          </a:p>
        </p:txBody>
      </p:sp>
      <p:sp>
        <p:nvSpPr>
          <p:cNvPr id="6" name="Slide Number Placeholder 5"/>
          <p:cNvSpPr>
            <a:spLocks noGrp="1"/>
          </p:cNvSpPr>
          <p:nvPr>
            <p:ph type="sldNum" sz="quarter" idx="11"/>
          </p:nvPr>
        </p:nvSpPr>
        <p:spPr>
          <a:xfrm>
            <a:off x="8737600" y="6248400"/>
            <a:ext cx="2540000" cy="457200"/>
          </a:xfrm>
        </p:spPr>
        <p:txBody>
          <a:bodyPr/>
          <a:lstStyle>
            <a:lvl1pPr>
              <a:defRPr/>
            </a:lvl1pPr>
          </a:lstStyle>
          <a:p>
            <a:fld id="{7E57E86B-2AD2-4119-A126-AD16489D7C7B}" type="slidenum">
              <a:rPr lang="en-GB" smtClean="0"/>
              <a:t>‹#›</a:t>
            </a:fld>
            <a:endParaRPr lang="en-GB"/>
          </a:p>
        </p:txBody>
      </p:sp>
      <p:sp>
        <p:nvSpPr>
          <p:cNvPr id="7" name="Footer Placeholder 6"/>
          <p:cNvSpPr>
            <a:spLocks noGrp="1"/>
          </p:cNvSpPr>
          <p:nvPr>
            <p:ph type="ftr" sz="quarter" idx="12"/>
          </p:nvPr>
        </p:nvSpPr>
        <p:spPr>
          <a:xfrm>
            <a:off x="4165600" y="6248400"/>
            <a:ext cx="3860800" cy="457200"/>
          </a:xfrm>
        </p:spPr>
        <p:txBody>
          <a:bodyPr/>
          <a:lstStyle>
            <a:lvl1pPr>
              <a:defRPr/>
            </a:lvl1pPr>
          </a:lstStyle>
          <a:p>
            <a:endParaRPr lang="en-GB"/>
          </a:p>
        </p:txBody>
      </p:sp>
    </p:spTree>
    <p:extLst>
      <p:ext uri="{BB962C8B-B14F-4D97-AF65-F5344CB8AC3E}">
        <p14:creationId xmlns:p14="http://schemas.microsoft.com/office/powerpoint/2010/main" val="3454770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17600" y="609600"/>
            <a:ext cx="8229600" cy="579438"/>
          </a:xfrm>
        </p:spPr>
        <p:txBody>
          <a:bodyPr/>
          <a:lstStyle/>
          <a:p>
            <a:r>
              <a:rPr lang="en-US"/>
              <a:t>Click to edit Master title style</a:t>
            </a:r>
            <a:endParaRPr lang="en-GB"/>
          </a:p>
        </p:txBody>
      </p:sp>
      <p:sp>
        <p:nvSpPr>
          <p:cNvPr id="3" name="Chart Placeholder 2"/>
          <p:cNvSpPr>
            <a:spLocks noGrp="1"/>
          </p:cNvSpPr>
          <p:nvPr>
            <p:ph type="chart" sz="half" idx="1"/>
          </p:nvPr>
        </p:nvSpPr>
        <p:spPr>
          <a:xfrm>
            <a:off x="1016001" y="1762126"/>
            <a:ext cx="5151967" cy="523220"/>
          </a:xfrm>
        </p:spPr>
        <p:txBody>
          <a:bodyPr/>
          <a:lstStyle/>
          <a:p>
            <a:r>
              <a:rPr lang="en-US"/>
              <a:t>Click icon to add chart</a:t>
            </a:r>
            <a:endParaRPr lang="en-GB"/>
          </a:p>
        </p:txBody>
      </p:sp>
      <p:sp>
        <p:nvSpPr>
          <p:cNvPr id="4" name="Text Placeholder 3"/>
          <p:cNvSpPr>
            <a:spLocks noGrp="1"/>
          </p:cNvSpPr>
          <p:nvPr>
            <p:ph type="body" sz="half" idx="2"/>
          </p:nvPr>
        </p:nvSpPr>
        <p:spPr>
          <a:xfrm>
            <a:off x="6371167" y="1762126"/>
            <a:ext cx="5154084" cy="26530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1016000" y="6248400"/>
            <a:ext cx="1828800" cy="457200"/>
          </a:xfrm>
        </p:spPr>
        <p:txBody>
          <a:bodyPr/>
          <a:lstStyle>
            <a:lvl1pPr>
              <a:defRPr/>
            </a:lvl1pPr>
          </a:lstStyle>
          <a:p>
            <a:fld id="{4A701237-524A-4CA0-9EBC-29E381930636}" type="datetimeFigureOut">
              <a:rPr lang="en-GB" smtClean="0"/>
              <a:t>14/06/2023</a:t>
            </a:fld>
            <a:endParaRPr lang="en-GB"/>
          </a:p>
        </p:txBody>
      </p:sp>
      <p:sp>
        <p:nvSpPr>
          <p:cNvPr id="6" name="Slide Number Placeholder 5"/>
          <p:cNvSpPr>
            <a:spLocks noGrp="1"/>
          </p:cNvSpPr>
          <p:nvPr>
            <p:ph type="sldNum" sz="quarter" idx="11"/>
          </p:nvPr>
        </p:nvSpPr>
        <p:spPr>
          <a:xfrm>
            <a:off x="8737600" y="6248400"/>
            <a:ext cx="2540000" cy="457200"/>
          </a:xfrm>
        </p:spPr>
        <p:txBody>
          <a:bodyPr/>
          <a:lstStyle>
            <a:lvl1pPr>
              <a:defRPr/>
            </a:lvl1pPr>
          </a:lstStyle>
          <a:p>
            <a:fld id="{7E57E86B-2AD2-4119-A126-AD16489D7C7B}" type="slidenum">
              <a:rPr lang="en-GB" smtClean="0"/>
              <a:t>‹#›</a:t>
            </a:fld>
            <a:endParaRPr lang="en-GB"/>
          </a:p>
        </p:txBody>
      </p:sp>
      <p:sp>
        <p:nvSpPr>
          <p:cNvPr id="7" name="Footer Placeholder 6"/>
          <p:cNvSpPr>
            <a:spLocks noGrp="1"/>
          </p:cNvSpPr>
          <p:nvPr>
            <p:ph type="ftr" sz="quarter" idx="12"/>
          </p:nvPr>
        </p:nvSpPr>
        <p:spPr>
          <a:xfrm>
            <a:off x="4165600" y="6248400"/>
            <a:ext cx="3860800" cy="457200"/>
          </a:xfrm>
        </p:spPr>
        <p:txBody>
          <a:bodyPr/>
          <a:lstStyle>
            <a:lvl1pPr>
              <a:defRPr/>
            </a:lvl1pPr>
          </a:lstStyle>
          <a:p>
            <a:endParaRPr lang="en-GB"/>
          </a:p>
        </p:txBody>
      </p:sp>
    </p:spTree>
    <p:extLst>
      <p:ext uri="{BB962C8B-B14F-4D97-AF65-F5344CB8AC3E}">
        <p14:creationId xmlns:p14="http://schemas.microsoft.com/office/powerpoint/2010/main" val="1940723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1117600" y="609600"/>
            <a:ext cx="8229600" cy="579438"/>
          </a:xfrm>
        </p:spPr>
        <p:txBody>
          <a:bodyPr/>
          <a:lstStyle/>
          <a:p>
            <a:r>
              <a:rPr lang="en-US"/>
              <a:t>Click to edit Master title style</a:t>
            </a:r>
            <a:endParaRPr lang="en-GB"/>
          </a:p>
        </p:txBody>
      </p:sp>
      <p:sp>
        <p:nvSpPr>
          <p:cNvPr id="3" name="SmartArt Placeholder 2"/>
          <p:cNvSpPr>
            <a:spLocks noGrp="1"/>
          </p:cNvSpPr>
          <p:nvPr>
            <p:ph type="dgm" idx="1"/>
          </p:nvPr>
        </p:nvSpPr>
        <p:spPr>
          <a:xfrm>
            <a:off x="1016000" y="1762126"/>
            <a:ext cx="10509251" cy="523220"/>
          </a:xfrm>
        </p:spPr>
        <p:txBody>
          <a:bodyPr/>
          <a:lstStyle/>
          <a:p>
            <a:r>
              <a:rPr lang="en-US"/>
              <a:t>Click icon to add SmartArt graphic</a:t>
            </a:r>
            <a:endParaRPr lang="en-GB"/>
          </a:p>
        </p:txBody>
      </p:sp>
      <p:sp>
        <p:nvSpPr>
          <p:cNvPr id="4" name="Date Placeholder 3"/>
          <p:cNvSpPr>
            <a:spLocks noGrp="1"/>
          </p:cNvSpPr>
          <p:nvPr>
            <p:ph type="dt" sz="half" idx="10"/>
          </p:nvPr>
        </p:nvSpPr>
        <p:spPr>
          <a:xfrm>
            <a:off x="1016000" y="6248400"/>
            <a:ext cx="1828800" cy="457200"/>
          </a:xfrm>
        </p:spPr>
        <p:txBody>
          <a:bodyPr/>
          <a:lstStyle>
            <a:lvl1pPr>
              <a:defRPr/>
            </a:lvl1pPr>
          </a:lstStyle>
          <a:p>
            <a:fld id="{4A701237-524A-4CA0-9EBC-29E381930636}" type="datetimeFigureOut">
              <a:rPr lang="en-GB" smtClean="0"/>
              <a:t>14/06/2023</a:t>
            </a:fld>
            <a:endParaRPr lang="en-GB"/>
          </a:p>
        </p:txBody>
      </p:sp>
      <p:sp>
        <p:nvSpPr>
          <p:cNvPr id="5" name="Slide Number Placeholder 4"/>
          <p:cNvSpPr>
            <a:spLocks noGrp="1"/>
          </p:cNvSpPr>
          <p:nvPr>
            <p:ph type="sldNum" sz="quarter" idx="11"/>
          </p:nvPr>
        </p:nvSpPr>
        <p:spPr>
          <a:xfrm>
            <a:off x="8737600" y="6248400"/>
            <a:ext cx="2540000" cy="457200"/>
          </a:xfrm>
        </p:spPr>
        <p:txBody>
          <a:bodyPr/>
          <a:lstStyle>
            <a:lvl1pPr>
              <a:defRPr/>
            </a:lvl1pPr>
          </a:lstStyle>
          <a:p>
            <a:fld id="{7E57E86B-2AD2-4119-A126-AD16489D7C7B}" type="slidenum">
              <a:rPr lang="en-GB" smtClean="0"/>
              <a:t>‹#›</a:t>
            </a:fld>
            <a:endParaRPr lang="en-GB"/>
          </a:p>
        </p:txBody>
      </p:sp>
      <p:sp>
        <p:nvSpPr>
          <p:cNvPr id="6" name="Footer Placeholder 5"/>
          <p:cNvSpPr>
            <a:spLocks noGrp="1"/>
          </p:cNvSpPr>
          <p:nvPr>
            <p:ph type="ftr" sz="quarter" idx="12"/>
          </p:nvPr>
        </p:nvSpPr>
        <p:spPr>
          <a:xfrm>
            <a:off x="4165600" y="6248400"/>
            <a:ext cx="3860800" cy="457200"/>
          </a:xfrm>
        </p:spPr>
        <p:txBody>
          <a:bodyPr/>
          <a:lstStyle>
            <a:lvl1pPr>
              <a:defRPr/>
            </a:lvl1pPr>
          </a:lstStyle>
          <a:p>
            <a:endParaRPr lang="en-GB"/>
          </a:p>
        </p:txBody>
      </p:sp>
    </p:spTree>
    <p:extLst>
      <p:ext uri="{BB962C8B-B14F-4D97-AF65-F5344CB8AC3E}">
        <p14:creationId xmlns:p14="http://schemas.microsoft.com/office/powerpoint/2010/main" val="1594772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17600" y="609600"/>
            <a:ext cx="8229600" cy="579438"/>
          </a:xfrm>
        </p:spPr>
        <p:txBody>
          <a:bodyPr/>
          <a:lstStyle/>
          <a:p>
            <a:r>
              <a:rPr lang="en-US"/>
              <a:t>Click to edit Master title style</a:t>
            </a:r>
            <a:endParaRPr lang="en-GB"/>
          </a:p>
        </p:txBody>
      </p:sp>
      <p:sp>
        <p:nvSpPr>
          <p:cNvPr id="3" name="Table Placeholder 2"/>
          <p:cNvSpPr>
            <a:spLocks noGrp="1"/>
          </p:cNvSpPr>
          <p:nvPr>
            <p:ph type="tbl" idx="1"/>
          </p:nvPr>
        </p:nvSpPr>
        <p:spPr>
          <a:xfrm>
            <a:off x="1016000" y="1762126"/>
            <a:ext cx="10509251" cy="523220"/>
          </a:xfrm>
        </p:spPr>
        <p:txBody>
          <a:bodyPr/>
          <a:lstStyle/>
          <a:p>
            <a:r>
              <a:rPr lang="en-US"/>
              <a:t>Click icon to add table</a:t>
            </a:r>
            <a:endParaRPr lang="en-GB"/>
          </a:p>
        </p:txBody>
      </p:sp>
      <p:sp>
        <p:nvSpPr>
          <p:cNvPr id="4" name="Date Placeholder 3"/>
          <p:cNvSpPr>
            <a:spLocks noGrp="1"/>
          </p:cNvSpPr>
          <p:nvPr>
            <p:ph type="dt" sz="half" idx="10"/>
          </p:nvPr>
        </p:nvSpPr>
        <p:spPr>
          <a:xfrm>
            <a:off x="1016000" y="6248400"/>
            <a:ext cx="1828800" cy="457200"/>
          </a:xfrm>
        </p:spPr>
        <p:txBody>
          <a:bodyPr/>
          <a:lstStyle>
            <a:lvl1pPr>
              <a:defRPr/>
            </a:lvl1pPr>
          </a:lstStyle>
          <a:p>
            <a:fld id="{4A701237-524A-4CA0-9EBC-29E381930636}" type="datetimeFigureOut">
              <a:rPr lang="en-GB" smtClean="0"/>
              <a:t>14/06/2023</a:t>
            </a:fld>
            <a:endParaRPr lang="en-GB"/>
          </a:p>
        </p:txBody>
      </p:sp>
      <p:sp>
        <p:nvSpPr>
          <p:cNvPr id="5" name="Slide Number Placeholder 4"/>
          <p:cNvSpPr>
            <a:spLocks noGrp="1"/>
          </p:cNvSpPr>
          <p:nvPr>
            <p:ph type="sldNum" sz="quarter" idx="11"/>
          </p:nvPr>
        </p:nvSpPr>
        <p:spPr>
          <a:xfrm>
            <a:off x="8737600" y="6248400"/>
            <a:ext cx="2540000" cy="457200"/>
          </a:xfrm>
        </p:spPr>
        <p:txBody>
          <a:bodyPr/>
          <a:lstStyle>
            <a:lvl1pPr>
              <a:defRPr/>
            </a:lvl1pPr>
          </a:lstStyle>
          <a:p>
            <a:fld id="{7E57E86B-2AD2-4119-A126-AD16489D7C7B}" type="slidenum">
              <a:rPr lang="en-GB" smtClean="0"/>
              <a:t>‹#›</a:t>
            </a:fld>
            <a:endParaRPr lang="en-GB"/>
          </a:p>
        </p:txBody>
      </p:sp>
      <p:sp>
        <p:nvSpPr>
          <p:cNvPr id="6" name="Footer Placeholder 5"/>
          <p:cNvSpPr>
            <a:spLocks noGrp="1"/>
          </p:cNvSpPr>
          <p:nvPr>
            <p:ph type="ftr" sz="quarter" idx="12"/>
          </p:nvPr>
        </p:nvSpPr>
        <p:spPr>
          <a:xfrm>
            <a:off x="4165600" y="6248400"/>
            <a:ext cx="3860800" cy="457200"/>
          </a:xfrm>
        </p:spPr>
        <p:txBody>
          <a:bodyPr/>
          <a:lstStyle>
            <a:lvl1pPr>
              <a:defRPr/>
            </a:lvl1pPr>
          </a:lstStyle>
          <a:p>
            <a:endParaRPr lang="en-GB"/>
          </a:p>
        </p:txBody>
      </p:sp>
    </p:spTree>
    <p:extLst>
      <p:ext uri="{BB962C8B-B14F-4D97-AF65-F5344CB8AC3E}">
        <p14:creationId xmlns:p14="http://schemas.microsoft.com/office/powerpoint/2010/main" val="1922139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7600" y="609600"/>
            <a:ext cx="8229600" cy="579438"/>
          </a:xfrm>
        </p:spPr>
        <p:txBody>
          <a:bodyPr/>
          <a:lstStyle/>
          <a:p>
            <a:r>
              <a:rPr lang="en-US"/>
              <a:t>Click to edit Master title style</a:t>
            </a:r>
            <a:endParaRPr lang="en-GB"/>
          </a:p>
        </p:txBody>
      </p:sp>
      <p:sp>
        <p:nvSpPr>
          <p:cNvPr id="3" name="Text Placeholder 2"/>
          <p:cNvSpPr>
            <a:spLocks noGrp="1"/>
          </p:cNvSpPr>
          <p:nvPr>
            <p:ph type="body" sz="half" idx="1"/>
          </p:nvPr>
        </p:nvSpPr>
        <p:spPr>
          <a:xfrm>
            <a:off x="1016001" y="1762126"/>
            <a:ext cx="5151967" cy="26530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371167" y="1762126"/>
            <a:ext cx="5154084" cy="26530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1016000" y="6248400"/>
            <a:ext cx="1828800" cy="457200"/>
          </a:xfrm>
        </p:spPr>
        <p:txBody>
          <a:bodyPr/>
          <a:lstStyle>
            <a:lvl1pPr>
              <a:defRPr/>
            </a:lvl1pPr>
          </a:lstStyle>
          <a:p>
            <a:fld id="{4A701237-524A-4CA0-9EBC-29E381930636}" type="datetimeFigureOut">
              <a:rPr lang="en-GB" smtClean="0"/>
              <a:t>14/06/2023</a:t>
            </a:fld>
            <a:endParaRPr lang="en-GB"/>
          </a:p>
        </p:txBody>
      </p:sp>
      <p:sp>
        <p:nvSpPr>
          <p:cNvPr id="6" name="Slide Number Placeholder 5"/>
          <p:cNvSpPr>
            <a:spLocks noGrp="1"/>
          </p:cNvSpPr>
          <p:nvPr>
            <p:ph type="sldNum" sz="quarter" idx="11"/>
          </p:nvPr>
        </p:nvSpPr>
        <p:spPr>
          <a:xfrm>
            <a:off x="8737600" y="6248400"/>
            <a:ext cx="2540000" cy="457200"/>
          </a:xfrm>
        </p:spPr>
        <p:txBody>
          <a:bodyPr/>
          <a:lstStyle>
            <a:lvl1pPr>
              <a:defRPr/>
            </a:lvl1pPr>
          </a:lstStyle>
          <a:p>
            <a:fld id="{7E57E86B-2AD2-4119-A126-AD16489D7C7B}" type="slidenum">
              <a:rPr lang="en-GB" smtClean="0"/>
              <a:t>‹#›</a:t>
            </a:fld>
            <a:endParaRPr lang="en-GB"/>
          </a:p>
        </p:txBody>
      </p:sp>
      <p:sp>
        <p:nvSpPr>
          <p:cNvPr id="7" name="Footer Placeholder 6"/>
          <p:cNvSpPr>
            <a:spLocks noGrp="1"/>
          </p:cNvSpPr>
          <p:nvPr>
            <p:ph type="ftr" sz="quarter" idx="12"/>
          </p:nvPr>
        </p:nvSpPr>
        <p:spPr>
          <a:xfrm>
            <a:off x="4165600" y="6248400"/>
            <a:ext cx="3860800" cy="457200"/>
          </a:xfrm>
        </p:spPr>
        <p:txBody>
          <a:bodyPr/>
          <a:lstStyle>
            <a:lvl1pPr>
              <a:defRPr/>
            </a:lvl1pPr>
          </a:lstStyle>
          <a:p>
            <a:endParaRPr lang="en-GB"/>
          </a:p>
        </p:txBody>
      </p:sp>
    </p:spTree>
    <p:extLst>
      <p:ext uri="{BB962C8B-B14F-4D97-AF65-F5344CB8AC3E}">
        <p14:creationId xmlns:p14="http://schemas.microsoft.com/office/powerpoint/2010/main" val="3020301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12192000" cy="6858000"/>
          </a:xfrm>
          <a:prstGeom prst="rect">
            <a:avLst/>
          </a:prstGeom>
          <a:solidFill>
            <a:srgbClr val="00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a:extLst>
              <a:ext uri="{FF2B5EF4-FFF2-40B4-BE49-F238E27FC236}">
                <a16:creationId xmlns:a16="http://schemas.microsoft.com/office/drawing/2014/main" id="{749DA996-AA0B-A440-A99A-D8B68D0683D9}"/>
              </a:ext>
            </a:extLst>
          </p:cNvPr>
          <p:cNvSpPr>
            <a:spLocks noGrp="1"/>
          </p:cNvSpPr>
          <p:nvPr>
            <p:ph type="ctrTitle"/>
          </p:nvPr>
        </p:nvSpPr>
        <p:spPr>
          <a:xfrm>
            <a:off x="1524000" y="1754375"/>
            <a:ext cx="9144000" cy="2387600"/>
          </a:xfrm>
        </p:spPr>
        <p:txBody>
          <a:bodyPr anchor="b">
            <a:normAutofit/>
          </a:bodyPr>
          <a:lstStyle>
            <a:lvl1pPr algn="ctr">
              <a:defRPr sz="4000" baseline="0">
                <a:solidFill>
                  <a:schemeClr val="bg1"/>
                </a:solidFill>
              </a:defRPr>
            </a:lvl1pPr>
          </a:lstStyle>
          <a:p>
            <a:endParaRPr lang="nl-NL"/>
          </a:p>
        </p:txBody>
      </p:sp>
      <p:sp>
        <p:nvSpPr>
          <p:cNvPr id="6" name="Tijdelijke aanduiding voor dianummer 5">
            <a:extLst>
              <a:ext uri="{FF2B5EF4-FFF2-40B4-BE49-F238E27FC236}">
                <a16:creationId xmlns:a16="http://schemas.microsoft.com/office/drawing/2014/main" id="{6927F61A-476D-A643-91AD-630C471D861E}"/>
              </a:ext>
            </a:extLst>
          </p:cNvPr>
          <p:cNvSpPr>
            <a:spLocks noGrp="1"/>
          </p:cNvSpPr>
          <p:nvPr>
            <p:ph type="sldNum" sz="quarter" idx="12"/>
          </p:nvPr>
        </p:nvSpPr>
        <p:spPr/>
        <p:txBody>
          <a:bodyPr/>
          <a:lstStyle>
            <a:lvl1pPr>
              <a:defRPr>
                <a:solidFill>
                  <a:schemeClr val="bg1"/>
                </a:solidFill>
              </a:defRPr>
            </a:lvl1pPr>
          </a:lstStyle>
          <a:p>
            <a:fld id="{479E47EF-F7EC-974F-BB4E-1EBEB1D1A94E}" type="slidenum">
              <a:rPr lang="nl-NL" smtClean="0"/>
              <a:pPr/>
              <a:t>‹#›</a:t>
            </a:fld>
            <a:endParaRPr lang="nl-NL"/>
          </a:p>
        </p:txBody>
      </p:sp>
      <p:pic>
        <p:nvPicPr>
          <p:cNvPr id="8" name="Afbeelding 7">
            <a:extLst>
              <a:ext uri="{FF2B5EF4-FFF2-40B4-BE49-F238E27FC236}">
                <a16:creationId xmlns:a16="http://schemas.microsoft.com/office/drawing/2014/main" id="{44D385EB-D3C4-2149-A3F7-249000AA9B0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06222" y="309401"/>
            <a:ext cx="719614" cy="616812"/>
          </a:xfrm>
          <a:prstGeom prst="rect">
            <a:avLst/>
          </a:prstGeom>
        </p:spPr>
      </p:pic>
    </p:spTree>
    <p:extLst>
      <p:ext uri="{BB962C8B-B14F-4D97-AF65-F5344CB8AC3E}">
        <p14:creationId xmlns:p14="http://schemas.microsoft.com/office/powerpoint/2010/main" val="4131172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157542E9-91C7-9F42-AA2F-572CCD0F3609}"/>
              </a:ext>
            </a:extLst>
          </p:cNvPr>
          <p:cNvSpPr/>
          <p:nvPr userDrawn="1"/>
        </p:nvSpPr>
        <p:spPr>
          <a:xfrm>
            <a:off x="0" y="6310489"/>
            <a:ext cx="12192000" cy="547512"/>
          </a:xfrm>
          <a:prstGeom prst="rect">
            <a:avLst/>
          </a:prstGeom>
          <a:solidFill>
            <a:srgbClr val="48A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333333"/>
              </a:solidFill>
              <a:latin typeface="Arial" charset="0"/>
            </a:endParaRPr>
          </a:p>
        </p:txBody>
      </p:sp>
      <p:sp>
        <p:nvSpPr>
          <p:cNvPr id="6" name="Tijdelijke aanduiding voor dianummer 5">
            <a:extLst>
              <a:ext uri="{FF2B5EF4-FFF2-40B4-BE49-F238E27FC236}">
                <a16:creationId xmlns:a16="http://schemas.microsoft.com/office/drawing/2014/main" id="{AE35440C-5E81-5446-A18E-20CEB044720E}"/>
              </a:ext>
            </a:extLst>
          </p:cNvPr>
          <p:cNvSpPr>
            <a:spLocks noGrp="1"/>
          </p:cNvSpPr>
          <p:nvPr>
            <p:ph type="sldNum" sz="quarter" idx="12"/>
          </p:nvPr>
        </p:nvSpPr>
        <p:spPr/>
        <p:txBody>
          <a:bodyPr/>
          <a:lstStyle>
            <a:lvl1pPr>
              <a:defRPr>
                <a:solidFill>
                  <a:schemeClr val="bg1"/>
                </a:solidFill>
              </a:defRPr>
            </a:lvl1pPr>
          </a:lstStyle>
          <a:p>
            <a:fld id="{479E47EF-F7EC-974F-BB4E-1EBEB1D1A94E}" type="slidenum">
              <a:rPr lang="nl-NL" smtClean="0"/>
              <a:pPr/>
              <a:t>‹#›</a:t>
            </a:fld>
            <a:endParaRPr lang="nl-NL"/>
          </a:p>
        </p:txBody>
      </p:sp>
      <p:sp>
        <p:nvSpPr>
          <p:cNvPr id="12" name="Titel 10"/>
          <p:cNvSpPr>
            <a:spLocks noGrp="1"/>
          </p:cNvSpPr>
          <p:nvPr>
            <p:ph type="title" hasCustomPrompt="1"/>
          </p:nvPr>
        </p:nvSpPr>
        <p:spPr>
          <a:xfrm>
            <a:off x="757238" y="376519"/>
            <a:ext cx="10515600" cy="788686"/>
          </a:xfrm>
        </p:spPr>
        <p:txBody>
          <a:bodyPr>
            <a:normAutofit/>
          </a:bodyPr>
          <a:lstStyle>
            <a:lvl1pPr>
              <a:defRPr sz="2800"/>
            </a:lvl1pPr>
          </a:lstStyle>
          <a:p>
            <a:r>
              <a:rPr lang="nl-NL"/>
              <a:t>TITELSTIJL VAN MODEL BEWERKEN</a:t>
            </a:r>
          </a:p>
        </p:txBody>
      </p:sp>
      <p:sp>
        <p:nvSpPr>
          <p:cNvPr id="14" name="Tijdelijke aanduiding voor tekst 13"/>
          <p:cNvSpPr>
            <a:spLocks noGrp="1"/>
          </p:cNvSpPr>
          <p:nvPr>
            <p:ph type="body" sz="quarter" idx="13"/>
          </p:nvPr>
        </p:nvSpPr>
        <p:spPr>
          <a:xfrm>
            <a:off x="757238" y="1922463"/>
            <a:ext cx="10515600" cy="3805237"/>
          </a:xfrm>
        </p:spPr>
        <p:txBody>
          <a:bodyPr>
            <a:normAutofit/>
          </a:bodyPr>
          <a:lstStyle>
            <a:lvl1pPr marL="0" indent="0">
              <a:lnSpc>
                <a:spcPct val="150000"/>
              </a:lnSpc>
              <a:buFont typeface="Arial" charse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nl-NL"/>
              <a:t>Klik om de tekststijl van het model te bewerken</a:t>
            </a:r>
          </a:p>
        </p:txBody>
      </p:sp>
      <p:sp>
        <p:nvSpPr>
          <p:cNvPr id="8" name="Tekstvak 7"/>
          <p:cNvSpPr txBox="1"/>
          <p:nvPr userDrawn="1"/>
        </p:nvSpPr>
        <p:spPr>
          <a:xfrm>
            <a:off x="714710" y="6410739"/>
            <a:ext cx="3260034" cy="323165"/>
          </a:xfrm>
          <a:prstGeom prst="rect">
            <a:avLst/>
          </a:prstGeom>
          <a:noFill/>
        </p:spPr>
        <p:txBody>
          <a:bodyPr wrap="square" rtlCol="0">
            <a:spAutoFit/>
          </a:bodyPr>
          <a:lstStyle/>
          <a:p>
            <a:r>
              <a:rPr lang="nl-NL" sz="1500">
                <a:solidFill>
                  <a:schemeClr val="bg1"/>
                </a:solidFill>
              </a:rPr>
              <a:t>Accountplan M&amp;C 2018-2019</a:t>
            </a:r>
          </a:p>
        </p:txBody>
      </p:sp>
    </p:spTree>
    <p:extLst>
      <p:ext uri="{BB962C8B-B14F-4D97-AF65-F5344CB8AC3E}">
        <p14:creationId xmlns:p14="http://schemas.microsoft.com/office/powerpoint/2010/main" val="26498107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Titel en object">
    <p:spTree>
      <p:nvGrpSpPr>
        <p:cNvPr id="1" name=""/>
        <p:cNvGrpSpPr/>
        <p:nvPr/>
      </p:nvGrpSpPr>
      <p:grpSpPr>
        <a:xfrm>
          <a:off x="0" y="0"/>
          <a:ext cx="0" cy="0"/>
          <a:chOff x="0" y="0"/>
          <a:chExt cx="0" cy="0"/>
        </a:xfrm>
      </p:grpSpPr>
      <p:sp>
        <p:nvSpPr>
          <p:cNvPr id="8" name="Rechthoek 7">
            <a:extLst>
              <a:ext uri="{FF2B5EF4-FFF2-40B4-BE49-F238E27FC236}">
                <a16:creationId xmlns:a16="http://schemas.microsoft.com/office/drawing/2014/main" id="{157542E9-91C7-9F42-AA2F-572CCD0F3609}"/>
              </a:ext>
            </a:extLst>
          </p:cNvPr>
          <p:cNvSpPr/>
          <p:nvPr userDrawn="1"/>
        </p:nvSpPr>
        <p:spPr>
          <a:xfrm>
            <a:off x="0" y="1438835"/>
            <a:ext cx="12192000" cy="5419166"/>
          </a:xfrm>
          <a:prstGeom prst="rect">
            <a:avLst/>
          </a:prstGeom>
          <a:solidFill>
            <a:srgbClr val="48A1E1">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333333"/>
              </a:solidFill>
              <a:latin typeface="Arial" charset="0"/>
            </a:endParaRPr>
          </a:p>
        </p:txBody>
      </p:sp>
      <p:sp>
        <p:nvSpPr>
          <p:cNvPr id="7" name="Rechthoek 6">
            <a:extLst>
              <a:ext uri="{FF2B5EF4-FFF2-40B4-BE49-F238E27FC236}">
                <a16:creationId xmlns:a16="http://schemas.microsoft.com/office/drawing/2014/main" id="{157542E9-91C7-9F42-AA2F-572CCD0F3609}"/>
              </a:ext>
            </a:extLst>
          </p:cNvPr>
          <p:cNvSpPr/>
          <p:nvPr userDrawn="1"/>
        </p:nvSpPr>
        <p:spPr>
          <a:xfrm>
            <a:off x="0" y="6310489"/>
            <a:ext cx="12192000" cy="547512"/>
          </a:xfrm>
          <a:prstGeom prst="rect">
            <a:avLst/>
          </a:prstGeom>
          <a:solidFill>
            <a:srgbClr val="48A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333333"/>
              </a:solidFill>
              <a:latin typeface="Arial" charset="0"/>
            </a:endParaRPr>
          </a:p>
        </p:txBody>
      </p:sp>
      <p:sp>
        <p:nvSpPr>
          <p:cNvPr id="6" name="Tijdelijke aanduiding voor dianummer 5">
            <a:extLst>
              <a:ext uri="{FF2B5EF4-FFF2-40B4-BE49-F238E27FC236}">
                <a16:creationId xmlns:a16="http://schemas.microsoft.com/office/drawing/2014/main" id="{AE35440C-5E81-5446-A18E-20CEB044720E}"/>
              </a:ext>
            </a:extLst>
          </p:cNvPr>
          <p:cNvSpPr>
            <a:spLocks noGrp="1"/>
          </p:cNvSpPr>
          <p:nvPr>
            <p:ph type="sldNum" sz="quarter" idx="12"/>
          </p:nvPr>
        </p:nvSpPr>
        <p:spPr/>
        <p:txBody>
          <a:bodyPr/>
          <a:lstStyle>
            <a:lvl1pPr>
              <a:defRPr>
                <a:solidFill>
                  <a:schemeClr val="bg1"/>
                </a:solidFill>
              </a:defRPr>
            </a:lvl1pPr>
          </a:lstStyle>
          <a:p>
            <a:fld id="{479E47EF-F7EC-974F-BB4E-1EBEB1D1A94E}" type="slidenum">
              <a:rPr lang="nl-NL" smtClean="0"/>
              <a:pPr/>
              <a:t>‹#›</a:t>
            </a:fld>
            <a:endParaRPr lang="nl-NL"/>
          </a:p>
        </p:txBody>
      </p:sp>
      <p:sp>
        <p:nvSpPr>
          <p:cNvPr id="12" name="Titel 10"/>
          <p:cNvSpPr>
            <a:spLocks noGrp="1"/>
          </p:cNvSpPr>
          <p:nvPr>
            <p:ph type="title" hasCustomPrompt="1"/>
          </p:nvPr>
        </p:nvSpPr>
        <p:spPr>
          <a:xfrm>
            <a:off x="757238" y="376519"/>
            <a:ext cx="10515600" cy="788686"/>
          </a:xfrm>
        </p:spPr>
        <p:txBody>
          <a:bodyPr>
            <a:normAutofit/>
          </a:bodyPr>
          <a:lstStyle>
            <a:lvl1pPr>
              <a:defRPr sz="2800"/>
            </a:lvl1pPr>
          </a:lstStyle>
          <a:p>
            <a:r>
              <a:rPr lang="nl-NL"/>
              <a:t>TITELSTIJL VAN MODEL BEWERKEN</a:t>
            </a:r>
          </a:p>
        </p:txBody>
      </p:sp>
      <p:sp>
        <p:nvSpPr>
          <p:cNvPr id="14" name="Tijdelijke aanduiding voor tekst 13"/>
          <p:cNvSpPr>
            <a:spLocks noGrp="1"/>
          </p:cNvSpPr>
          <p:nvPr>
            <p:ph type="body" sz="quarter" idx="13"/>
          </p:nvPr>
        </p:nvSpPr>
        <p:spPr>
          <a:xfrm>
            <a:off x="757238" y="1922463"/>
            <a:ext cx="10515600" cy="3805237"/>
          </a:xfrm>
        </p:spPr>
        <p:txBody>
          <a:bodyPr>
            <a:normAutofit/>
          </a:bodyPr>
          <a:lstStyle>
            <a:lvl1pPr marL="285750" indent="-285750">
              <a:lnSpc>
                <a:spcPct val="150000"/>
              </a:lnSpc>
              <a:buClr>
                <a:srgbClr val="48A1E1"/>
              </a:buClr>
              <a:buFont typeface="Arial" charset="0"/>
              <a:buChar char="•"/>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nl-NL"/>
              <a:t>Klik om de tekststijl van het model te bewerken</a:t>
            </a:r>
          </a:p>
        </p:txBody>
      </p:sp>
    </p:spTree>
    <p:extLst>
      <p:ext uri="{BB962C8B-B14F-4D97-AF65-F5344CB8AC3E}">
        <p14:creationId xmlns:p14="http://schemas.microsoft.com/office/powerpoint/2010/main" val="3507166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fld id="{4A701237-524A-4CA0-9EBC-29E381930636}" type="datetimeFigureOut">
              <a:rPr lang="en-GB" smtClean="0"/>
              <a:t>14/06/2023</a:t>
            </a:fld>
            <a:endParaRPr lang="en-GB"/>
          </a:p>
        </p:txBody>
      </p:sp>
      <p:sp>
        <p:nvSpPr>
          <p:cNvPr id="5" name="Slide Number Placeholder 4"/>
          <p:cNvSpPr>
            <a:spLocks noGrp="1"/>
          </p:cNvSpPr>
          <p:nvPr>
            <p:ph type="sldNum" sz="quarter" idx="11"/>
          </p:nvPr>
        </p:nvSpPr>
        <p:spPr/>
        <p:txBody>
          <a:bodyPr/>
          <a:lstStyle>
            <a:lvl1pPr>
              <a:defRPr/>
            </a:lvl1pPr>
          </a:lstStyle>
          <a:p>
            <a:fld id="{7E57E86B-2AD2-4119-A126-AD16489D7C7B}" type="slidenum">
              <a:rPr lang="en-GB" smtClean="0"/>
              <a:t>‹#›</a:t>
            </a:fld>
            <a:endParaRPr lang="en-GB"/>
          </a:p>
        </p:txBody>
      </p:sp>
      <p:sp>
        <p:nvSpPr>
          <p:cNvPr id="6" name="Footer Placeholder 5"/>
          <p:cNvSpPr>
            <a:spLocks noGrp="1"/>
          </p:cNvSpPr>
          <p:nvPr>
            <p:ph type="ftr" sz="quarter" idx="12"/>
          </p:nvPr>
        </p:nvSpPr>
        <p:spPr/>
        <p:txBody>
          <a:bodyPr/>
          <a:lstStyle>
            <a:lvl1pPr>
              <a:defRPr/>
            </a:lvl1pPr>
          </a:lstStyle>
          <a:p>
            <a:endParaRPr lang="en-GB"/>
          </a:p>
        </p:txBody>
      </p:sp>
    </p:spTree>
    <p:extLst>
      <p:ext uri="{BB962C8B-B14F-4D97-AF65-F5344CB8AC3E}">
        <p14:creationId xmlns:p14="http://schemas.microsoft.com/office/powerpoint/2010/main" val="31251734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Titel en object">
    <p:spTree>
      <p:nvGrpSpPr>
        <p:cNvPr id="1" name=""/>
        <p:cNvGrpSpPr/>
        <p:nvPr/>
      </p:nvGrpSpPr>
      <p:grpSpPr>
        <a:xfrm>
          <a:off x="0" y="0"/>
          <a:ext cx="0" cy="0"/>
          <a:chOff x="0" y="0"/>
          <a:chExt cx="0" cy="0"/>
        </a:xfrm>
      </p:grpSpPr>
      <p:sp>
        <p:nvSpPr>
          <p:cNvPr id="8" name="Rechthoek 7">
            <a:extLst>
              <a:ext uri="{FF2B5EF4-FFF2-40B4-BE49-F238E27FC236}">
                <a16:creationId xmlns:a16="http://schemas.microsoft.com/office/drawing/2014/main" id="{157542E9-91C7-9F42-AA2F-572CCD0F3609}"/>
              </a:ext>
            </a:extLst>
          </p:cNvPr>
          <p:cNvSpPr/>
          <p:nvPr userDrawn="1"/>
        </p:nvSpPr>
        <p:spPr>
          <a:xfrm>
            <a:off x="0" y="1438835"/>
            <a:ext cx="12192000" cy="5419166"/>
          </a:xfrm>
          <a:prstGeom prst="rect">
            <a:avLst/>
          </a:prstGeom>
          <a:solidFill>
            <a:srgbClr val="48A1E1">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333333"/>
              </a:solidFill>
              <a:latin typeface="Arial" charset="0"/>
            </a:endParaRPr>
          </a:p>
        </p:txBody>
      </p:sp>
      <p:sp>
        <p:nvSpPr>
          <p:cNvPr id="7" name="Rechthoek 6">
            <a:extLst>
              <a:ext uri="{FF2B5EF4-FFF2-40B4-BE49-F238E27FC236}">
                <a16:creationId xmlns:a16="http://schemas.microsoft.com/office/drawing/2014/main" id="{157542E9-91C7-9F42-AA2F-572CCD0F3609}"/>
              </a:ext>
            </a:extLst>
          </p:cNvPr>
          <p:cNvSpPr/>
          <p:nvPr userDrawn="1"/>
        </p:nvSpPr>
        <p:spPr>
          <a:xfrm>
            <a:off x="0" y="6310489"/>
            <a:ext cx="12192000" cy="547512"/>
          </a:xfrm>
          <a:prstGeom prst="rect">
            <a:avLst/>
          </a:prstGeom>
          <a:solidFill>
            <a:srgbClr val="48A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333333"/>
              </a:solidFill>
              <a:latin typeface="Arial" charset="0"/>
            </a:endParaRPr>
          </a:p>
        </p:txBody>
      </p:sp>
      <p:sp>
        <p:nvSpPr>
          <p:cNvPr id="6" name="Tijdelijke aanduiding voor dianummer 5">
            <a:extLst>
              <a:ext uri="{FF2B5EF4-FFF2-40B4-BE49-F238E27FC236}">
                <a16:creationId xmlns:a16="http://schemas.microsoft.com/office/drawing/2014/main" id="{AE35440C-5E81-5446-A18E-20CEB044720E}"/>
              </a:ext>
            </a:extLst>
          </p:cNvPr>
          <p:cNvSpPr>
            <a:spLocks noGrp="1"/>
          </p:cNvSpPr>
          <p:nvPr>
            <p:ph type="sldNum" sz="quarter" idx="12"/>
          </p:nvPr>
        </p:nvSpPr>
        <p:spPr/>
        <p:txBody>
          <a:bodyPr/>
          <a:lstStyle>
            <a:lvl1pPr>
              <a:defRPr>
                <a:solidFill>
                  <a:schemeClr val="bg1"/>
                </a:solidFill>
              </a:defRPr>
            </a:lvl1pPr>
          </a:lstStyle>
          <a:p>
            <a:fld id="{479E47EF-F7EC-974F-BB4E-1EBEB1D1A94E}" type="slidenum">
              <a:rPr lang="nl-NL" smtClean="0"/>
              <a:pPr/>
              <a:t>‹#›</a:t>
            </a:fld>
            <a:endParaRPr lang="nl-NL"/>
          </a:p>
        </p:txBody>
      </p:sp>
      <p:sp>
        <p:nvSpPr>
          <p:cNvPr id="12" name="Titel 10"/>
          <p:cNvSpPr>
            <a:spLocks noGrp="1"/>
          </p:cNvSpPr>
          <p:nvPr>
            <p:ph type="title" hasCustomPrompt="1"/>
          </p:nvPr>
        </p:nvSpPr>
        <p:spPr>
          <a:xfrm>
            <a:off x="757238" y="376519"/>
            <a:ext cx="10515600" cy="788686"/>
          </a:xfrm>
        </p:spPr>
        <p:txBody>
          <a:bodyPr>
            <a:normAutofit/>
          </a:bodyPr>
          <a:lstStyle>
            <a:lvl1pPr>
              <a:defRPr sz="2800"/>
            </a:lvl1pPr>
          </a:lstStyle>
          <a:p>
            <a:r>
              <a:rPr lang="nl-NL"/>
              <a:t>TITELSTIJL VAN MODEL BEWERKEN</a:t>
            </a:r>
          </a:p>
        </p:txBody>
      </p:sp>
      <p:sp>
        <p:nvSpPr>
          <p:cNvPr id="4" name="Tijdelijke aanduiding voor tabel 3"/>
          <p:cNvSpPr>
            <a:spLocks noGrp="1"/>
          </p:cNvSpPr>
          <p:nvPr>
            <p:ph type="tbl" sz="quarter" idx="13"/>
          </p:nvPr>
        </p:nvSpPr>
        <p:spPr>
          <a:xfrm>
            <a:off x="757238" y="2090738"/>
            <a:ext cx="10515600" cy="3848100"/>
          </a:xfrm>
        </p:spPr>
        <p:txBody>
          <a:bodyPr/>
          <a:lstStyle/>
          <a:p>
            <a:endParaRPr lang="nl-NL"/>
          </a:p>
        </p:txBody>
      </p:sp>
    </p:spTree>
    <p:extLst>
      <p:ext uri="{BB962C8B-B14F-4D97-AF65-F5344CB8AC3E}">
        <p14:creationId xmlns:p14="http://schemas.microsoft.com/office/powerpoint/2010/main" val="24559167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el en object">
    <p:spTree>
      <p:nvGrpSpPr>
        <p:cNvPr id="1" name=""/>
        <p:cNvGrpSpPr/>
        <p:nvPr/>
      </p:nvGrpSpPr>
      <p:grpSpPr>
        <a:xfrm>
          <a:off x="0" y="0"/>
          <a:ext cx="0" cy="0"/>
          <a:chOff x="0" y="0"/>
          <a:chExt cx="0" cy="0"/>
        </a:xfrm>
      </p:grpSpPr>
      <p:sp>
        <p:nvSpPr>
          <p:cNvPr id="6" name="Tijdelijke aanduiding voor dianummer 5">
            <a:extLst>
              <a:ext uri="{FF2B5EF4-FFF2-40B4-BE49-F238E27FC236}">
                <a16:creationId xmlns:a16="http://schemas.microsoft.com/office/drawing/2014/main" id="{AE35440C-5E81-5446-A18E-20CEB044720E}"/>
              </a:ext>
            </a:extLst>
          </p:cNvPr>
          <p:cNvSpPr>
            <a:spLocks noGrp="1"/>
          </p:cNvSpPr>
          <p:nvPr>
            <p:ph type="sldNum" sz="quarter" idx="12"/>
          </p:nvPr>
        </p:nvSpPr>
        <p:spPr>
          <a:xfrm>
            <a:off x="10757646" y="6356350"/>
            <a:ext cx="596153" cy="365125"/>
          </a:xfrm>
        </p:spPr>
        <p:txBody>
          <a:bodyPr/>
          <a:lstStyle>
            <a:lvl1pPr>
              <a:defRPr>
                <a:solidFill>
                  <a:srgbClr val="48A1E1"/>
                </a:solidFill>
              </a:defRPr>
            </a:lvl1pPr>
          </a:lstStyle>
          <a:p>
            <a:fld id="{479E47EF-F7EC-974F-BB4E-1EBEB1D1A94E}" type="slidenum">
              <a:rPr lang="nl-NL" smtClean="0"/>
              <a:pPr/>
              <a:t>‹#›</a:t>
            </a:fld>
            <a:endParaRPr lang="nl-NL"/>
          </a:p>
        </p:txBody>
      </p:sp>
      <p:sp>
        <p:nvSpPr>
          <p:cNvPr id="12" name="Titel 10"/>
          <p:cNvSpPr>
            <a:spLocks noGrp="1"/>
          </p:cNvSpPr>
          <p:nvPr>
            <p:ph type="title" hasCustomPrompt="1"/>
          </p:nvPr>
        </p:nvSpPr>
        <p:spPr>
          <a:xfrm>
            <a:off x="757238" y="376519"/>
            <a:ext cx="10515600" cy="788686"/>
          </a:xfrm>
        </p:spPr>
        <p:txBody>
          <a:bodyPr>
            <a:normAutofit/>
          </a:bodyPr>
          <a:lstStyle>
            <a:lvl1pPr>
              <a:defRPr sz="2800"/>
            </a:lvl1pPr>
          </a:lstStyle>
          <a:p>
            <a:r>
              <a:rPr lang="nl-NL"/>
              <a:t>TITELSTIJL VAN MODEL BEWERKEN</a:t>
            </a:r>
          </a:p>
        </p:txBody>
      </p:sp>
      <p:sp>
        <p:nvSpPr>
          <p:cNvPr id="14" name="Tijdelijke aanduiding voor tekst 13"/>
          <p:cNvSpPr>
            <a:spLocks noGrp="1"/>
          </p:cNvSpPr>
          <p:nvPr>
            <p:ph type="body" sz="quarter" idx="13"/>
          </p:nvPr>
        </p:nvSpPr>
        <p:spPr>
          <a:xfrm>
            <a:off x="757238" y="1922463"/>
            <a:ext cx="10515600" cy="3805237"/>
          </a:xfrm>
        </p:spPr>
        <p:txBody>
          <a:bodyPr>
            <a:normAutofit/>
          </a:bodyPr>
          <a:lstStyle>
            <a:lvl1pPr marL="0" indent="0">
              <a:lnSpc>
                <a:spcPct val="150000"/>
              </a:lnSpc>
              <a:buFont typeface="Arial" charse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nl-NL"/>
              <a:t>Klik om de tekststijl van het model te bewerken</a:t>
            </a:r>
          </a:p>
        </p:txBody>
      </p:sp>
    </p:spTree>
    <p:extLst>
      <p:ext uri="{BB962C8B-B14F-4D97-AF65-F5344CB8AC3E}">
        <p14:creationId xmlns:p14="http://schemas.microsoft.com/office/powerpoint/2010/main" val="21929464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el en object">
    <p:spTree>
      <p:nvGrpSpPr>
        <p:cNvPr id="1" name=""/>
        <p:cNvGrpSpPr/>
        <p:nvPr/>
      </p:nvGrpSpPr>
      <p:grpSpPr>
        <a:xfrm>
          <a:off x="0" y="0"/>
          <a:ext cx="0" cy="0"/>
          <a:chOff x="0" y="0"/>
          <a:chExt cx="0" cy="0"/>
        </a:xfrm>
      </p:grpSpPr>
      <p:sp>
        <p:nvSpPr>
          <p:cNvPr id="12" name="Titel 10"/>
          <p:cNvSpPr>
            <a:spLocks noGrp="1"/>
          </p:cNvSpPr>
          <p:nvPr>
            <p:ph type="title" hasCustomPrompt="1"/>
          </p:nvPr>
        </p:nvSpPr>
        <p:spPr>
          <a:xfrm>
            <a:off x="757238" y="376519"/>
            <a:ext cx="10515600" cy="788686"/>
          </a:xfrm>
        </p:spPr>
        <p:txBody>
          <a:bodyPr>
            <a:normAutofit/>
          </a:bodyPr>
          <a:lstStyle>
            <a:lvl1pPr>
              <a:defRPr sz="2800"/>
            </a:lvl1pPr>
          </a:lstStyle>
          <a:p>
            <a:r>
              <a:rPr lang="nl-NL"/>
              <a:t>TITELSTIJL VAN MODEL BEWERKEN</a:t>
            </a:r>
          </a:p>
        </p:txBody>
      </p:sp>
      <p:sp>
        <p:nvSpPr>
          <p:cNvPr id="43" name="Rechthoek 42">
            <a:extLst>
              <a:ext uri="{FF2B5EF4-FFF2-40B4-BE49-F238E27FC236}">
                <a16:creationId xmlns:a16="http://schemas.microsoft.com/office/drawing/2014/main" id="{0BD6B420-D4ED-994B-BB27-A2FD9FBCA1D0}"/>
              </a:ext>
            </a:extLst>
          </p:cNvPr>
          <p:cNvSpPr/>
          <p:nvPr userDrawn="1"/>
        </p:nvSpPr>
        <p:spPr>
          <a:xfrm>
            <a:off x="0" y="1506170"/>
            <a:ext cx="12192000" cy="5351830"/>
          </a:xfrm>
          <a:prstGeom prst="rect">
            <a:avLst/>
          </a:prstGeom>
          <a:solidFill>
            <a:srgbClr val="00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Arial" charset="0"/>
            </a:endParaRPr>
          </a:p>
        </p:txBody>
      </p:sp>
      <p:graphicFrame>
        <p:nvGraphicFramePr>
          <p:cNvPr id="44" name="Tabel 43"/>
          <p:cNvGraphicFramePr>
            <a:graphicFrameLocks noGrp="1"/>
          </p:cNvGraphicFramePr>
          <p:nvPr userDrawn="1">
            <p:extLst>
              <p:ext uri="{D42A27DB-BD31-4B8C-83A1-F6EECF244321}">
                <p14:modId xmlns:p14="http://schemas.microsoft.com/office/powerpoint/2010/main" val="1727266328"/>
              </p:ext>
            </p:extLst>
          </p:nvPr>
        </p:nvGraphicFramePr>
        <p:xfrm>
          <a:off x="862104" y="2193825"/>
          <a:ext cx="9129060" cy="4113655"/>
        </p:xfrm>
        <a:graphic>
          <a:graphicData uri="http://schemas.openxmlformats.org/drawingml/2006/table">
            <a:tbl>
              <a:tblPr firstRow="1" bandRow="1">
                <a:tableStyleId>{5C22544A-7EE6-4342-B048-85BDC9FD1C3A}</a:tableStyleId>
              </a:tblPr>
              <a:tblGrid>
                <a:gridCol w="1020484">
                  <a:extLst>
                    <a:ext uri="{9D8B030D-6E8A-4147-A177-3AD203B41FA5}">
                      <a16:colId xmlns:a16="http://schemas.microsoft.com/office/drawing/2014/main" val="20000"/>
                    </a:ext>
                  </a:extLst>
                </a:gridCol>
                <a:gridCol w="8108576">
                  <a:extLst>
                    <a:ext uri="{9D8B030D-6E8A-4147-A177-3AD203B41FA5}">
                      <a16:colId xmlns:a16="http://schemas.microsoft.com/office/drawing/2014/main" val="20001"/>
                    </a:ext>
                  </a:extLst>
                </a:gridCol>
              </a:tblGrid>
              <a:tr h="483768">
                <a:tc>
                  <a:txBody>
                    <a:bodyPr/>
                    <a:lstStyle/>
                    <a:p>
                      <a:pPr algn="ctr"/>
                      <a:r>
                        <a:rPr lang="nl-NL" sz="2400" b="0">
                          <a:solidFill>
                            <a:schemeClr val="bg1"/>
                          </a:solidFill>
                        </a:rPr>
                        <a:t>1</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l-NL" b="0" kern="0">
                          <a:solidFill>
                            <a:schemeClr val="bg1"/>
                          </a:solidFill>
                        </a:rPr>
                        <a:t>Verbinding M&amp;C met onderwijs en onderzoek</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3768">
                <a:tc>
                  <a:txBody>
                    <a:bodyPr/>
                    <a:lstStyle/>
                    <a:p>
                      <a:pPr algn="ctr"/>
                      <a:r>
                        <a:rPr lang="nl-NL" sz="2400" b="0">
                          <a:solidFill>
                            <a:schemeClr val="bg1"/>
                          </a:solidFill>
                        </a:rPr>
                        <a:t>2</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l-NL" b="0" kern="0">
                          <a:solidFill>
                            <a:schemeClr val="bg1"/>
                          </a:solidFill>
                        </a:rPr>
                        <a:t>Context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483768">
                <a:tc>
                  <a:txBody>
                    <a:bodyPr/>
                    <a:lstStyle/>
                    <a:p>
                      <a:pPr algn="ctr"/>
                      <a:r>
                        <a:rPr lang="nl-NL" sz="2400" b="1">
                          <a:solidFill>
                            <a:schemeClr val="bg1"/>
                          </a:solidFill>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l-NL" kern="0">
                          <a:solidFill>
                            <a:schemeClr val="bg1"/>
                          </a:solidFill>
                        </a:rPr>
                        <a:t>Marketingdoelstellingen van het instituut/kenniscentrum</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37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l-NL" sz="2400" b="1">
                          <a:solidFill>
                            <a:schemeClr val="bg1"/>
                          </a:solidFill>
                        </a:rPr>
                        <a:t>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12700" lvl="1" indent="0">
                        <a:lnSpc>
                          <a:spcPct val="150000"/>
                        </a:lnSpc>
                        <a:buClr>
                          <a:srgbClr val="00ADCD"/>
                        </a:buClr>
                        <a:buSzPct val="100000"/>
                        <a:tabLst/>
                        <a:defRPr/>
                      </a:pPr>
                      <a:r>
                        <a:rPr lang="nl-NL" kern="0">
                          <a:solidFill>
                            <a:schemeClr val="bg1"/>
                          </a:solidFill>
                        </a:rPr>
                        <a:t>Accountplan 2018-2019</a:t>
                      </a:r>
                    </a:p>
                    <a:p>
                      <a:pPr marL="1200150" lvl="2" indent="-285750">
                        <a:lnSpc>
                          <a:spcPct val="150000"/>
                        </a:lnSpc>
                        <a:buClr>
                          <a:schemeClr val="bg1"/>
                        </a:buClr>
                        <a:buSzPct val="100000"/>
                        <a:buFont typeface="Arial" charset="0"/>
                        <a:buChar char="•"/>
                        <a:defRPr/>
                      </a:pPr>
                      <a:r>
                        <a:rPr lang="nl-NL" kern="0">
                          <a:solidFill>
                            <a:schemeClr val="bg1"/>
                          </a:solidFill>
                        </a:rPr>
                        <a:t>Marketing (6)</a:t>
                      </a:r>
                    </a:p>
                    <a:p>
                      <a:pPr marL="1200150" lvl="2" indent="-285750">
                        <a:lnSpc>
                          <a:spcPct val="150000"/>
                        </a:lnSpc>
                        <a:buClr>
                          <a:schemeClr val="bg1"/>
                        </a:buClr>
                        <a:buSzPct val="100000"/>
                        <a:buFont typeface="Arial" charset="0"/>
                        <a:buChar char="•"/>
                        <a:defRPr/>
                      </a:pPr>
                      <a:r>
                        <a:rPr lang="nl-NL" kern="0">
                          <a:solidFill>
                            <a:schemeClr val="bg1"/>
                          </a:solidFill>
                        </a:rPr>
                        <a:t>Marketingcommunicatie (7)</a:t>
                      </a:r>
                    </a:p>
                    <a:p>
                      <a:pPr marL="1200150" lvl="2" indent="-285750">
                        <a:lnSpc>
                          <a:spcPct val="150000"/>
                        </a:lnSpc>
                        <a:buClr>
                          <a:schemeClr val="bg1"/>
                        </a:buClr>
                        <a:buSzPct val="100000"/>
                        <a:buFont typeface="Arial" charset="0"/>
                        <a:buChar char="•"/>
                        <a:defRPr/>
                      </a:pPr>
                      <a:r>
                        <a:rPr lang="nl-NL" kern="0">
                          <a:solidFill>
                            <a:schemeClr val="bg1"/>
                          </a:solidFill>
                        </a:rPr>
                        <a:t>Corporate communicatie (8)</a:t>
                      </a:r>
                      <a:endParaRPr lang="nl-NL"/>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837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l-NL" sz="2400" b="1">
                          <a:solidFill>
                            <a:schemeClr val="bg1"/>
                          </a:solidFill>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12700" marR="0" lvl="1" indent="0" algn="l" defTabSz="914400" rtl="0" eaLnBrk="1" fontAlgn="auto" latinLnBrk="0" hangingPunct="1">
                        <a:lnSpc>
                          <a:spcPct val="150000"/>
                        </a:lnSpc>
                        <a:spcBef>
                          <a:spcPts val="0"/>
                        </a:spcBef>
                        <a:spcAft>
                          <a:spcPts val="0"/>
                        </a:spcAft>
                        <a:buClr>
                          <a:srgbClr val="00ADCD"/>
                        </a:buClr>
                        <a:buSzPct val="100000"/>
                        <a:buFontTx/>
                        <a:buNone/>
                        <a:tabLst/>
                        <a:defRPr/>
                      </a:pPr>
                      <a:r>
                        <a:rPr kumimoji="0" lang="nl-NL" sz="1800" b="0" i="0" u="none" strike="noStrike" kern="0" cap="none" spc="0" normalizeH="0" baseline="0" noProof="0">
                          <a:ln>
                            <a:noFill/>
                          </a:ln>
                          <a:solidFill>
                            <a:prstClr val="white"/>
                          </a:solidFill>
                          <a:effectLst/>
                          <a:uLnTx/>
                          <a:uFillTx/>
                          <a:latin typeface="+mn-lt"/>
                          <a:ea typeface="+mn-ea"/>
                          <a:cs typeface="+mn-cs"/>
                        </a:rPr>
                        <a:t>Activiteiten M&amp;C 2018-2019: focus &amp; </a:t>
                      </a:r>
                      <a:r>
                        <a:rPr kumimoji="0" lang="nl-NL" sz="1800" b="0" i="0" u="none" strike="noStrike" kern="0" cap="none" spc="0" normalizeH="0" baseline="0" noProof="0" err="1">
                          <a:ln>
                            <a:noFill/>
                          </a:ln>
                          <a:solidFill>
                            <a:prstClr val="white"/>
                          </a:solidFill>
                          <a:effectLst/>
                          <a:uLnTx/>
                          <a:uFillTx/>
                          <a:latin typeface="+mn-lt"/>
                          <a:ea typeface="+mn-ea"/>
                          <a:cs typeface="+mn-cs"/>
                        </a:rPr>
                        <a:t>highlights</a:t>
                      </a:r>
                      <a:endParaRPr kumimoji="0" lang="nl-NL" sz="1800" b="0" i="0" u="none" strike="noStrike" kern="0" cap="none" spc="0" normalizeH="0" baseline="0" noProof="0">
                        <a:ln>
                          <a:noFill/>
                        </a:ln>
                        <a:solidFill>
                          <a:prstClr val="white"/>
                        </a:solidFill>
                        <a:effectLst/>
                        <a:uLnTx/>
                        <a:uFillTx/>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837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l-NL" sz="2400" b="1">
                          <a:solidFill>
                            <a:schemeClr val="bg1"/>
                          </a:solidFill>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l-NL" kern="0">
                          <a:solidFill>
                            <a:schemeClr val="bg1"/>
                          </a:solidFill>
                        </a:rPr>
                        <a:t>Accountteam M&amp;C van het instituut xx/kenniscentrum xx</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306118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Titel en object">
    <p:spTree>
      <p:nvGrpSpPr>
        <p:cNvPr id="1" name=""/>
        <p:cNvGrpSpPr/>
        <p:nvPr/>
      </p:nvGrpSpPr>
      <p:grpSpPr>
        <a:xfrm>
          <a:off x="0" y="0"/>
          <a:ext cx="0" cy="0"/>
          <a:chOff x="0" y="0"/>
          <a:chExt cx="0" cy="0"/>
        </a:xfrm>
      </p:grpSpPr>
      <p:sp>
        <p:nvSpPr>
          <p:cNvPr id="5" name="Rechthoek 4">
            <a:extLst>
              <a:ext uri="{FF2B5EF4-FFF2-40B4-BE49-F238E27FC236}">
                <a16:creationId xmlns:a16="http://schemas.microsoft.com/office/drawing/2014/main" id="{157542E9-91C7-9F42-AA2F-572CCD0F3609}"/>
              </a:ext>
            </a:extLst>
          </p:cNvPr>
          <p:cNvSpPr/>
          <p:nvPr userDrawn="1"/>
        </p:nvSpPr>
        <p:spPr>
          <a:xfrm>
            <a:off x="0" y="2353235"/>
            <a:ext cx="12192000" cy="4504766"/>
          </a:xfrm>
          <a:prstGeom prst="rect">
            <a:avLst/>
          </a:prstGeom>
          <a:solidFill>
            <a:srgbClr val="00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333333"/>
              </a:solidFill>
              <a:latin typeface="Arial" charset="0"/>
            </a:endParaRPr>
          </a:p>
        </p:txBody>
      </p:sp>
      <p:sp>
        <p:nvSpPr>
          <p:cNvPr id="6" name="Rechthoek 5">
            <a:extLst>
              <a:ext uri="{FF2B5EF4-FFF2-40B4-BE49-F238E27FC236}">
                <a16:creationId xmlns:a16="http://schemas.microsoft.com/office/drawing/2014/main" id="{157542E9-91C7-9F42-AA2F-572CCD0F3609}"/>
              </a:ext>
            </a:extLst>
          </p:cNvPr>
          <p:cNvSpPr/>
          <p:nvPr userDrawn="1"/>
        </p:nvSpPr>
        <p:spPr>
          <a:xfrm>
            <a:off x="0" y="6310489"/>
            <a:ext cx="12192000" cy="547512"/>
          </a:xfrm>
          <a:prstGeom prst="rect">
            <a:avLst/>
          </a:prstGeom>
          <a:solidFill>
            <a:srgbClr val="48A1E1">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333333"/>
              </a:solidFill>
              <a:latin typeface="Arial" charset="0"/>
            </a:endParaRPr>
          </a:p>
        </p:txBody>
      </p:sp>
      <p:sp>
        <p:nvSpPr>
          <p:cNvPr id="8" name="Titel 9"/>
          <p:cNvSpPr>
            <a:spLocks noGrp="1"/>
          </p:cNvSpPr>
          <p:nvPr>
            <p:ph type="title"/>
          </p:nvPr>
        </p:nvSpPr>
        <p:spPr>
          <a:xfrm>
            <a:off x="757238" y="376519"/>
            <a:ext cx="10515600" cy="788686"/>
          </a:xfrm>
        </p:spPr>
        <p:txBody>
          <a:bodyPr>
            <a:normAutofit/>
          </a:bodyPr>
          <a:lstStyle/>
          <a:p>
            <a:r>
              <a:rPr lang="nl-NL">
                <a:latin typeface="Arial" charset="0"/>
              </a:rPr>
              <a:t>ACCOUNTTEAM M&amp;C [INSTITUUT/KC]</a:t>
            </a:r>
            <a:endParaRPr lang="nl-NL"/>
          </a:p>
        </p:txBody>
      </p:sp>
      <p:sp>
        <p:nvSpPr>
          <p:cNvPr id="3" name="Tijdelijke aanduiding voor afbeelding 2"/>
          <p:cNvSpPr>
            <a:spLocks noGrp="1"/>
          </p:cNvSpPr>
          <p:nvPr>
            <p:ph type="pic" sz="quarter" idx="10"/>
          </p:nvPr>
        </p:nvSpPr>
        <p:spPr>
          <a:xfrm>
            <a:off x="7531788" y="2562232"/>
            <a:ext cx="849600" cy="849600"/>
          </a:xfrm>
        </p:spPr>
        <p:txBody>
          <a:bodyPr>
            <a:normAutofit/>
          </a:bodyPr>
          <a:lstStyle>
            <a:lvl1pPr>
              <a:defRPr sz="1000"/>
            </a:lvl1pPr>
          </a:lstStyle>
          <a:p>
            <a:endParaRPr lang="nl-NL"/>
          </a:p>
        </p:txBody>
      </p:sp>
      <p:sp>
        <p:nvSpPr>
          <p:cNvPr id="18" name="Tijdelijke aanduiding voor afbeelding 2"/>
          <p:cNvSpPr>
            <a:spLocks noGrp="1"/>
          </p:cNvSpPr>
          <p:nvPr>
            <p:ph type="pic" sz="quarter" idx="11"/>
          </p:nvPr>
        </p:nvSpPr>
        <p:spPr>
          <a:xfrm>
            <a:off x="7531788" y="3753013"/>
            <a:ext cx="849600" cy="849600"/>
          </a:xfrm>
        </p:spPr>
        <p:txBody>
          <a:bodyPr>
            <a:normAutofit/>
          </a:bodyPr>
          <a:lstStyle>
            <a:lvl1pPr>
              <a:defRPr sz="1000"/>
            </a:lvl1pPr>
          </a:lstStyle>
          <a:p>
            <a:endParaRPr lang="nl-NL"/>
          </a:p>
        </p:txBody>
      </p:sp>
      <p:sp>
        <p:nvSpPr>
          <p:cNvPr id="19" name="Tijdelijke aanduiding voor afbeelding 2"/>
          <p:cNvSpPr>
            <a:spLocks noGrp="1"/>
          </p:cNvSpPr>
          <p:nvPr>
            <p:ph type="pic" sz="quarter" idx="12"/>
          </p:nvPr>
        </p:nvSpPr>
        <p:spPr>
          <a:xfrm>
            <a:off x="7531788" y="4943795"/>
            <a:ext cx="849600" cy="849600"/>
          </a:xfrm>
        </p:spPr>
        <p:txBody>
          <a:bodyPr>
            <a:normAutofit/>
          </a:bodyPr>
          <a:lstStyle>
            <a:lvl1pPr>
              <a:defRPr sz="1000"/>
            </a:lvl1pPr>
          </a:lstStyle>
          <a:p>
            <a:endParaRPr lang="nl-NL"/>
          </a:p>
        </p:txBody>
      </p:sp>
      <p:sp>
        <p:nvSpPr>
          <p:cNvPr id="20" name="Tijdelijke aanduiding voor afbeelding 2"/>
          <p:cNvSpPr>
            <a:spLocks noGrp="1"/>
          </p:cNvSpPr>
          <p:nvPr>
            <p:ph type="pic" sz="quarter" idx="13"/>
          </p:nvPr>
        </p:nvSpPr>
        <p:spPr>
          <a:xfrm>
            <a:off x="8738419" y="3156121"/>
            <a:ext cx="849600" cy="849600"/>
          </a:xfrm>
        </p:spPr>
        <p:txBody>
          <a:bodyPr>
            <a:normAutofit/>
          </a:bodyPr>
          <a:lstStyle>
            <a:lvl1pPr>
              <a:defRPr sz="1000"/>
            </a:lvl1pPr>
          </a:lstStyle>
          <a:p>
            <a:endParaRPr lang="nl-NL"/>
          </a:p>
        </p:txBody>
      </p:sp>
      <p:sp>
        <p:nvSpPr>
          <p:cNvPr id="21" name="Tijdelijke aanduiding voor afbeelding 2"/>
          <p:cNvSpPr>
            <a:spLocks noGrp="1"/>
          </p:cNvSpPr>
          <p:nvPr>
            <p:ph type="pic" sz="quarter" idx="14"/>
          </p:nvPr>
        </p:nvSpPr>
        <p:spPr>
          <a:xfrm>
            <a:off x="8738419" y="4346902"/>
            <a:ext cx="849600" cy="849600"/>
          </a:xfrm>
        </p:spPr>
        <p:txBody>
          <a:bodyPr>
            <a:normAutofit/>
          </a:bodyPr>
          <a:lstStyle>
            <a:lvl1pPr>
              <a:defRPr sz="1000"/>
            </a:lvl1pPr>
          </a:lstStyle>
          <a:p>
            <a:endParaRPr lang="nl-NL"/>
          </a:p>
        </p:txBody>
      </p:sp>
      <p:sp>
        <p:nvSpPr>
          <p:cNvPr id="22" name="Tijdelijke aanduiding voor afbeelding 2"/>
          <p:cNvSpPr>
            <a:spLocks noGrp="1"/>
          </p:cNvSpPr>
          <p:nvPr>
            <p:ph type="pic" sz="quarter" idx="15"/>
          </p:nvPr>
        </p:nvSpPr>
        <p:spPr>
          <a:xfrm>
            <a:off x="8738419" y="5537684"/>
            <a:ext cx="849600" cy="849600"/>
          </a:xfrm>
        </p:spPr>
        <p:txBody>
          <a:bodyPr>
            <a:normAutofit/>
          </a:bodyPr>
          <a:lstStyle>
            <a:lvl1pPr>
              <a:defRPr sz="1000"/>
            </a:lvl1pPr>
          </a:lstStyle>
          <a:p>
            <a:endParaRPr lang="nl-NL"/>
          </a:p>
        </p:txBody>
      </p:sp>
      <p:sp>
        <p:nvSpPr>
          <p:cNvPr id="23" name="Tijdelijke aanduiding voor afbeelding 2"/>
          <p:cNvSpPr>
            <a:spLocks noGrp="1"/>
          </p:cNvSpPr>
          <p:nvPr>
            <p:ph type="pic" sz="quarter" idx="16"/>
          </p:nvPr>
        </p:nvSpPr>
        <p:spPr>
          <a:xfrm>
            <a:off x="7531788" y="6172699"/>
            <a:ext cx="849600" cy="849600"/>
          </a:xfrm>
        </p:spPr>
        <p:txBody>
          <a:bodyPr>
            <a:normAutofit/>
          </a:bodyPr>
          <a:lstStyle>
            <a:lvl1pPr>
              <a:defRPr sz="1000"/>
            </a:lvl1pPr>
          </a:lstStyle>
          <a:p>
            <a:endParaRPr lang="nl-NL"/>
          </a:p>
        </p:txBody>
      </p:sp>
      <p:sp>
        <p:nvSpPr>
          <p:cNvPr id="24" name="Tijdelijke aanduiding voor afbeelding 2"/>
          <p:cNvSpPr>
            <a:spLocks noGrp="1"/>
          </p:cNvSpPr>
          <p:nvPr>
            <p:ph type="pic" sz="quarter" idx="17"/>
          </p:nvPr>
        </p:nvSpPr>
        <p:spPr>
          <a:xfrm>
            <a:off x="7531788" y="7363480"/>
            <a:ext cx="849600" cy="849600"/>
          </a:xfrm>
        </p:spPr>
        <p:txBody>
          <a:bodyPr>
            <a:normAutofit/>
          </a:bodyPr>
          <a:lstStyle>
            <a:lvl1pPr>
              <a:defRPr sz="1000"/>
            </a:lvl1pPr>
          </a:lstStyle>
          <a:p>
            <a:endParaRPr lang="nl-NL"/>
          </a:p>
        </p:txBody>
      </p:sp>
      <p:sp>
        <p:nvSpPr>
          <p:cNvPr id="25" name="Tijdelijke aanduiding voor afbeelding 2"/>
          <p:cNvSpPr>
            <a:spLocks noGrp="1"/>
          </p:cNvSpPr>
          <p:nvPr>
            <p:ph type="pic" sz="quarter" idx="18"/>
          </p:nvPr>
        </p:nvSpPr>
        <p:spPr>
          <a:xfrm>
            <a:off x="8738419" y="6766588"/>
            <a:ext cx="849600" cy="849600"/>
          </a:xfrm>
        </p:spPr>
        <p:txBody>
          <a:bodyPr>
            <a:normAutofit/>
          </a:bodyPr>
          <a:lstStyle>
            <a:lvl1pPr>
              <a:defRPr sz="1000"/>
            </a:lvl1pPr>
          </a:lstStyle>
          <a:p>
            <a:endParaRPr lang="nl-NL"/>
          </a:p>
        </p:txBody>
      </p:sp>
      <p:sp>
        <p:nvSpPr>
          <p:cNvPr id="26" name="Tijdelijke aanduiding voor afbeelding 2"/>
          <p:cNvSpPr>
            <a:spLocks noGrp="1"/>
          </p:cNvSpPr>
          <p:nvPr>
            <p:ph type="pic" sz="quarter" idx="19"/>
          </p:nvPr>
        </p:nvSpPr>
        <p:spPr>
          <a:xfrm>
            <a:off x="8738419" y="7957369"/>
            <a:ext cx="849600" cy="849600"/>
          </a:xfrm>
        </p:spPr>
        <p:txBody>
          <a:bodyPr>
            <a:normAutofit/>
          </a:bodyPr>
          <a:lstStyle>
            <a:lvl1pPr>
              <a:defRPr sz="1000"/>
            </a:lvl1pPr>
          </a:lstStyle>
          <a:p>
            <a:endParaRPr lang="nl-NL"/>
          </a:p>
        </p:txBody>
      </p:sp>
    </p:spTree>
    <p:extLst>
      <p:ext uri="{BB962C8B-B14F-4D97-AF65-F5344CB8AC3E}">
        <p14:creationId xmlns:p14="http://schemas.microsoft.com/office/powerpoint/2010/main" val="323974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el en object">
    <p:spTree>
      <p:nvGrpSpPr>
        <p:cNvPr id="1" name=""/>
        <p:cNvGrpSpPr/>
        <p:nvPr/>
      </p:nvGrpSpPr>
      <p:grpSpPr>
        <a:xfrm>
          <a:off x="0" y="0"/>
          <a:ext cx="0" cy="0"/>
          <a:chOff x="0" y="0"/>
          <a:chExt cx="0" cy="0"/>
        </a:xfrm>
      </p:grpSpPr>
      <p:sp>
        <p:nvSpPr>
          <p:cNvPr id="6" name="Tijdelijke aanduiding voor dianummer 5">
            <a:extLst>
              <a:ext uri="{FF2B5EF4-FFF2-40B4-BE49-F238E27FC236}">
                <a16:creationId xmlns:a16="http://schemas.microsoft.com/office/drawing/2014/main" id="{AE35440C-5E81-5446-A18E-20CEB044720E}"/>
              </a:ext>
            </a:extLst>
          </p:cNvPr>
          <p:cNvSpPr>
            <a:spLocks noGrp="1"/>
          </p:cNvSpPr>
          <p:nvPr>
            <p:ph type="sldNum" sz="quarter" idx="12"/>
          </p:nvPr>
        </p:nvSpPr>
        <p:spPr>
          <a:xfrm>
            <a:off x="10757646" y="6356350"/>
            <a:ext cx="596153" cy="365125"/>
          </a:xfrm>
        </p:spPr>
        <p:txBody>
          <a:bodyPr/>
          <a:lstStyle>
            <a:lvl1pPr>
              <a:defRPr>
                <a:solidFill>
                  <a:srgbClr val="0099D4"/>
                </a:solidFill>
              </a:defRPr>
            </a:lvl1pPr>
          </a:lstStyle>
          <a:p>
            <a:fld id="{479E47EF-F7EC-974F-BB4E-1EBEB1D1A94E}" type="slidenum">
              <a:rPr lang="nl-NL" smtClean="0"/>
              <a:pPr/>
              <a:t>‹#›</a:t>
            </a:fld>
            <a:endParaRPr lang="nl-NL"/>
          </a:p>
        </p:txBody>
      </p:sp>
      <p:sp>
        <p:nvSpPr>
          <p:cNvPr id="12" name="Titel 10"/>
          <p:cNvSpPr>
            <a:spLocks noGrp="1"/>
          </p:cNvSpPr>
          <p:nvPr>
            <p:ph type="title" hasCustomPrompt="1"/>
          </p:nvPr>
        </p:nvSpPr>
        <p:spPr>
          <a:xfrm>
            <a:off x="757238" y="376519"/>
            <a:ext cx="10515600" cy="788686"/>
          </a:xfrm>
        </p:spPr>
        <p:txBody>
          <a:bodyPr>
            <a:normAutofit/>
          </a:bodyPr>
          <a:lstStyle>
            <a:lvl1pPr>
              <a:defRPr sz="2800"/>
            </a:lvl1pPr>
          </a:lstStyle>
          <a:p>
            <a:r>
              <a:rPr lang="nl-NL"/>
              <a:t>TITELSTIJL VAN MODEL BEWERKEN</a:t>
            </a:r>
          </a:p>
        </p:txBody>
      </p:sp>
      <p:sp>
        <p:nvSpPr>
          <p:cNvPr id="5" name="Rechthoek 4"/>
          <p:cNvSpPr/>
          <p:nvPr userDrawn="1"/>
        </p:nvSpPr>
        <p:spPr>
          <a:xfrm>
            <a:off x="0" y="1479176"/>
            <a:ext cx="2800673" cy="53788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Tekstvak 7">
            <a:extLst>
              <a:ext uri="{FF2B5EF4-FFF2-40B4-BE49-F238E27FC236}">
                <a16:creationId xmlns:a16="http://schemas.microsoft.com/office/drawing/2014/main" id="{76A177F1-7BBC-3F4C-8705-04CF78DC9F69}"/>
              </a:ext>
            </a:extLst>
          </p:cNvPr>
          <p:cNvSpPr txBox="1"/>
          <p:nvPr userDrawn="1"/>
        </p:nvSpPr>
        <p:spPr>
          <a:xfrm>
            <a:off x="8959957" y="1617210"/>
            <a:ext cx="2862614" cy="738664"/>
          </a:xfrm>
          <a:prstGeom prst="rect">
            <a:avLst/>
          </a:prstGeom>
          <a:noFill/>
        </p:spPr>
        <p:txBody>
          <a:bodyPr wrap="square" rtlCol="0">
            <a:spAutoFit/>
          </a:bodyPr>
          <a:lstStyle/>
          <a:p>
            <a:r>
              <a:rPr lang="nl-NL" sz="1400" b="1">
                <a:solidFill>
                  <a:srgbClr val="0099D4"/>
                </a:solidFill>
                <a:latin typeface="Arial" charset="0"/>
                <a:cs typeface="Arial" charset="0"/>
              </a:rPr>
              <a:t>1</a:t>
            </a:r>
          </a:p>
          <a:p>
            <a:r>
              <a:rPr lang="nl-NL" sz="1400" b="1">
                <a:solidFill>
                  <a:srgbClr val="0099D4"/>
                </a:solidFill>
                <a:latin typeface="Arial" charset="0"/>
                <a:cs typeface="Arial" charset="0"/>
              </a:rPr>
              <a:t>IMJP instituut/kenniscentrum </a:t>
            </a:r>
          </a:p>
          <a:p>
            <a:r>
              <a:rPr lang="nl-NL" sz="1400">
                <a:solidFill>
                  <a:srgbClr val="0099D4"/>
                </a:solidFill>
                <a:latin typeface="Arial" charset="0"/>
                <a:cs typeface="Arial" charset="0"/>
              </a:rPr>
              <a:t>Aug 2018</a:t>
            </a:r>
          </a:p>
        </p:txBody>
      </p:sp>
      <p:sp>
        <p:nvSpPr>
          <p:cNvPr id="9" name="Ovaal 8"/>
          <p:cNvSpPr/>
          <p:nvPr userDrawn="1"/>
        </p:nvSpPr>
        <p:spPr>
          <a:xfrm>
            <a:off x="5388536" y="1914931"/>
            <a:ext cx="3603812" cy="3603812"/>
          </a:xfrm>
          <a:prstGeom prst="ellipse">
            <a:avLst/>
          </a:prstGeom>
          <a:noFill/>
          <a:ln w="38100">
            <a:solidFill>
              <a:srgbClr val="D9F1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Ovaal 9">
            <a:extLst>
              <a:ext uri="{FF2B5EF4-FFF2-40B4-BE49-F238E27FC236}">
                <a16:creationId xmlns:a16="http://schemas.microsoft.com/office/drawing/2014/main" id="{CCFD7238-B81C-1F46-861F-009DFA4881C7}"/>
              </a:ext>
            </a:extLst>
          </p:cNvPr>
          <p:cNvSpPr/>
          <p:nvPr userDrawn="1"/>
        </p:nvSpPr>
        <p:spPr>
          <a:xfrm>
            <a:off x="7768250" y="1793056"/>
            <a:ext cx="576400" cy="576400"/>
          </a:xfrm>
          <a:prstGeom prst="ellipse">
            <a:avLst/>
          </a:prstGeom>
          <a:solidFill>
            <a:srgbClr val="D9F1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Arial" charset="0"/>
            </a:endParaRPr>
          </a:p>
        </p:txBody>
      </p:sp>
      <p:sp>
        <p:nvSpPr>
          <p:cNvPr id="11" name="Tekstvak 10">
            <a:extLst>
              <a:ext uri="{FF2B5EF4-FFF2-40B4-BE49-F238E27FC236}">
                <a16:creationId xmlns:a16="http://schemas.microsoft.com/office/drawing/2014/main" id="{82A95528-B2B4-684B-8702-7F9BCF089AF6}"/>
              </a:ext>
            </a:extLst>
          </p:cNvPr>
          <p:cNvSpPr txBox="1"/>
          <p:nvPr userDrawn="1"/>
        </p:nvSpPr>
        <p:spPr>
          <a:xfrm>
            <a:off x="7802397" y="1839550"/>
            <a:ext cx="547224" cy="461665"/>
          </a:xfrm>
          <a:prstGeom prst="rect">
            <a:avLst/>
          </a:prstGeom>
          <a:noFill/>
        </p:spPr>
        <p:txBody>
          <a:bodyPr wrap="square" rtlCol="0">
            <a:spAutoFit/>
          </a:bodyPr>
          <a:lstStyle/>
          <a:p>
            <a:r>
              <a:rPr lang="nl-NL" sz="2400">
                <a:solidFill>
                  <a:schemeClr val="bg1"/>
                </a:solidFill>
                <a:latin typeface="Arial" charset="0"/>
              </a:rPr>
              <a:t>01</a:t>
            </a:r>
          </a:p>
        </p:txBody>
      </p:sp>
      <p:sp>
        <p:nvSpPr>
          <p:cNvPr id="13" name="Ovaal 12">
            <a:extLst>
              <a:ext uri="{FF2B5EF4-FFF2-40B4-BE49-F238E27FC236}">
                <a16:creationId xmlns:a16="http://schemas.microsoft.com/office/drawing/2014/main" id="{8D1DB398-CB51-914D-9106-A4C18D98EF13}"/>
              </a:ext>
            </a:extLst>
          </p:cNvPr>
          <p:cNvSpPr/>
          <p:nvPr userDrawn="1"/>
        </p:nvSpPr>
        <p:spPr>
          <a:xfrm>
            <a:off x="8574144" y="3125528"/>
            <a:ext cx="766390" cy="766390"/>
          </a:xfrm>
          <a:prstGeom prst="ellipse">
            <a:avLst/>
          </a:prstGeom>
          <a:solidFill>
            <a:srgbClr val="00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Arial" charset="0"/>
            </a:endParaRPr>
          </a:p>
        </p:txBody>
      </p:sp>
      <p:sp>
        <p:nvSpPr>
          <p:cNvPr id="15" name="Tekstvak 14">
            <a:extLst>
              <a:ext uri="{FF2B5EF4-FFF2-40B4-BE49-F238E27FC236}">
                <a16:creationId xmlns:a16="http://schemas.microsoft.com/office/drawing/2014/main" id="{12FCE135-AF2C-474F-9947-A6F0A0AB014B}"/>
              </a:ext>
            </a:extLst>
          </p:cNvPr>
          <p:cNvSpPr txBox="1"/>
          <p:nvPr userDrawn="1"/>
        </p:nvSpPr>
        <p:spPr>
          <a:xfrm>
            <a:off x="8716653" y="3266299"/>
            <a:ext cx="526905" cy="461665"/>
          </a:xfrm>
          <a:prstGeom prst="rect">
            <a:avLst/>
          </a:prstGeom>
          <a:noFill/>
        </p:spPr>
        <p:txBody>
          <a:bodyPr wrap="square" rtlCol="0">
            <a:spAutoFit/>
          </a:bodyPr>
          <a:lstStyle/>
          <a:p>
            <a:r>
              <a:rPr lang="nl-NL" sz="2400">
                <a:solidFill>
                  <a:schemeClr val="bg1"/>
                </a:solidFill>
                <a:latin typeface="Arial" charset="0"/>
              </a:rPr>
              <a:t>02</a:t>
            </a:r>
          </a:p>
        </p:txBody>
      </p:sp>
      <p:sp>
        <p:nvSpPr>
          <p:cNvPr id="16" name="Ovaal 15">
            <a:extLst>
              <a:ext uri="{FF2B5EF4-FFF2-40B4-BE49-F238E27FC236}">
                <a16:creationId xmlns:a16="http://schemas.microsoft.com/office/drawing/2014/main" id="{F50013DA-33C6-8641-99FE-DA9ADFC45D95}"/>
              </a:ext>
            </a:extLst>
          </p:cNvPr>
          <p:cNvSpPr/>
          <p:nvPr userDrawn="1"/>
        </p:nvSpPr>
        <p:spPr>
          <a:xfrm>
            <a:off x="7978726" y="4851533"/>
            <a:ext cx="576400" cy="576400"/>
          </a:xfrm>
          <a:prstGeom prst="ellipse">
            <a:avLst/>
          </a:prstGeom>
          <a:solidFill>
            <a:srgbClr val="D9F1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Arial" charset="0"/>
            </a:endParaRPr>
          </a:p>
        </p:txBody>
      </p:sp>
      <p:sp>
        <p:nvSpPr>
          <p:cNvPr id="17" name="Tekstvak 16">
            <a:extLst>
              <a:ext uri="{FF2B5EF4-FFF2-40B4-BE49-F238E27FC236}">
                <a16:creationId xmlns:a16="http://schemas.microsoft.com/office/drawing/2014/main" id="{64BECA2C-EA58-B84C-9E9A-C535CFFDE573}"/>
              </a:ext>
            </a:extLst>
          </p:cNvPr>
          <p:cNvSpPr txBox="1"/>
          <p:nvPr userDrawn="1"/>
        </p:nvSpPr>
        <p:spPr>
          <a:xfrm>
            <a:off x="8026240" y="4897309"/>
            <a:ext cx="526905" cy="461665"/>
          </a:xfrm>
          <a:prstGeom prst="rect">
            <a:avLst/>
          </a:prstGeom>
          <a:noFill/>
        </p:spPr>
        <p:txBody>
          <a:bodyPr wrap="square" rtlCol="0">
            <a:spAutoFit/>
          </a:bodyPr>
          <a:lstStyle/>
          <a:p>
            <a:r>
              <a:rPr lang="nl-NL" sz="2400">
                <a:solidFill>
                  <a:schemeClr val="bg1"/>
                </a:solidFill>
                <a:latin typeface="Arial" charset="0"/>
              </a:rPr>
              <a:t>03</a:t>
            </a:r>
          </a:p>
        </p:txBody>
      </p:sp>
      <p:sp>
        <p:nvSpPr>
          <p:cNvPr id="18" name="Ovaal 17">
            <a:extLst>
              <a:ext uri="{FF2B5EF4-FFF2-40B4-BE49-F238E27FC236}">
                <a16:creationId xmlns:a16="http://schemas.microsoft.com/office/drawing/2014/main" id="{E7495630-7D51-5343-AB81-FEDC159BAB9C}"/>
              </a:ext>
            </a:extLst>
          </p:cNvPr>
          <p:cNvSpPr/>
          <p:nvPr userDrawn="1"/>
        </p:nvSpPr>
        <p:spPr>
          <a:xfrm>
            <a:off x="5961753" y="4986883"/>
            <a:ext cx="576400" cy="576400"/>
          </a:xfrm>
          <a:prstGeom prst="ellipse">
            <a:avLst/>
          </a:prstGeom>
          <a:solidFill>
            <a:srgbClr val="D9F1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Arial" charset="0"/>
            </a:endParaRPr>
          </a:p>
        </p:txBody>
      </p:sp>
      <p:sp>
        <p:nvSpPr>
          <p:cNvPr id="19" name="Tekstvak 18">
            <a:extLst>
              <a:ext uri="{FF2B5EF4-FFF2-40B4-BE49-F238E27FC236}">
                <a16:creationId xmlns:a16="http://schemas.microsoft.com/office/drawing/2014/main" id="{78533F9A-136E-8145-8E1E-B92A600C784F}"/>
              </a:ext>
            </a:extLst>
          </p:cNvPr>
          <p:cNvSpPr txBox="1"/>
          <p:nvPr userDrawn="1"/>
        </p:nvSpPr>
        <p:spPr>
          <a:xfrm>
            <a:off x="6009267" y="5032659"/>
            <a:ext cx="526905" cy="461665"/>
          </a:xfrm>
          <a:prstGeom prst="rect">
            <a:avLst/>
          </a:prstGeom>
          <a:noFill/>
        </p:spPr>
        <p:txBody>
          <a:bodyPr wrap="square" rtlCol="0">
            <a:spAutoFit/>
          </a:bodyPr>
          <a:lstStyle/>
          <a:p>
            <a:r>
              <a:rPr lang="nl-NL" sz="2400">
                <a:solidFill>
                  <a:schemeClr val="bg1"/>
                </a:solidFill>
                <a:latin typeface="Arial" charset="0"/>
              </a:rPr>
              <a:t>04</a:t>
            </a:r>
          </a:p>
        </p:txBody>
      </p:sp>
      <p:sp>
        <p:nvSpPr>
          <p:cNvPr id="20" name="Driehoek 19"/>
          <p:cNvSpPr/>
          <p:nvPr userDrawn="1"/>
        </p:nvSpPr>
        <p:spPr>
          <a:xfrm rot="9618603" flipH="1">
            <a:off x="8515160" y="2594932"/>
            <a:ext cx="393232" cy="257567"/>
          </a:xfrm>
          <a:prstGeom prst="triangle">
            <a:avLst/>
          </a:prstGeom>
          <a:solidFill>
            <a:srgbClr val="D9F1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Driehoek 20"/>
          <p:cNvSpPr/>
          <p:nvPr userDrawn="1"/>
        </p:nvSpPr>
        <p:spPr>
          <a:xfrm rot="13057379" flipH="1">
            <a:off x="8660742" y="4253399"/>
            <a:ext cx="393232" cy="257567"/>
          </a:xfrm>
          <a:prstGeom prst="triangle">
            <a:avLst/>
          </a:prstGeom>
          <a:solidFill>
            <a:srgbClr val="D9F1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2" name="Driehoek 21"/>
          <p:cNvSpPr/>
          <p:nvPr userDrawn="1"/>
        </p:nvSpPr>
        <p:spPr>
          <a:xfrm rot="16752973" flipH="1">
            <a:off x="7066707" y="5388980"/>
            <a:ext cx="393232" cy="257567"/>
          </a:xfrm>
          <a:prstGeom prst="triangle">
            <a:avLst/>
          </a:prstGeom>
          <a:solidFill>
            <a:srgbClr val="D9F1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Driehoek 22"/>
          <p:cNvSpPr/>
          <p:nvPr userDrawn="1"/>
        </p:nvSpPr>
        <p:spPr>
          <a:xfrm rot="20014125" flipH="1">
            <a:off x="5414560" y="4423583"/>
            <a:ext cx="393232" cy="257567"/>
          </a:xfrm>
          <a:prstGeom prst="triangle">
            <a:avLst/>
          </a:prstGeom>
          <a:solidFill>
            <a:srgbClr val="D9F1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Ovaal 23">
            <a:extLst>
              <a:ext uri="{FF2B5EF4-FFF2-40B4-BE49-F238E27FC236}">
                <a16:creationId xmlns:a16="http://schemas.microsoft.com/office/drawing/2014/main" id="{91BB6B73-BC0C-624C-B05E-5E2D3ACFB3D7}"/>
              </a:ext>
            </a:extLst>
          </p:cNvPr>
          <p:cNvSpPr/>
          <p:nvPr userDrawn="1"/>
        </p:nvSpPr>
        <p:spPr>
          <a:xfrm>
            <a:off x="5083240" y="3443329"/>
            <a:ext cx="576400" cy="576400"/>
          </a:xfrm>
          <a:prstGeom prst="ellipse">
            <a:avLst/>
          </a:prstGeom>
          <a:solidFill>
            <a:srgbClr val="D9F1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Arial" charset="0"/>
            </a:endParaRPr>
          </a:p>
        </p:txBody>
      </p:sp>
      <p:sp>
        <p:nvSpPr>
          <p:cNvPr id="25" name="Tekstvak 24">
            <a:extLst>
              <a:ext uri="{FF2B5EF4-FFF2-40B4-BE49-F238E27FC236}">
                <a16:creationId xmlns:a16="http://schemas.microsoft.com/office/drawing/2014/main" id="{D5C76F80-92A5-CC45-B346-C99CEAA14D2C}"/>
              </a:ext>
            </a:extLst>
          </p:cNvPr>
          <p:cNvSpPr txBox="1"/>
          <p:nvPr userDrawn="1"/>
        </p:nvSpPr>
        <p:spPr>
          <a:xfrm>
            <a:off x="5130618" y="3487875"/>
            <a:ext cx="538177" cy="461665"/>
          </a:xfrm>
          <a:prstGeom prst="rect">
            <a:avLst/>
          </a:prstGeom>
          <a:noFill/>
        </p:spPr>
        <p:txBody>
          <a:bodyPr wrap="square" rtlCol="0">
            <a:spAutoFit/>
          </a:bodyPr>
          <a:lstStyle/>
          <a:p>
            <a:r>
              <a:rPr lang="nl-NL" sz="2400">
                <a:solidFill>
                  <a:schemeClr val="bg1"/>
                </a:solidFill>
                <a:latin typeface="Arial" charset="0"/>
              </a:rPr>
              <a:t>05</a:t>
            </a:r>
          </a:p>
        </p:txBody>
      </p:sp>
      <p:sp>
        <p:nvSpPr>
          <p:cNvPr id="26" name="Driehoek 25"/>
          <p:cNvSpPr/>
          <p:nvPr userDrawn="1"/>
        </p:nvSpPr>
        <p:spPr>
          <a:xfrm rot="6610973" flipH="1">
            <a:off x="7006332" y="1795249"/>
            <a:ext cx="393232" cy="257567"/>
          </a:xfrm>
          <a:prstGeom prst="triangle">
            <a:avLst/>
          </a:prstGeom>
          <a:solidFill>
            <a:srgbClr val="D9F1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7" name="Ovaal 26">
            <a:extLst>
              <a:ext uri="{FF2B5EF4-FFF2-40B4-BE49-F238E27FC236}">
                <a16:creationId xmlns:a16="http://schemas.microsoft.com/office/drawing/2014/main" id="{91BB6B73-BC0C-624C-B05E-5E2D3ACFB3D7}"/>
              </a:ext>
            </a:extLst>
          </p:cNvPr>
          <p:cNvSpPr/>
          <p:nvPr userDrawn="1"/>
        </p:nvSpPr>
        <p:spPr>
          <a:xfrm>
            <a:off x="5924344" y="1935084"/>
            <a:ext cx="576400" cy="576400"/>
          </a:xfrm>
          <a:prstGeom prst="ellipse">
            <a:avLst/>
          </a:prstGeom>
          <a:solidFill>
            <a:srgbClr val="D9F1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Arial" charset="0"/>
            </a:endParaRPr>
          </a:p>
        </p:txBody>
      </p:sp>
      <p:sp>
        <p:nvSpPr>
          <p:cNvPr id="28" name="Tekstvak 27">
            <a:extLst>
              <a:ext uri="{FF2B5EF4-FFF2-40B4-BE49-F238E27FC236}">
                <a16:creationId xmlns:a16="http://schemas.microsoft.com/office/drawing/2014/main" id="{D5C76F80-92A5-CC45-B346-C99CEAA14D2C}"/>
              </a:ext>
            </a:extLst>
          </p:cNvPr>
          <p:cNvSpPr txBox="1"/>
          <p:nvPr userDrawn="1"/>
        </p:nvSpPr>
        <p:spPr>
          <a:xfrm>
            <a:off x="5971722" y="1979630"/>
            <a:ext cx="538177" cy="461665"/>
          </a:xfrm>
          <a:prstGeom prst="rect">
            <a:avLst/>
          </a:prstGeom>
          <a:noFill/>
        </p:spPr>
        <p:txBody>
          <a:bodyPr wrap="square" rtlCol="0">
            <a:spAutoFit/>
          </a:bodyPr>
          <a:lstStyle/>
          <a:p>
            <a:r>
              <a:rPr lang="nl-NL" sz="2400">
                <a:solidFill>
                  <a:schemeClr val="bg1"/>
                </a:solidFill>
                <a:latin typeface="Arial" charset="0"/>
              </a:rPr>
              <a:t>06</a:t>
            </a:r>
          </a:p>
        </p:txBody>
      </p:sp>
      <p:sp>
        <p:nvSpPr>
          <p:cNvPr id="29" name="Driehoek 28"/>
          <p:cNvSpPr/>
          <p:nvPr userDrawn="1"/>
        </p:nvSpPr>
        <p:spPr>
          <a:xfrm rot="2926267" flipH="1">
            <a:off x="5450767" y="2648732"/>
            <a:ext cx="393232" cy="257567"/>
          </a:xfrm>
          <a:prstGeom prst="triangle">
            <a:avLst/>
          </a:prstGeom>
          <a:solidFill>
            <a:srgbClr val="D9F1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0" name="Tekstvak 29">
            <a:extLst>
              <a:ext uri="{FF2B5EF4-FFF2-40B4-BE49-F238E27FC236}">
                <a16:creationId xmlns:a16="http://schemas.microsoft.com/office/drawing/2014/main" id="{76A177F1-7BBC-3F4C-8705-04CF78DC9F69}"/>
              </a:ext>
            </a:extLst>
          </p:cNvPr>
          <p:cNvSpPr txBox="1"/>
          <p:nvPr userDrawn="1"/>
        </p:nvSpPr>
        <p:spPr>
          <a:xfrm>
            <a:off x="8940287" y="2302827"/>
            <a:ext cx="2851192" cy="707886"/>
          </a:xfrm>
          <a:prstGeom prst="rect">
            <a:avLst/>
          </a:prstGeom>
          <a:noFill/>
        </p:spPr>
        <p:txBody>
          <a:bodyPr wrap="square" rtlCol="0">
            <a:spAutoFit/>
          </a:bodyPr>
          <a:lstStyle/>
          <a:p>
            <a:pPr marL="12700" lvl="2">
              <a:buClr>
                <a:srgbClr val="00ADCD"/>
              </a:buClr>
              <a:buSzPct val="100000"/>
              <a:defRPr/>
            </a:pPr>
            <a:r>
              <a:rPr lang="nl-NL" sz="1000">
                <a:latin typeface="Arial" charset="0"/>
              </a:rPr>
              <a:t>De doelstellingen die zijn vastgelegd in het instituutsmeerjarenplan (IMJP) zijn leidend en worden </a:t>
            </a:r>
            <a:r>
              <a:rPr lang="nl-NL" sz="1000" err="1">
                <a:latin typeface="Arial" charset="0"/>
              </a:rPr>
              <a:t>doorvertaald</a:t>
            </a:r>
            <a:r>
              <a:rPr lang="nl-NL" sz="1000">
                <a:latin typeface="Arial" charset="0"/>
              </a:rPr>
              <a:t> naar marketingdoelstellingen</a:t>
            </a:r>
          </a:p>
        </p:txBody>
      </p:sp>
      <p:sp>
        <p:nvSpPr>
          <p:cNvPr id="31" name="Tekstvak 30">
            <a:extLst>
              <a:ext uri="{FF2B5EF4-FFF2-40B4-BE49-F238E27FC236}">
                <a16:creationId xmlns:a16="http://schemas.microsoft.com/office/drawing/2014/main" id="{76A177F1-7BBC-3F4C-8705-04CF78DC9F69}"/>
              </a:ext>
            </a:extLst>
          </p:cNvPr>
          <p:cNvSpPr txBox="1"/>
          <p:nvPr userDrawn="1"/>
        </p:nvSpPr>
        <p:spPr>
          <a:xfrm>
            <a:off x="9427703" y="3286092"/>
            <a:ext cx="2862614" cy="738664"/>
          </a:xfrm>
          <a:prstGeom prst="rect">
            <a:avLst/>
          </a:prstGeom>
          <a:noFill/>
        </p:spPr>
        <p:txBody>
          <a:bodyPr wrap="square" rtlCol="0">
            <a:spAutoFit/>
          </a:bodyPr>
          <a:lstStyle/>
          <a:p>
            <a:r>
              <a:rPr lang="nl-NL" sz="1400" b="1">
                <a:solidFill>
                  <a:srgbClr val="0099D4"/>
                </a:solidFill>
                <a:latin typeface="Arial" charset="0"/>
                <a:cs typeface="Arial" charset="0"/>
              </a:rPr>
              <a:t>2</a:t>
            </a:r>
            <a:br>
              <a:rPr lang="nl-NL" sz="1400" b="1">
                <a:solidFill>
                  <a:srgbClr val="0099D4"/>
                </a:solidFill>
                <a:latin typeface="Arial" charset="0"/>
                <a:cs typeface="Arial" charset="0"/>
              </a:rPr>
            </a:br>
            <a:r>
              <a:rPr lang="nl-NL" sz="1400" b="1">
                <a:solidFill>
                  <a:srgbClr val="0099D4"/>
                </a:solidFill>
                <a:latin typeface="Arial" charset="0"/>
                <a:cs typeface="Arial" charset="0"/>
              </a:rPr>
              <a:t>Accountplan M&amp;C</a:t>
            </a:r>
          </a:p>
          <a:p>
            <a:r>
              <a:rPr lang="nl-NL" sz="1400">
                <a:solidFill>
                  <a:srgbClr val="0099D4"/>
                </a:solidFill>
                <a:latin typeface="Arial" charset="0"/>
                <a:cs typeface="Arial" charset="0"/>
              </a:rPr>
              <a:t>Okt 2018</a:t>
            </a:r>
          </a:p>
        </p:txBody>
      </p:sp>
      <p:sp>
        <p:nvSpPr>
          <p:cNvPr id="32" name="Tekstvak 31">
            <a:extLst>
              <a:ext uri="{FF2B5EF4-FFF2-40B4-BE49-F238E27FC236}">
                <a16:creationId xmlns:a16="http://schemas.microsoft.com/office/drawing/2014/main" id="{76A177F1-7BBC-3F4C-8705-04CF78DC9F69}"/>
              </a:ext>
            </a:extLst>
          </p:cNvPr>
          <p:cNvSpPr txBox="1"/>
          <p:nvPr userDrawn="1"/>
        </p:nvSpPr>
        <p:spPr>
          <a:xfrm>
            <a:off x="9408033" y="3929299"/>
            <a:ext cx="2379587" cy="1015663"/>
          </a:xfrm>
          <a:prstGeom prst="rect">
            <a:avLst/>
          </a:prstGeom>
          <a:noFill/>
        </p:spPr>
        <p:txBody>
          <a:bodyPr wrap="square" rtlCol="0">
            <a:spAutoFit/>
          </a:bodyPr>
          <a:lstStyle/>
          <a:p>
            <a:pPr marL="12700" lvl="2">
              <a:buClr>
                <a:srgbClr val="00ADCD"/>
              </a:buClr>
              <a:buSzPct val="100000"/>
              <a:defRPr/>
            </a:pPr>
            <a:r>
              <a:rPr lang="nl-NL" sz="1000">
                <a:latin typeface="Arial" charset="0"/>
              </a:rPr>
              <a:t>Het accountplan M&amp;C beschrijft activiteiten die collegejaar 2018-2019 worden opgepakt voor het instituut/kenniscentrum en worden uitgevoerd binnen de context van de HU-brede M&amp;C activiteiten</a:t>
            </a:r>
          </a:p>
        </p:txBody>
      </p:sp>
      <p:sp>
        <p:nvSpPr>
          <p:cNvPr id="33" name="Tekstvak 32">
            <a:extLst>
              <a:ext uri="{FF2B5EF4-FFF2-40B4-BE49-F238E27FC236}">
                <a16:creationId xmlns:a16="http://schemas.microsoft.com/office/drawing/2014/main" id="{76A177F1-7BBC-3F4C-8705-04CF78DC9F69}"/>
              </a:ext>
            </a:extLst>
          </p:cNvPr>
          <p:cNvSpPr txBox="1"/>
          <p:nvPr userDrawn="1"/>
        </p:nvSpPr>
        <p:spPr>
          <a:xfrm>
            <a:off x="8669189" y="5077800"/>
            <a:ext cx="3621128" cy="738664"/>
          </a:xfrm>
          <a:prstGeom prst="rect">
            <a:avLst/>
          </a:prstGeom>
          <a:noFill/>
        </p:spPr>
        <p:txBody>
          <a:bodyPr wrap="square" rtlCol="0">
            <a:spAutoFit/>
          </a:bodyPr>
          <a:lstStyle/>
          <a:p>
            <a:r>
              <a:rPr lang="nl-NL" sz="1400" b="1">
                <a:solidFill>
                  <a:srgbClr val="0099D4"/>
                </a:solidFill>
                <a:latin typeface="Arial" charset="0"/>
                <a:cs typeface="Arial" charset="0"/>
              </a:rPr>
              <a:t>3</a:t>
            </a:r>
          </a:p>
          <a:p>
            <a:r>
              <a:rPr lang="nl-NL" sz="1400" b="1">
                <a:solidFill>
                  <a:srgbClr val="0099D4"/>
                </a:solidFill>
                <a:latin typeface="Arial" charset="0"/>
                <a:cs typeface="Arial" charset="0"/>
              </a:rPr>
              <a:t>Begroting M&amp;C </a:t>
            </a:r>
          </a:p>
          <a:p>
            <a:r>
              <a:rPr lang="nl-NL" sz="1400">
                <a:solidFill>
                  <a:srgbClr val="0099D4"/>
                </a:solidFill>
                <a:latin typeface="Arial" charset="0"/>
                <a:cs typeface="Arial" charset="0"/>
              </a:rPr>
              <a:t>Nov 2018</a:t>
            </a:r>
          </a:p>
        </p:txBody>
      </p:sp>
      <p:sp>
        <p:nvSpPr>
          <p:cNvPr id="34" name="Tekstvak 33">
            <a:extLst>
              <a:ext uri="{FF2B5EF4-FFF2-40B4-BE49-F238E27FC236}">
                <a16:creationId xmlns:a16="http://schemas.microsoft.com/office/drawing/2014/main" id="{76A177F1-7BBC-3F4C-8705-04CF78DC9F69}"/>
              </a:ext>
            </a:extLst>
          </p:cNvPr>
          <p:cNvSpPr txBox="1"/>
          <p:nvPr userDrawn="1"/>
        </p:nvSpPr>
        <p:spPr>
          <a:xfrm>
            <a:off x="2804742" y="3470561"/>
            <a:ext cx="2231078" cy="954107"/>
          </a:xfrm>
          <a:prstGeom prst="rect">
            <a:avLst/>
          </a:prstGeom>
          <a:noFill/>
        </p:spPr>
        <p:txBody>
          <a:bodyPr wrap="square" rtlCol="0">
            <a:spAutoFit/>
          </a:bodyPr>
          <a:lstStyle/>
          <a:p>
            <a:pPr algn="r"/>
            <a:r>
              <a:rPr lang="nl-NL" sz="1400" b="1">
                <a:solidFill>
                  <a:srgbClr val="0099D4"/>
                </a:solidFill>
                <a:latin typeface="Arial" charset="0"/>
                <a:cs typeface="Arial" charset="0"/>
              </a:rPr>
              <a:t>5</a:t>
            </a:r>
          </a:p>
          <a:p>
            <a:pPr algn="r"/>
            <a:r>
              <a:rPr lang="nl-NL" sz="1400" b="1">
                <a:solidFill>
                  <a:srgbClr val="0099D4"/>
                </a:solidFill>
                <a:latin typeface="Arial" charset="0"/>
                <a:cs typeface="Arial" charset="0"/>
              </a:rPr>
              <a:t>Marketinganalyse en strategie i.s.m. instituut</a:t>
            </a:r>
          </a:p>
          <a:p>
            <a:pPr algn="r"/>
            <a:r>
              <a:rPr lang="nl-NL" sz="1400">
                <a:solidFill>
                  <a:srgbClr val="0099D4"/>
                </a:solidFill>
                <a:latin typeface="Arial" charset="0"/>
                <a:cs typeface="Arial" charset="0"/>
              </a:rPr>
              <a:t>Mei 2019</a:t>
            </a:r>
          </a:p>
        </p:txBody>
      </p:sp>
      <p:sp>
        <p:nvSpPr>
          <p:cNvPr id="35" name="Tekstvak 34">
            <a:extLst>
              <a:ext uri="{FF2B5EF4-FFF2-40B4-BE49-F238E27FC236}">
                <a16:creationId xmlns:a16="http://schemas.microsoft.com/office/drawing/2014/main" id="{76A177F1-7BBC-3F4C-8705-04CF78DC9F69}"/>
              </a:ext>
            </a:extLst>
          </p:cNvPr>
          <p:cNvSpPr txBox="1"/>
          <p:nvPr userDrawn="1"/>
        </p:nvSpPr>
        <p:spPr>
          <a:xfrm>
            <a:off x="2782551" y="4379946"/>
            <a:ext cx="2253269" cy="1477328"/>
          </a:xfrm>
          <a:prstGeom prst="rect">
            <a:avLst/>
          </a:prstGeom>
          <a:noFill/>
        </p:spPr>
        <p:txBody>
          <a:bodyPr wrap="square" rtlCol="0">
            <a:spAutoFit/>
          </a:bodyPr>
          <a:lstStyle/>
          <a:p>
            <a:pPr marL="12700" lvl="2" algn="r">
              <a:buClr>
                <a:srgbClr val="00ADCD"/>
              </a:buClr>
              <a:buSzPct val="100000"/>
              <a:defRPr/>
            </a:pPr>
            <a:r>
              <a:rPr lang="nl-NL" sz="1000">
                <a:latin typeface="Arial" charset="0"/>
              </a:rPr>
              <a:t>Met de marketinganalyses en daaruit volgend strategisch advies leveren we input voor het IMJP en de instroomprognoses. </a:t>
            </a:r>
          </a:p>
          <a:p>
            <a:pPr marL="12700" lvl="2" algn="r">
              <a:buClr>
                <a:srgbClr val="00ADCD"/>
              </a:buClr>
              <a:buSzPct val="100000"/>
              <a:defRPr/>
            </a:pPr>
            <a:r>
              <a:rPr lang="nl-NL" sz="1000">
                <a:latin typeface="Arial" charset="0"/>
              </a:rPr>
              <a:t>      Op die manier kan het instituut doelstellingen onderbouwen vanuit </a:t>
            </a:r>
            <a:r>
              <a:rPr lang="nl-NL" sz="1000" err="1">
                <a:latin typeface="Arial" charset="0"/>
              </a:rPr>
              <a:t>factbased</a:t>
            </a:r>
            <a:r>
              <a:rPr lang="nl-NL" sz="1000">
                <a:latin typeface="Arial" charset="0"/>
              </a:rPr>
              <a:t> analyses van marktontwikkelingen, marktpositie en potentie van het instituut</a:t>
            </a:r>
          </a:p>
        </p:txBody>
      </p:sp>
      <p:sp>
        <p:nvSpPr>
          <p:cNvPr id="36" name="Tekstvak 35">
            <a:extLst>
              <a:ext uri="{FF2B5EF4-FFF2-40B4-BE49-F238E27FC236}">
                <a16:creationId xmlns:a16="http://schemas.microsoft.com/office/drawing/2014/main" id="{76A177F1-7BBC-3F4C-8705-04CF78DC9F69}"/>
              </a:ext>
            </a:extLst>
          </p:cNvPr>
          <p:cNvSpPr txBox="1"/>
          <p:nvPr userDrawn="1"/>
        </p:nvSpPr>
        <p:spPr>
          <a:xfrm>
            <a:off x="3126366" y="1669656"/>
            <a:ext cx="2231078" cy="954107"/>
          </a:xfrm>
          <a:prstGeom prst="rect">
            <a:avLst/>
          </a:prstGeom>
          <a:noFill/>
        </p:spPr>
        <p:txBody>
          <a:bodyPr wrap="square" rtlCol="0">
            <a:spAutoFit/>
          </a:bodyPr>
          <a:lstStyle/>
          <a:p>
            <a:pPr algn="r"/>
            <a:r>
              <a:rPr lang="nl-NL" sz="1400" b="1">
                <a:solidFill>
                  <a:srgbClr val="0099D4"/>
                </a:solidFill>
                <a:latin typeface="Arial" charset="0"/>
                <a:cs typeface="Arial" charset="0"/>
              </a:rPr>
              <a:t>6</a:t>
            </a:r>
          </a:p>
          <a:p>
            <a:pPr algn="r"/>
            <a:r>
              <a:rPr lang="nl-NL" sz="1400" b="1">
                <a:solidFill>
                  <a:srgbClr val="0099D4"/>
                </a:solidFill>
                <a:latin typeface="Arial" charset="0"/>
                <a:cs typeface="Arial" charset="0"/>
              </a:rPr>
              <a:t>Evaluatie en afsluiting studiejaar</a:t>
            </a:r>
          </a:p>
          <a:p>
            <a:pPr algn="r"/>
            <a:r>
              <a:rPr lang="nl-NL" sz="1400">
                <a:solidFill>
                  <a:srgbClr val="0099D4"/>
                </a:solidFill>
                <a:latin typeface="Arial" charset="0"/>
                <a:cs typeface="Arial" charset="0"/>
              </a:rPr>
              <a:t>Juni 2019</a:t>
            </a:r>
          </a:p>
        </p:txBody>
      </p:sp>
      <p:sp>
        <p:nvSpPr>
          <p:cNvPr id="37" name="Tekstvak 36">
            <a:extLst>
              <a:ext uri="{FF2B5EF4-FFF2-40B4-BE49-F238E27FC236}">
                <a16:creationId xmlns:a16="http://schemas.microsoft.com/office/drawing/2014/main" id="{76A177F1-7BBC-3F4C-8705-04CF78DC9F69}"/>
              </a:ext>
            </a:extLst>
          </p:cNvPr>
          <p:cNvSpPr txBox="1"/>
          <p:nvPr userDrawn="1"/>
        </p:nvSpPr>
        <p:spPr>
          <a:xfrm>
            <a:off x="2941752" y="2579041"/>
            <a:ext cx="2384599" cy="707886"/>
          </a:xfrm>
          <a:prstGeom prst="rect">
            <a:avLst/>
          </a:prstGeom>
          <a:noFill/>
        </p:spPr>
        <p:txBody>
          <a:bodyPr wrap="square" rtlCol="0">
            <a:spAutoFit/>
          </a:bodyPr>
          <a:lstStyle/>
          <a:p>
            <a:pPr marL="12700" lvl="2" algn="r">
              <a:buClr>
                <a:srgbClr val="00ADCD"/>
              </a:buClr>
              <a:buSzPct val="100000"/>
              <a:defRPr/>
            </a:pPr>
            <a:r>
              <a:rPr lang="nl-NL" sz="1000">
                <a:latin typeface="Arial" charset="0"/>
              </a:rPr>
              <a:t>Gedurende het jaar wordt er bijgestuurd op de M&amp;C activiteiten.</a:t>
            </a:r>
          </a:p>
          <a:p>
            <a:pPr marL="12700" lvl="2" algn="r">
              <a:buClr>
                <a:srgbClr val="00ADCD"/>
              </a:buClr>
              <a:buSzPct val="100000"/>
              <a:defRPr/>
            </a:pPr>
            <a:r>
              <a:rPr lang="nl-NL" sz="1000">
                <a:latin typeface="Arial" charset="0"/>
              </a:rPr>
              <a:t> In juni worden de activiteiten voor het instituut geëvalueerd</a:t>
            </a:r>
          </a:p>
        </p:txBody>
      </p:sp>
      <p:sp>
        <p:nvSpPr>
          <p:cNvPr id="38" name="Tekstvak 37">
            <a:extLst>
              <a:ext uri="{FF2B5EF4-FFF2-40B4-BE49-F238E27FC236}">
                <a16:creationId xmlns:a16="http://schemas.microsoft.com/office/drawing/2014/main" id="{76A177F1-7BBC-3F4C-8705-04CF78DC9F69}"/>
              </a:ext>
            </a:extLst>
          </p:cNvPr>
          <p:cNvSpPr txBox="1"/>
          <p:nvPr userDrawn="1"/>
        </p:nvSpPr>
        <p:spPr>
          <a:xfrm>
            <a:off x="6035848" y="5676834"/>
            <a:ext cx="2231078" cy="738664"/>
          </a:xfrm>
          <a:prstGeom prst="rect">
            <a:avLst/>
          </a:prstGeom>
          <a:noFill/>
        </p:spPr>
        <p:txBody>
          <a:bodyPr wrap="square" rtlCol="0">
            <a:spAutoFit/>
          </a:bodyPr>
          <a:lstStyle/>
          <a:p>
            <a:r>
              <a:rPr lang="nl-NL" sz="1400" b="1">
                <a:solidFill>
                  <a:srgbClr val="0099D4"/>
                </a:solidFill>
                <a:latin typeface="Arial" charset="0"/>
                <a:cs typeface="Arial" charset="0"/>
              </a:rPr>
              <a:t>4</a:t>
            </a:r>
          </a:p>
          <a:p>
            <a:r>
              <a:rPr lang="nl-NL" sz="1400" b="1">
                <a:solidFill>
                  <a:srgbClr val="0099D4"/>
                </a:solidFill>
                <a:latin typeface="Arial" charset="0"/>
                <a:cs typeface="Arial" charset="0"/>
              </a:rPr>
              <a:t>Tussentijdse analyse</a:t>
            </a:r>
          </a:p>
          <a:p>
            <a:r>
              <a:rPr lang="nl-NL" sz="1400">
                <a:solidFill>
                  <a:srgbClr val="0099D4"/>
                </a:solidFill>
                <a:latin typeface="Arial" charset="0"/>
                <a:cs typeface="Arial" charset="0"/>
              </a:rPr>
              <a:t>Nov 2018 - Mei 2019</a:t>
            </a:r>
          </a:p>
        </p:txBody>
      </p:sp>
      <p:sp>
        <p:nvSpPr>
          <p:cNvPr id="2" name="Tekstvak 1"/>
          <p:cNvSpPr txBox="1"/>
          <p:nvPr userDrawn="1"/>
        </p:nvSpPr>
        <p:spPr>
          <a:xfrm>
            <a:off x="757237" y="1839550"/>
            <a:ext cx="1801075" cy="4616648"/>
          </a:xfrm>
          <a:prstGeom prst="rect">
            <a:avLst/>
          </a:prstGeom>
          <a:noFill/>
        </p:spPr>
        <p:txBody>
          <a:bodyPr wrap="square" rtlCol="0">
            <a:spAutoFit/>
          </a:bodyPr>
          <a:lstStyle/>
          <a:p>
            <a:pPr>
              <a:lnSpc>
                <a:spcPct val="150000"/>
              </a:lnSpc>
            </a:pPr>
            <a:r>
              <a:rPr lang="nl-NL" sz="1400">
                <a:latin typeface="Arial" charset="0"/>
                <a:ea typeface="Arial" charset="0"/>
                <a:cs typeface="Arial" charset="0"/>
              </a:rPr>
              <a:t>M&amp;C zoekt naar een optimale verbinding met het onderwijs en onderzoek door met een </a:t>
            </a:r>
            <a:r>
              <a:rPr lang="nl-NL" sz="1400" err="1">
                <a:latin typeface="Arial" charset="0"/>
                <a:ea typeface="Arial" charset="0"/>
                <a:cs typeface="Arial" charset="0"/>
              </a:rPr>
              <a:t>dedicated</a:t>
            </a:r>
            <a:r>
              <a:rPr lang="nl-NL" sz="1400">
                <a:latin typeface="Arial" charset="0"/>
                <a:ea typeface="Arial" charset="0"/>
                <a:cs typeface="Arial" charset="0"/>
              </a:rPr>
              <a:t>, multidisciplinair accountteam het instituut en het kenniscentrum vanuit vakmanschap en partnerschap te ondersteunen</a:t>
            </a:r>
          </a:p>
          <a:p>
            <a:pPr>
              <a:lnSpc>
                <a:spcPct val="150000"/>
              </a:lnSpc>
            </a:pPr>
            <a:endParaRPr lang="nl-NL" sz="1400">
              <a:latin typeface="Arial" charset="0"/>
              <a:ea typeface="Arial" charset="0"/>
              <a:cs typeface="Arial" charset="0"/>
            </a:endParaRPr>
          </a:p>
          <a:p>
            <a:pPr>
              <a:lnSpc>
                <a:spcPct val="150000"/>
              </a:lnSpc>
            </a:pPr>
            <a:endParaRPr lang="nl-NL" sz="1400">
              <a:latin typeface="Arial" charset="0"/>
              <a:ea typeface="Arial" charset="0"/>
              <a:cs typeface="Arial" charset="0"/>
            </a:endParaRPr>
          </a:p>
        </p:txBody>
      </p:sp>
    </p:spTree>
    <p:extLst>
      <p:ext uri="{BB962C8B-B14F-4D97-AF65-F5344CB8AC3E}">
        <p14:creationId xmlns:p14="http://schemas.microsoft.com/office/powerpoint/2010/main" val="22831377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E752AA-4BFD-FE45-9343-397895DD8573}"/>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10E303E5-1475-384E-B19C-F48C0EAC1A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nl-NL"/>
              <a:t>Tekststijl van het model bewerken
Tweede niveau
Derde niveau
Vierde niveau
Vijfde niveau</a:t>
            </a:r>
          </a:p>
        </p:txBody>
      </p:sp>
      <p:sp>
        <p:nvSpPr>
          <p:cNvPr id="4" name="Tijdelijke aanduiding voor datum 3">
            <a:extLst>
              <a:ext uri="{FF2B5EF4-FFF2-40B4-BE49-F238E27FC236}">
                <a16:creationId xmlns:a16="http://schemas.microsoft.com/office/drawing/2014/main" id="{01DBFE17-0FBD-944E-A45B-88A0F025C52A}"/>
              </a:ext>
            </a:extLst>
          </p:cNvPr>
          <p:cNvSpPr>
            <a:spLocks noGrp="1"/>
          </p:cNvSpPr>
          <p:nvPr>
            <p:ph type="dt" sz="half" idx="10"/>
          </p:nvPr>
        </p:nvSpPr>
        <p:spPr/>
        <p:txBody>
          <a:bodyPr/>
          <a:lstStyle/>
          <a:p>
            <a:endParaRPr lang="nl-NL"/>
          </a:p>
        </p:txBody>
      </p:sp>
      <p:sp>
        <p:nvSpPr>
          <p:cNvPr id="5" name="Tijdelijke aanduiding voor voettekst 4">
            <a:extLst>
              <a:ext uri="{FF2B5EF4-FFF2-40B4-BE49-F238E27FC236}">
                <a16:creationId xmlns:a16="http://schemas.microsoft.com/office/drawing/2014/main" id="{F7603E66-7C2B-B048-92C7-477A3C1D382A}"/>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95C808C7-124D-7C49-A37E-347D5710F7A8}"/>
              </a:ext>
            </a:extLst>
          </p:cNvPr>
          <p:cNvSpPr>
            <a:spLocks noGrp="1"/>
          </p:cNvSpPr>
          <p:nvPr>
            <p:ph type="sldNum" sz="quarter" idx="12"/>
          </p:nvPr>
        </p:nvSpPr>
        <p:spPr/>
        <p:txBody>
          <a:bodyPr/>
          <a:lstStyle>
            <a:lvl1pPr>
              <a:defRPr>
                <a:solidFill>
                  <a:srgbClr val="0099D4"/>
                </a:solidFill>
              </a:defRPr>
            </a:lvl1pPr>
          </a:lstStyle>
          <a:p>
            <a:fld id="{479E47EF-F7EC-974F-BB4E-1EBEB1D1A94E}" type="slidenum">
              <a:rPr lang="nl-NL" smtClean="0"/>
              <a:pPr/>
              <a:t>‹#›</a:t>
            </a:fld>
            <a:endParaRPr lang="nl-NL"/>
          </a:p>
        </p:txBody>
      </p:sp>
    </p:spTree>
    <p:extLst>
      <p:ext uri="{BB962C8B-B14F-4D97-AF65-F5344CB8AC3E}">
        <p14:creationId xmlns:p14="http://schemas.microsoft.com/office/powerpoint/2010/main" val="5416419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E28265-FF43-5A45-A2BB-7D2EE4DCF664}"/>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48777867-9D5A-D24B-8403-790D020021C3}"/>
              </a:ext>
            </a:extLst>
          </p:cNvPr>
          <p:cNvSpPr>
            <a:spLocks noGrp="1"/>
          </p:cNvSpPr>
          <p:nvPr>
            <p:ph sz="half" idx="1"/>
          </p:nvPr>
        </p:nvSpPr>
        <p:spPr>
          <a:xfrm>
            <a:off x="838200" y="1825625"/>
            <a:ext cx="5181600" cy="4351338"/>
          </a:xfrm>
        </p:spPr>
        <p:txBody>
          <a:bodyPr/>
          <a:lstStyle/>
          <a:p>
            <a:r>
              <a:rPr lang="nl-NL"/>
              <a:t>Tekststijl van het model bewerken
Tweede niveau
Derde niveau
Vierde niveau
Vijfde niveau</a:t>
            </a:r>
          </a:p>
        </p:txBody>
      </p:sp>
      <p:sp>
        <p:nvSpPr>
          <p:cNvPr id="4" name="Tijdelijke aanduiding voor inhoud 3">
            <a:extLst>
              <a:ext uri="{FF2B5EF4-FFF2-40B4-BE49-F238E27FC236}">
                <a16:creationId xmlns:a16="http://schemas.microsoft.com/office/drawing/2014/main" id="{1D618847-148E-C44D-BF5B-0D28E3866D3E}"/>
              </a:ext>
            </a:extLst>
          </p:cNvPr>
          <p:cNvSpPr>
            <a:spLocks noGrp="1"/>
          </p:cNvSpPr>
          <p:nvPr>
            <p:ph sz="half" idx="2"/>
          </p:nvPr>
        </p:nvSpPr>
        <p:spPr>
          <a:xfrm>
            <a:off x="6172200" y="1825625"/>
            <a:ext cx="5181600" cy="4351338"/>
          </a:xfrm>
        </p:spPr>
        <p:txBody>
          <a:bodyPr/>
          <a:lstStyle/>
          <a:p>
            <a:r>
              <a:rPr lang="nl-NL"/>
              <a:t>Tekststijl van het model bewerken
Tweede niveau
Derde niveau
Vierde niveau
Vijfde niveau</a:t>
            </a:r>
          </a:p>
        </p:txBody>
      </p:sp>
      <p:sp>
        <p:nvSpPr>
          <p:cNvPr id="5" name="Tijdelijke aanduiding voor datum 4">
            <a:extLst>
              <a:ext uri="{FF2B5EF4-FFF2-40B4-BE49-F238E27FC236}">
                <a16:creationId xmlns:a16="http://schemas.microsoft.com/office/drawing/2014/main" id="{F0FCEE80-AD69-A643-9E91-37E033920C2E}"/>
              </a:ext>
            </a:extLst>
          </p:cNvPr>
          <p:cNvSpPr>
            <a:spLocks noGrp="1"/>
          </p:cNvSpPr>
          <p:nvPr>
            <p:ph type="dt" sz="half" idx="10"/>
          </p:nvPr>
        </p:nvSpPr>
        <p:spPr/>
        <p:txBody>
          <a:bodyPr/>
          <a:lstStyle/>
          <a:p>
            <a:endParaRPr lang="nl-NL"/>
          </a:p>
        </p:txBody>
      </p:sp>
      <p:sp>
        <p:nvSpPr>
          <p:cNvPr id="6" name="Tijdelijke aanduiding voor voettekst 5">
            <a:extLst>
              <a:ext uri="{FF2B5EF4-FFF2-40B4-BE49-F238E27FC236}">
                <a16:creationId xmlns:a16="http://schemas.microsoft.com/office/drawing/2014/main" id="{6582BEEA-25B6-E249-A23F-E7D48ADD207A}"/>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792721F7-D6A2-4E45-B9D0-922656317553}"/>
              </a:ext>
            </a:extLst>
          </p:cNvPr>
          <p:cNvSpPr>
            <a:spLocks noGrp="1"/>
          </p:cNvSpPr>
          <p:nvPr>
            <p:ph type="sldNum" sz="quarter" idx="12"/>
          </p:nvPr>
        </p:nvSpPr>
        <p:spPr/>
        <p:txBody>
          <a:bodyPr/>
          <a:lstStyle/>
          <a:p>
            <a:fld id="{479E47EF-F7EC-974F-BB4E-1EBEB1D1A94E}" type="slidenum">
              <a:rPr lang="nl-NL" smtClean="0"/>
              <a:t>‹#›</a:t>
            </a:fld>
            <a:endParaRPr lang="nl-NL"/>
          </a:p>
        </p:txBody>
      </p:sp>
    </p:spTree>
    <p:extLst>
      <p:ext uri="{BB962C8B-B14F-4D97-AF65-F5344CB8AC3E}">
        <p14:creationId xmlns:p14="http://schemas.microsoft.com/office/powerpoint/2010/main" val="12699541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279957-796D-CC4F-BE9E-ED974D50EA9C}"/>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EEE43E39-99AD-124A-AB01-8DA274AAA6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nl-NL"/>
              <a:t>Tekststijl van het model bewerken
Tweede niveau
Derde niveau
Vierde niveau
Vijfde niveau</a:t>
            </a:r>
          </a:p>
        </p:txBody>
      </p:sp>
      <p:sp>
        <p:nvSpPr>
          <p:cNvPr id="4" name="Tijdelijke aanduiding voor inhoud 3">
            <a:extLst>
              <a:ext uri="{FF2B5EF4-FFF2-40B4-BE49-F238E27FC236}">
                <a16:creationId xmlns:a16="http://schemas.microsoft.com/office/drawing/2014/main" id="{06CE9D79-BCF2-6248-989E-C67D57A8995B}"/>
              </a:ext>
            </a:extLst>
          </p:cNvPr>
          <p:cNvSpPr>
            <a:spLocks noGrp="1"/>
          </p:cNvSpPr>
          <p:nvPr>
            <p:ph sz="half" idx="2"/>
          </p:nvPr>
        </p:nvSpPr>
        <p:spPr>
          <a:xfrm>
            <a:off x="839788" y="2505075"/>
            <a:ext cx="5157787" cy="3684588"/>
          </a:xfrm>
        </p:spPr>
        <p:txBody>
          <a:bodyPr/>
          <a:lstStyle/>
          <a:p>
            <a:r>
              <a:rPr lang="nl-NL"/>
              <a:t>Tekststijl van het model bewerken
Tweede niveau
Derde niveau
Vierde niveau
Vijfde niveau</a:t>
            </a:r>
          </a:p>
        </p:txBody>
      </p:sp>
      <p:sp>
        <p:nvSpPr>
          <p:cNvPr id="5" name="Tijdelijke aanduiding voor tekst 4">
            <a:extLst>
              <a:ext uri="{FF2B5EF4-FFF2-40B4-BE49-F238E27FC236}">
                <a16:creationId xmlns:a16="http://schemas.microsoft.com/office/drawing/2014/main" id="{21370EA0-CDA0-6D42-8E97-B504D55BF5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nl-NL"/>
              <a:t>Tekststijl van het model bewerken
Tweede niveau
Derde niveau
Vierde niveau
Vijfde niveau</a:t>
            </a:r>
          </a:p>
        </p:txBody>
      </p:sp>
      <p:sp>
        <p:nvSpPr>
          <p:cNvPr id="6" name="Tijdelijke aanduiding voor inhoud 5">
            <a:extLst>
              <a:ext uri="{FF2B5EF4-FFF2-40B4-BE49-F238E27FC236}">
                <a16:creationId xmlns:a16="http://schemas.microsoft.com/office/drawing/2014/main" id="{F3325D9D-8FAC-0840-9EFF-8C696CB7CED6}"/>
              </a:ext>
            </a:extLst>
          </p:cNvPr>
          <p:cNvSpPr>
            <a:spLocks noGrp="1"/>
          </p:cNvSpPr>
          <p:nvPr>
            <p:ph sz="quarter" idx="4"/>
          </p:nvPr>
        </p:nvSpPr>
        <p:spPr>
          <a:xfrm>
            <a:off x="6172200" y="2505075"/>
            <a:ext cx="5183188" cy="3684588"/>
          </a:xfrm>
        </p:spPr>
        <p:txBody>
          <a:bodyPr/>
          <a:lstStyle/>
          <a:p>
            <a:r>
              <a:rPr lang="nl-NL"/>
              <a:t>Tekststijl van het model bewerken
Tweede niveau
Derde niveau
Vierde niveau
Vijfde niveau</a:t>
            </a:r>
          </a:p>
        </p:txBody>
      </p:sp>
      <p:sp>
        <p:nvSpPr>
          <p:cNvPr id="7" name="Tijdelijke aanduiding voor datum 6">
            <a:extLst>
              <a:ext uri="{FF2B5EF4-FFF2-40B4-BE49-F238E27FC236}">
                <a16:creationId xmlns:a16="http://schemas.microsoft.com/office/drawing/2014/main" id="{EB2FC0AA-BD5C-2A4E-8005-8BDDC871DA8E}"/>
              </a:ext>
            </a:extLst>
          </p:cNvPr>
          <p:cNvSpPr>
            <a:spLocks noGrp="1"/>
          </p:cNvSpPr>
          <p:nvPr>
            <p:ph type="dt" sz="half" idx="10"/>
          </p:nvPr>
        </p:nvSpPr>
        <p:spPr/>
        <p:txBody>
          <a:bodyPr/>
          <a:lstStyle/>
          <a:p>
            <a:endParaRPr lang="nl-NL"/>
          </a:p>
        </p:txBody>
      </p:sp>
      <p:sp>
        <p:nvSpPr>
          <p:cNvPr id="8" name="Tijdelijke aanduiding voor voettekst 7">
            <a:extLst>
              <a:ext uri="{FF2B5EF4-FFF2-40B4-BE49-F238E27FC236}">
                <a16:creationId xmlns:a16="http://schemas.microsoft.com/office/drawing/2014/main" id="{DCA98717-2972-A843-925B-1E98985747F9}"/>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81BF9826-6DD8-CF40-96CA-FB37F05BEFF8}"/>
              </a:ext>
            </a:extLst>
          </p:cNvPr>
          <p:cNvSpPr>
            <a:spLocks noGrp="1"/>
          </p:cNvSpPr>
          <p:nvPr>
            <p:ph type="sldNum" sz="quarter" idx="12"/>
          </p:nvPr>
        </p:nvSpPr>
        <p:spPr/>
        <p:txBody>
          <a:bodyPr/>
          <a:lstStyle/>
          <a:p>
            <a:fld id="{479E47EF-F7EC-974F-BB4E-1EBEB1D1A94E}" type="slidenum">
              <a:rPr lang="nl-NL" smtClean="0"/>
              <a:t>‹#›</a:t>
            </a:fld>
            <a:endParaRPr lang="nl-NL"/>
          </a:p>
        </p:txBody>
      </p:sp>
    </p:spTree>
    <p:extLst>
      <p:ext uri="{BB962C8B-B14F-4D97-AF65-F5344CB8AC3E}">
        <p14:creationId xmlns:p14="http://schemas.microsoft.com/office/powerpoint/2010/main" val="39524696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8E0D7C-9B1E-5746-8501-DA7A8E82A3C9}"/>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C4C08F96-F453-3E4D-8616-DCB1300B41C4}"/>
              </a:ext>
            </a:extLst>
          </p:cNvPr>
          <p:cNvSpPr>
            <a:spLocks noGrp="1"/>
          </p:cNvSpPr>
          <p:nvPr>
            <p:ph type="dt" sz="half" idx="10"/>
          </p:nvPr>
        </p:nvSpPr>
        <p:spPr/>
        <p:txBody>
          <a:bodyPr/>
          <a:lstStyle/>
          <a:p>
            <a:endParaRPr lang="nl-NL"/>
          </a:p>
        </p:txBody>
      </p:sp>
      <p:sp>
        <p:nvSpPr>
          <p:cNvPr id="4" name="Tijdelijke aanduiding voor voettekst 3">
            <a:extLst>
              <a:ext uri="{FF2B5EF4-FFF2-40B4-BE49-F238E27FC236}">
                <a16:creationId xmlns:a16="http://schemas.microsoft.com/office/drawing/2014/main" id="{88C6FA02-F426-3944-ABC6-0D7F7274186A}"/>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EA61A462-9F9E-CD4B-BC8F-C90CCFF9CFED}"/>
              </a:ext>
            </a:extLst>
          </p:cNvPr>
          <p:cNvSpPr>
            <a:spLocks noGrp="1"/>
          </p:cNvSpPr>
          <p:nvPr>
            <p:ph type="sldNum" sz="quarter" idx="12"/>
          </p:nvPr>
        </p:nvSpPr>
        <p:spPr/>
        <p:txBody>
          <a:bodyPr/>
          <a:lstStyle/>
          <a:p>
            <a:fld id="{479E47EF-F7EC-974F-BB4E-1EBEB1D1A94E}" type="slidenum">
              <a:rPr lang="nl-NL" smtClean="0"/>
              <a:t>‹#›</a:t>
            </a:fld>
            <a:endParaRPr lang="nl-NL"/>
          </a:p>
        </p:txBody>
      </p:sp>
    </p:spTree>
    <p:extLst>
      <p:ext uri="{BB962C8B-B14F-4D97-AF65-F5344CB8AC3E}">
        <p14:creationId xmlns:p14="http://schemas.microsoft.com/office/powerpoint/2010/main" val="40713211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7907A502-69C8-E346-B608-5D96E86519EC}"/>
              </a:ext>
            </a:extLst>
          </p:cNvPr>
          <p:cNvSpPr>
            <a:spLocks noGrp="1"/>
          </p:cNvSpPr>
          <p:nvPr>
            <p:ph type="dt" sz="half" idx="10"/>
          </p:nvPr>
        </p:nvSpPr>
        <p:spPr/>
        <p:txBody>
          <a:bodyPr/>
          <a:lstStyle/>
          <a:p>
            <a:endParaRPr lang="nl-NL"/>
          </a:p>
        </p:txBody>
      </p:sp>
      <p:sp>
        <p:nvSpPr>
          <p:cNvPr id="3" name="Tijdelijke aanduiding voor voettekst 2">
            <a:extLst>
              <a:ext uri="{FF2B5EF4-FFF2-40B4-BE49-F238E27FC236}">
                <a16:creationId xmlns:a16="http://schemas.microsoft.com/office/drawing/2014/main" id="{C47E9BF4-5E34-1046-B2AA-9FE875DE78DA}"/>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DF7FBD0B-ECA3-894A-8F10-4BBC31B694F6}"/>
              </a:ext>
            </a:extLst>
          </p:cNvPr>
          <p:cNvSpPr>
            <a:spLocks noGrp="1"/>
          </p:cNvSpPr>
          <p:nvPr>
            <p:ph type="sldNum" sz="quarter" idx="12"/>
          </p:nvPr>
        </p:nvSpPr>
        <p:spPr/>
        <p:txBody>
          <a:bodyPr/>
          <a:lstStyle/>
          <a:p>
            <a:fld id="{479E47EF-F7EC-974F-BB4E-1EBEB1D1A94E}" type="slidenum">
              <a:rPr lang="nl-NL" smtClean="0"/>
              <a:t>‹#›</a:t>
            </a:fld>
            <a:endParaRPr lang="nl-NL"/>
          </a:p>
        </p:txBody>
      </p:sp>
    </p:spTree>
    <p:extLst>
      <p:ext uri="{BB962C8B-B14F-4D97-AF65-F5344CB8AC3E}">
        <p14:creationId xmlns:p14="http://schemas.microsoft.com/office/powerpoint/2010/main" val="3344696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2623484"/>
            <a:ext cx="10515600" cy="1938992"/>
          </a:xfrm>
        </p:spPr>
        <p:txBody>
          <a:bodyPr/>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1" y="4589464"/>
            <a:ext cx="10515600" cy="46166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4A701237-524A-4CA0-9EBC-29E381930636}" type="datetimeFigureOut">
              <a:rPr lang="en-GB" smtClean="0"/>
              <a:t>14/06/2023</a:t>
            </a:fld>
            <a:endParaRPr lang="en-GB"/>
          </a:p>
        </p:txBody>
      </p:sp>
      <p:sp>
        <p:nvSpPr>
          <p:cNvPr id="5" name="Slide Number Placeholder 4"/>
          <p:cNvSpPr>
            <a:spLocks noGrp="1"/>
          </p:cNvSpPr>
          <p:nvPr>
            <p:ph type="sldNum" sz="quarter" idx="11"/>
          </p:nvPr>
        </p:nvSpPr>
        <p:spPr/>
        <p:txBody>
          <a:bodyPr/>
          <a:lstStyle>
            <a:lvl1pPr>
              <a:defRPr/>
            </a:lvl1pPr>
          </a:lstStyle>
          <a:p>
            <a:fld id="{7E57E86B-2AD2-4119-A126-AD16489D7C7B}" type="slidenum">
              <a:rPr lang="en-GB" smtClean="0"/>
              <a:t>‹#›</a:t>
            </a:fld>
            <a:endParaRPr lang="en-GB"/>
          </a:p>
        </p:txBody>
      </p:sp>
      <p:sp>
        <p:nvSpPr>
          <p:cNvPr id="6" name="Footer Placeholder 5"/>
          <p:cNvSpPr>
            <a:spLocks noGrp="1"/>
          </p:cNvSpPr>
          <p:nvPr>
            <p:ph type="ftr" sz="quarter" idx="12"/>
          </p:nvPr>
        </p:nvSpPr>
        <p:spPr/>
        <p:txBody>
          <a:bodyPr/>
          <a:lstStyle>
            <a:lvl1pPr>
              <a:defRPr/>
            </a:lvl1pPr>
          </a:lstStyle>
          <a:p>
            <a:endParaRPr lang="en-GB"/>
          </a:p>
        </p:txBody>
      </p:sp>
    </p:spTree>
    <p:extLst>
      <p:ext uri="{BB962C8B-B14F-4D97-AF65-F5344CB8AC3E}">
        <p14:creationId xmlns:p14="http://schemas.microsoft.com/office/powerpoint/2010/main" val="39976005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037F22-AA57-4B44-B1B8-2A3C560F2008}"/>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26C94EF1-7B05-6E4D-B916-22D6EE9AE9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nl-NL"/>
              <a:t>Tekststijl van het model bewerken
Tweede niveau
Derde niveau
Vierde niveau
Vijfde niveau</a:t>
            </a:r>
          </a:p>
        </p:txBody>
      </p:sp>
      <p:sp>
        <p:nvSpPr>
          <p:cNvPr id="4" name="Tijdelijke aanduiding voor tekst 3">
            <a:extLst>
              <a:ext uri="{FF2B5EF4-FFF2-40B4-BE49-F238E27FC236}">
                <a16:creationId xmlns:a16="http://schemas.microsoft.com/office/drawing/2014/main" id="{1A08A002-436F-BB46-9CF3-561891F5A6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nl-NL"/>
              <a:t>Tekststijl van het model bewerken
Tweede niveau
Derde niveau
Vierde niveau
Vijfde niveau</a:t>
            </a:r>
          </a:p>
        </p:txBody>
      </p:sp>
      <p:sp>
        <p:nvSpPr>
          <p:cNvPr id="5" name="Tijdelijke aanduiding voor datum 4">
            <a:extLst>
              <a:ext uri="{FF2B5EF4-FFF2-40B4-BE49-F238E27FC236}">
                <a16:creationId xmlns:a16="http://schemas.microsoft.com/office/drawing/2014/main" id="{B4C07070-7C7A-A240-90EC-32951E4DD670}"/>
              </a:ext>
            </a:extLst>
          </p:cNvPr>
          <p:cNvSpPr>
            <a:spLocks noGrp="1"/>
          </p:cNvSpPr>
          <p:nvPr>
            <p:ph type="dt" sz="half" idx="10"/>
          </p:nvPr>
        </p:nvSpPr>
        <p:spPr/>
        <p:txBody>
          <a:bodyPr/>
          <a:lstStyle/>
          <a:p>
            <a:endParaRPr lang="nl-NL"/>
          </a:p>
        </p:txBody>
      </p:sp>
      <p:sp>
        <p:nvSpPr>
          <p:cNvPr id="6" name="Tijdelijke aanduiding voor voettekst 5">
            <a:extLst>
              <a:ext uri="{FF2B5EF4-FFF2-40B4-BE49-F238E27FC236}">
                <a16:creationId xmlns:a16="http://schemas.microsoft.com/office/drawing/2014/main" id="{B8FE1A0C-8D59-E145-AAA3-E707E81F8AF7}"/>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C7629853-8695-0A44-ACA1-E02B40A98E8E}"/>
              </a:ext>
            </a:extLst>
          </p:cNvPr>
          <p:cNvSpPr>
            <a:spLocks noGrp="1"/>
          </p:cNvSpPr>
          <p:nvPr>
            <p:ph type="sldNum" sz="quarter" idx="12"/>
          </p:nvPr>
        </p:nvSpPr>
        <p:spPr/>
        <p:txBody>
          <a:bodyPr/>
          <a:lstStyle/>
          <a:p>
            <a:fld id="{479E47EF-F7EC-974F-BB4E-1EBEB1D1A94E}" type="slidenum">
              <a:rPr lang="nl-NL" smtClean="0"/>
              <a:t>‹#›</a:t>
            </a:fld>
            <a:endParaRPr lang="nl-NL"/>
          </a:p>
        </p:txBody>
      </p:sp>
    </p:spTree>
    <p:extLst>
      <p:ext uri="{BB962C8B-B14F-4D97-AF65-F5344CB8AC3E}">
        <p14:creationId xmlns:p14="http://schemas.microsoft.com/office/powerpoint/2010/main" val="39706698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9F2652-5BB5-9F41-8D9C-E880B98C60B3}"/>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6D820C36-F425-8C4C-A4C7-EF38216151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6D70B191-D0C6-C841-ADAA-4A109A1BB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nl-NL"/>
              <a:t>Tekststijl van het model bewerken
Tweede niveau
Derde niveau
Vierde niveau
Vijfde niveau</a:t>
            </a:r>
          </a:p>
        </p:txBody>
      </p:sp>
      <p:sp>
        <p:nvSpPr>
          <p:cNvPr id="5" name="Tijdelijke aanduiding voor datum 4">
            <a:extLst>
              <a:ext uri="{FF2B5EF4-FFF2-40B4-BE49-F238E27FC236}">
                <a16:creationId xmlns:a16="http://schemas.microsoft.com/office/drawing/2014/main" id="{250BD504-0619-3F4B-ADAF-E6F2334220E2}"/>
              </a:ext>
            </a:extLst>
          </p:cNvPr>
          <p:cNvSpPr>
            <a:spLocks noGrp="1"/>
          </p:cNvSpPr>
          <p:nvPr>
            <p:ph type="dt" sz="half" idx="10"/>
          </p:nvPr>
        </p:nvSpPr>
        <p:spPr/>
        <p:txBody>
          <a:bodyPr/>
          <a:lstStyle/>
          <a:p>
            <a:endParaRPr lang="nl-NL"/>
          </a:p>
        </p:txBody>
      </p:sp>
      <p:sp>
        <p:nvSpPr>
          <p:cNvPr id="6" name="Tijdelijke aanduiding voor voettekst 5">
            <a:extLst>
              <a:ext uri="{FF2B5EF4-FFF2-40B4-BE49-F238E27FC236}">
                <a16:creationId xmlns:a16="http://schemas.microsoft.com/office/drawing/2014/main" id="{32D2A54B-93D7-7746-9F13-CDE1E16F6575}"/>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E53CCFA5-F8AC-AC40-AB41-AEE3887C2DE1}"/>
              </a:ext>
            </a:extLst>
          </p:cNvPr>
          <p:cNvSpPr>
            <a:spLocks noGrp="1"/>
          </p:cNvSpPr>
          <p:nvPr>
            <p:ph type="sldNum" sz="quarter" idx="12"/>
          </p:nvPr>
        </p:nvSpPr>
        <p:spPr/>
        <p:txBody>
          <a:bodyPr/>
          <a:lstStyle/>
          <a:p>
            <a:fld id="{479E47EF-F7EC-974F-BB4E-1EBEB1D1A94E}" type="slidenum">
              <a:rPr lang="nl-NL" smtClean="0"/>
              <a:t>‹#›</a:t>
            </a:fld>
            <a:endParaRPr lang="nl-NL"/>
          </a:p>
        </p:txBody>
      </p:sp>
    </p:spTree>
    <p:extLst>
      <p:ext uri="{BB962C8B-B14F-4D97-AF65-F5344CB8AC3E}">
        <p14:creationId xmlns:p14="http://schemas.microsoft.com/office/powerpoint/2010/main" val="40390922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4DD85E-4113-9840-84AE-38AD390D41D6}"/>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2ED99141-8D5D-584D-A92C-C9513D854CE1}"/>
              </a:ext>
            </a:extLst>
          </p:cNvPr>
          <p:cNvSpPr>
            <a:spLocks noGrp="1"/>
          </p:cNvSpPr>
          <p:nvPr>
            <p:ph type="body" orient="vert" idx="1"/>
          </p:nvPr>
        </p:nvSpPr>
        <p:spPr/>
        <p:txBody>
          <a:bodyPr vert="eaVert"/>
          <a:lstStyle/>
          <a:p>
            <a:r>
              <a:rPr lang="nl-NL"/>
              <a:t>Tekststijl van het model bewerken
Tweede niveau
Derde niveau
Vierde niveau
Vijfde niveau</a:t>
            </a:r>
          </a:p>
        </p:txBody>
      </p:sp>
      <p:sp>
        <p:nvSpPr>
          <p:cNvPr id="4" name="Tijdelijke aanduiding voor datum 3">
            <a:extLst>
              <a:ext uri="{FF2B5EF4-FFF2-40B4-BE49-F238E27FC236}">
                <a16:creationId xmlns:a16="http://schemas.microsoft.com/office/drawing/2014/main" id="{8EA42DAA-97DD-B44B-881E-2DA7632C899F}"/>
              </a:ext>
            </a:extLst>
          </p:cNvPr>
          <p:cNvSpPr>
            <a:spLocks noGrp="1"/>
          </p:cNvSpPr>
          <p:nvPr>
            <p:ph type="dt" sz="half" idx="10"/>
          </p:nvPr>
        </p:nvSpPr>
        <p:spPr/>
        <p:txBody>
          <a:bodyPr/>
          <a:lstStyle/>
          <a:p>
            <a:endParaRPr lang="nl-NL"/>
          </a:p>
        </p:txBody>
      </p:sp>
      <p:sp>
        <p:nvSpPr>
          <p:cNvPr id="5" name="Tijdelijke aanduiding voor voettekst 4">
            <a:extLst>
              <a:ext uri="{FF2B5EF4-FFF2-40B4-BE49-F238E27FC236}">
                <a16:creationId xmlns:a16="http://schemas.microsoft.com/office/drawing/2014/main" id="{17F398D2-EB3B-F046-AEBE-40A1829978CF}"/>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AF702200-B709-8546-832E-FEB0D8A85F44}"/>
              </a:ext>
            </a:extLst>
          </p:cNvPr>
          <p:cNvSpPr>
            <a:spLocks noGrp="1"/>
          </p:cNvSpPr>
          <p:nvPr>
            <p:ph type="sldNum" sz="quarter" idx="12"/>
          </p:nvPr>
        </p:nvSpPr>
        <p:spPr/>
        <p:txBody>
          <a:bodyPr/>
          <a:lstStyle/>
          <a:p>
            <a:fld id="{479E47EF-F7EC-974F-BB4E-1EBEB1D1A94E}" type="slidenum">
              <a:rPr lang="nl-NL" smtClean="0"/>
              <a:t>‹#›</a:t>
            </a:fld>
            <a:endParaRPr lang="nl-NL"/>
          </a:p>
        </p:txBody>
      </p:sp>
    </p:spTree>
    <p:extLst>
      <p:ext uri="{BB962C8B-B14F-4D97-AF65-F5344CB8AC3E}">
        <p14:creationId xmlns:p14="http://schemas.microsoft.com/office/powerpoint/2010/main" val="34838837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8850C061-2765-E941-B549-442173A48A59}"/>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42A862B3-391A-4C44-9F77-D2AFDC2FDB4C}"/>
              </a:ext>
            </a:extLst>
          </p:cNvPr>
          <p:cNvSpPr>
            <a:spLocks noGrp="1"/>
          </p:cNvSpPr>
          <p:nvPr>
            <p:ph type="body" orient="vert" idx="1"/>
          </p:nvPr>
        </p:nvSpPr>
        <p:spPr>
          <a:xfrm>
            <a:off x="838200" y="365125"/>
            <a:ext cx="7734300" cy="5811838"/>
          </a:xfrm>
        </p:spPr>
        <p:txBody>
          <a:bodyPr vert="eaVert"/>
          <a:lstStyle/>
          <a:p>
            <a:r>
              <a:rPr lang="nl-NL"/>
              <a:t>Tekststijl van het model bewerken
Tweede niveau
Derde niveau
Vierde niveau
Vijfde niveau</a:t>
            </a:r>
          </a:p>
        </p:txBody>
      </p:sp>
      <p:sp>
        <p:nvSpPr>
          <p:cNvPr id="4" name="Tijdelijke aanduiding voor datum 3">
            <a:extLst>
              <a:ext uri="{FF2B5EF4-FFF2-40B4-BE49-F238E27FC236}">
                <a16:creationId xmlns:a16="http://schemas.microsoft.com/office/drawing/2014/main" id="{A6D9A217-6E5B-7A43-8A1D-3FB898937BF4}"/>
              </a:ext>
            </a:extLst>
          </p:cNvPr>
          <p:cNvSpPr>
            <a:spLocks noGrp="1"/>
          </p:cNvSpPr>
          <p:nvPr>
            <p:ph type="dt" sz="half" idx="10"/>
          </p:nvPr>
        </p:nvSpPr>
        <p:spPr/>
        <p:txBody>
          <a:bodyPr/>
          <a:lstStyle/>
          <a:p>
            <a:endParaRPr lang="nl-NL"/>
          </a:p>
        </p:txBody>
      </p:sp>
      <p:sp>
        <p:nvSpPr>
          <p:cNvPr id="5" name="Tijdelijke aanduiding voor voettekst 4">
            <a:extLst>
              <a:ext uri="{FF2B5EF4-FFF2-40B4-BE49-F238E27FC236}">
                <a16:creationId xmlns:a16="http://schemas.microsoft.com/office/drawing/2014/main" id="{7F47D342-F683-D847-9EB4-C684B7531DD0}"/>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4AB7FFDA-6A93-144C-8E49-ABEEE1D777D7}"/>
              </a:ext>
            </a:extLst>
          </p:cNvPr>
          <p:cNvSpPr>
            <a:spLocks noGrp="1"/>
          </p:cNvSpPr>
          <p:nvPr>
            <p:ph type="sldNum" sz="quarter" idx="12"/>
          </p:nvPr>
        </p:nvSpPr>
        <p:spPr/>
        <p:txBody>
          <a:bodyPr/>
          <a:lstStyle/>
          <a:p>
            <a:fld id="{479E47EF-F7EC-974F-BB4E-1EBEB1D1A94E}" type="slidenum">
              <a:rPr lang="nl-NL" smtClean="0"/>
              <a:t>‹#›</a:t>
            </a:fld>
            <a:endParaRPr lang="nl-NL"/>
          </a:p>
        </p:txBody>
      </p:sp>
    </p:spTree>
    <p:extLst>
      <p:ext uri="{BB962C8B-B14F-4D97-AF65-F5344CB8AC3E}">
        <p14:creationId xmlns:p14="http://schemas.microsoft.com/office/powerpoint/2010/main" val="39821786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eldia">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A157B720-52B7-804C-A0D3-E1214CD524D4}"/>
              </a:ext>
            </a:extLst>
          </p:cNvPr>
          <p:cNvSpPr/>
          <p:nvPr/>
        </p:nvSpPr>
        <p:spPr>
          <a:xfrm>
            <a:off x="0" y="0"/>
            <a:ext cx="6096000" cy="5661025"/>
          </a:xfrm>
          <a:prstGeom prst="rect">
            <a:avLst/>
          </a:prstGeom>
          <a:solidFill>
            <a:srgbClr val="ED00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Arial" panose="020B0604020202020204" pitchFamily="34" charset="0"/>
            </a:endParaRPr>
          </a:p>
        </p:txBody>
      </p:sp>
      <p:sp>
        <p:nvSpPr>
          <p:cNvPr id="2" name="Title 1">
            <a:extLst>
              <a:ext uri="{FF2B5EF4-FFF2-40B4-BE49-F238E27FC236}">
                <a16:creationId xmlns:a16="http://schemas.microsoft.com/office/drawing/2014/main" id="{EC048753-774D-8743-964C-36B63EB182A5}"/>
              </a:ext>
            </a:extLst>
          </p:cNvPr>
          <p:cNvSpPr>
            <a:spLocks noGrp="1"/>
          </p:cNvSpPr>
          <p:nvPr>
            <p:ph type="ctrTitle"/>
          </p:nvPr>
        </p:nvSpPr>
        <p:spPr>
          <a:xfrm>
            <a:off x="550862" y="476250"/>
            <a:ext cx="5040311" cy="3566407"/>
          </a:xfrm>
        </p:spPr>
        <p:txBody>
          <a:bodyPr anchor="t">
            <a:normAutofit/>
          </a:bodyPr>
          <a:lstStyle>
            <a:lvl1pPr algn="l">
              <a:lnSpc>
                <a:spcPct val="100000"/>
              </a:lnSpc>
              <a:defRPr sz="55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FCABE572-709C-644D-AC4C-63C4300BE961}"/>
              </a:ext>
            </a:extLst>
          </p:cNvPr>
          <p:cNvSpPr>
            <a:spLocks noGrp="1"/>
          </p:cNvSpPr>
          <p:nvPr>
            <p:ph type="subTitle" idx="1"/>
          </p:nvPr>
        </p:nvSpPr>
        <p:spPr>
          <a:xfrm>
            <a:off x="550863" y="4374076"/>
            <a:ext cx="5038381" cy="365125"/>
          </a:xfrm>
        </p:spPr>
        <p:txBody>
          <a:bodyPr>
            <a:normAutofit/>
          </a:bodyPr>
          <a:lstStyle>
            <a:lvl1pPr marL="0" indent="0" algn="l">
              <a:buNone/>
              <a:defRPr sz="2100" b="1" i="0">
                <a:solidFill>
                  <a:schemeClr val="bg1"/>
                </a:solidFill>
                <a:latin typeface="Arial Black"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9" name="Text Placeholder 18">
            <a:extLst>
              <a:ext uri="{FF2B5EF4-FFF2-40B4-BE49-F238E27FC236}">
                <a16:creationId xmlns:a16="http://schemas.microsoft.com/office/drawing/2014/main" id="{459EA1FD-E0A8-2242-A5C3-2C1FF8B3694F}"/>
              </a:ext>
            </a:extLst>
          </p:cNvPr>
          <p:cNvSpPr>
            <a:spLocks noGrp="1"/>
          </p:cNvSpPr>
          <p:nvPr>
            <p:ph type="body" sz="quarter" idx="13"/>
          </p:nvPr>
        </p:nvSpPr>
        <p:spPr>
          <a:xfrm>
            <a:off x="550876" y="4714321"/>
            <a:ext cx="5040299" cy="365125"/>
          </a:xfrm>
        </p:spPr>
        <p:txBody>
          <a:bodyPr>
            <a:normAutofit/>
          </a:bodyPr>
          <a:lstStyle>
            <a:lvl1pPr marL="0" indent="0">
              <a:buFontTx/>
              <a:buNone/>
              <a:defRPr lang="en-US" sz="2100" b="0" i="0" kern="1200" dirty="0">
                <a:solidFill>
                  <a:schemeClr val="bg1"/>
                </a:solidFill>
                <a:latin typeface="Arial" panose="020B0604020202020204" pitchFamily="34" charset="0"/>
                <a:ea typeface="+mn-ea"/>
                <a:cs typeface="+mn-cs"/>
              </a:defRPr>
            </a:lvl1pPr>
          </a:lstStyle>
          <a:p>
            <a:pPr lvl="0"/>
            <a:r>
              <a:rPr lang="en-US"/>
              <a:t>Click to edit Master text styles</a:t>
            </a:r>
          </a:p>
        </p:txBody>
      </p:sp>
      <p:sp>
        <p:nvSpPr>
          <p:cNvPr id="21" name="Picture Placeholder 20">
            <a:extLst>
              <a:ext uri="{FF2B5EF4-FFF2-40B4-BE49-F238E27FC236}">
                <a16:creationId xmlns:a16="http://schemas.microsoft.com/office/drawing/2014/main" id="{3F5BB4F2-4F6D-2443-9267-1938424A8A98}"/>
              </a:ext>
            </a:extLst>
          </p:cNvPr>
          <p:cNvSpPr>
            <a:spLocks noGrp="1"/>
          </p:cNvSpPr>
          <p:nvPr>
            <p:ph type="pic" sz="quarter" idx="14"/>
          </p:nvPr>
        </p:nvSpPr>
        <p:spPr>
          <a:xfrm>
            <a:off x="6096000" y="0"/>
            <a:ext cx="6096000" cy="5661025"/>
          </a:xfrm>
          <a:solidFill>
            <a:schemeClr val="bg2"/>
          </a:solidFill>
        </p:spPr>
        <p:txBody>
          <a:bodyPr/>
          <a:lstStyle>
            <a:lvl1pPr marL="0" indent="0">
              <a:buNone/>
              <a:defRPr/>
            </a:lvl1pPr>
          </a:lstStyle>
          <a:p>
            <a:r>
              <a:rPr lang="en-US"/>
              <a:t>Click icon to add picture</a:t>
            </a:r>
          </a:p>
        </p:txBody>
      </p:sp>
      <p:pic>
        <p:nvPicPr>
          <p:cNvPr id="33" name="Afbeelding 32">
            <a:extLst>
              <a:ext uri="{FF2B5EF4-FFF2-40B4-BE49-F238E27FC236}">
                <a16:creationId xmlns:a16="http://schemas.microsoft.com/office/drawing/2014/main" id="{0B7CBC4C-048C-2C49-8987-78155E5E9E0C}"/>
              </a:ext>
            </a:extLst>
          </p:cNvPr>
          <p:cNvPicPr>
            <a:picLocks noChangeAspect="1"/>
          </p:cNvPicPr>
          <p:nvPr/>
        </p:nvPicPr>
        <p:blipFill>
          <a:blip r:embed="rId2"/>
          <a:stretch>
            <a:fillRect/>
          </a:stretch>
        </p:blipFill>
        <p:spPr>
          <a:xfrm>
            <a:off x="10386000" y="6007739"/>
            <a:ext cx="1269755" cy="458522"/>
          </a:xfrm>
          <a:prstGeom prst="rect">
            <a:avLst/>
          </a:prstGeom>
        </p:spPr>
      </p:pic>
      <p:pic>
        <p:nvPicPr>
          <p:cNvPr id="6" name="Afbeelding 5">
            <a:extLst>
              <a:ext uri="{FF2B5EF4-FFF2-40B4-BE49-F238E27FC236}">
                <a16:creationId xmlns:a16="http://schemas.microsoft.com/office/drawing/2014/main" id="{F4052199-4894-2E4B-9985-01C3CE4A57F0}"/>
              </a:ext>
            </a:extLst>
          </p:cNvPr>
          <p:cNvPicPr>
            <a:picLocks noChangeAspect="1"/>
          </p:cNvPicPr>
          <p:nvPr/>
        </p:nvPicPr>
        <p:blipFill>
          <a:blip r:embed="rId3"/>
          <a:stretch>
            <a:fillRect/>
          </a:stretch>
        </p:blipFill>
        <p:spPr>
          <a:xfrm>
            <a:off x="558000" y="6008400"/>
            <a:ext cx="1093851" cy="449326"/>
          </a:xfrm>
          <a:prstGeom prst="rect">
            <a:avLst/>
          </a:prstGeom>
        </p:spPr>
      </p:pic>
    </p:spTree>
    <p:extLst>
      <p:ext uri="{BB962C8B-B14F-4D97-AF65-F5344CB8AC3E}">
        <p14:creationId xmlns:p14="http://schemas.microsoft.com/office/powerpoint/2010/main" val="42023684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pic_left_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6FBC3-ED3E-E346-8A6C-5F4B5A2714E2}"/>
              </a:ext>
            </a:extLst>
          </p:cNvPr>
          <p:cNvSpPr>
            <a:spLocks noGrp="1"/>
          </p:cNvSpPr>
          <p:nvPr>
            <p:ph type="title"/>
          </p:nvPr>
        </p:nvSpPr>
        <p:spPr>
          <a:xfrm>
            <a:off x="6600825" y="692150"/>
            <a:ext cx="5040313" cy="1314450"/>
          </a:xfrm>
        </p:spPr>
        <p:txBody>
          <a:bodyPr anchor="t"/>
          <a:lstStyle/>
          <a:p>
            <a:r>
              <a:rPr lang="en-US" noProof="0"/>
              <a:t>Click to edit Master title style</a:t>
            </a:r>
            <a:endParaRPr lang="en-GB" noProof="0"/>
          </a:p>
        </p:txBody>
      </p:sp>
      <p:grpSp>
        <p:nvGrpSpPr>
          <p:cNvPr id="5" name="Group 4">
            <a:extLst>
              <a:ext uri="{FF2B5EF4-FFF2-40B4-BE49-F238E27FC236}">
                <a16:creationId xmlns:a16="http://schemas.microsoft.com/office/drawing/2014/main" id="{592F9012-E1D2-4A4D-BAEB-24040D8D491C}"/>
              </a:ext>
            </a:extLst>
          </p:cNvPr>
          <p:cNvGrpSpPr/>
          <p:nvPr/>
        </p:nvGrpSpPr>
        <p:grpSpPr>
          <a:xfrm>
            <a:off x="11496599" y="332656"/>
            <a:ext cx="407012" cy="348834"/>
            <a:chOff x="11496599" y="332656"/>
            <a:chExt cx="407012" cy="348834"/>
          </a:xfrm>
        </p:grpSpPr>
        <p:sp>
          <p:nvSpPr>
            <p:cNvPr id="13" name="Freeform 12">
              <a:extLst>
                <a:ext uri="{FF2B5EF4-FFF2-40B4-BE49-F238E27FC236}">
                  <a16:creationId xmlns:a16="http://schemas.microsoft.com/office/drawing/2014/main" id="{26019297-87CF-E441-94AE-A7404D0DD5EF}"/>
                </a:ext>
              </a:extLst>
            </p:cNvPr>
            <p:cNvSpPr/>
            <p:nvPr/>
          </p:nvSpPr>
          <p:spPr>
            <a:xfrm>
              <a:off x="11496599" y="332656"/>
              <a:ext cx="174428" cy="348834"/>
            </a:xfrm>
            <a:custGeom>
              <a:avLst/>
              <a:gdLst>
                <a:gd name="connsiteX0" fmla="*/ 116317 w 174428"/>
                <a:gd name="connsiteY0" fmla="*/ 203556 h 348834"/>
                <a:gd name="connsiteX1" fmla="*/ 174428 w 174428"/>
                <a:gd name="connsiteY1" fmla="*/ 203556 h 348834"/>
                <a:gd name="connsiteX2" fmla="*/ 174428 w 174428"/>
                <a:gd name="connsiteY2" fmla="*/ 348834 h 348834"/>
                <a:gd name="connsiteX3" fmla="*/ 116317 w 174428"/>
                <a:gd name="connsiteY3" fmla="*/ 348834 h 348834"/>
                <a:gd name="connsiteX4" fmla="*/ 116317 w 174428"/>
                <a:gd name="connsiteY4" fmla="*/ 203556 h 348834"/>
                <a:gd name="connsiteX5" fmla="*/ 116317 w 174428"/>
                <a:gd name="connsiteY5" fmla="*/ 0 h 348834"/>
                <a:gd name="connsiteX6" fmla="*/ 174428 w 174428"/>
                <a:gd name="connsiteY6" fmla="*/ 0 h 348834"/>
                <a:gd name="connsiteX7" fmla="*/ 174428 w 174428"/>
                <a:gd name="connsiteY7" fmla="*/ 145264 h 348834"/>
                <a:gd name="connsiteX8" fmla="*/ 116317 w 174428"/>
                <a:gd name="connsiteY8" fmla="*/ 145264 h 348834"/>
                <a:gd name="connsiteX9" fmla="*/ 116317 w 174428"/>
                <a:gd name="connsiteY9" fmla="*/ 0 h 348834"/>
                <a:gd name="connsiteX10" fmla="*/ 0 w 174428"/>
                <a:gd name="connsiteY10" fmla="*/ 0 h 348834"/>
                <a:gd name="connsiteX11" fmla="*/ 58111 w 174428"/>
                <a:gd name="connsiteY11" fmla="*/ 0 h 348834"/>
                <a:gd name="connsiteX12" fmla="*/ 58111 w 174428"/>
                <a:gd name="connsiteY12" fmla="*/ 348668 h 348834"/>
                <a:gd name="connsiteX13" fmla="*/ 0 w 174428"/>
                <a:gd name="connsiteY13" fmla="*/ 348668 h 348834"/>
                <a:gd name="connsiteX14" fmla="*/ 0 w 174428"/>
                <a:gd name="connsiteY14" fmla="*/ 0 h 348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4428" h="348834">
                  <a:moveTo>
                    <a:pt x="116317" y="203556"/>
                  </a:moveTo>
                  <a:lnTo>
                    <a:pt x="174428" y="203556"/>
                  </a:lnTo>
                  <a:lnTo>
                    <a:pt x="174428" y="348834"/>
                  </a:lnTo>
                  <a:lnTo>
                    <a:pt x="116317" y="348834"/>
                  </a:lnTo>
                  <a:cubicBezTo>
                    <a:pt x="116317" y="348834"/>
                    <a:pt x="116317" y="203556"/>
                    <a:pt x="116317" y="203556"/>
                  </a:cubicBezTo>
                  <a:close/>
                  <a:moveTo>
                    <a:pt x="116317" y="0"/>
                  </a:moveTo>
                  <a:lnTo>
                    <a:pt x="174428" y="0"/>
                  </a:lnTo>
                  <a:lnTo>
                    <a:pt x="174428" y="145264"/>
                  </a:lnTo>
                  <a:lnTo>
                    <a:pt x="116317" y="145264"/>
                  </a:lnTo>
                  <a:cubicBezTo>
                    <a:pt x="116317" y="145264"/>
                    <a:pt x="116317" y="0"/>
                    <a:pt x="116317" y="0"/>
                  </a:cubicBezTo>
                  <a:close/>
                  <a:moveTo>
                    <a:pt x="0" y="0"/>
                  </a:moveTo>
                  <a:lnTo>
                    <a:pt x="58111" y="0"/>
                  </a:lnTo>
                  <a:lnTo>
                    <a:pt x="58111" y="348668"/>
                  </a:lnTo>
                  <a:lnTo>
                    <a:pt x="0" y="348668"/>
                  </a:lnTo>
                  <a:cubicBezTo>
                    <a:pt x="0" y="348668"/>
                    <a:pt x="0" y="0"/>
                    <a:pt x="0" y="0"/>
                  </a:cubicBezTo>
                  <a:close/>
                </a:path>
              </a:pathLst>
            </a:custGeom>
            <a:solidFill>
              <a:schemeClr val="accent1"/>
            </a:solidFill>
            <a:ln w="12700">
              <a:miter lim="400000"/>
            </a:ln>
          </p:spPr>
          <p:txBody>
            <a:bodyPr wrap="square" lIns="38100" tIns="38100" rIns="38100" bIns="38100" anchor="ctr">
              <a:noAutofit/>
            </a:bodyPr>
            <a:lstStyle/>
            <a:p>
              <a:pPr>
                <a:defRPr sz="3000">
                  <a:solidFill>
                    <a:srgbClr val="FFFFFF"/>
                  </a:solidFill>
                  <a:effectLst>
                    <a:outerShdw blurRad="38100" dist="12700" dir="5400000" rotWithShape="0">
                      <a:srgbClr val="000000">
                        <a:alpha val="50000"/>
                      </a:srgbClr>
                    </a:outerShdw>
                  </a:effectLst>
                </a:defRPr>
              </a:pPr>
              <a:endParaRPr lang="en-GB" b="0" i="0">
                <a:latin typeface="Arial" panose="020B0604020202020204" pitchFamily="34" charset="0"/>
              </a:endParaRPr>
            </a:p>
          </p:txBody>
        </p:sp>
        <p:sp>
          <p:nvSpPr>
            <p:cNvPr id="12" name="Shape">
              <a:extLst>
                <a:ext uri="{FF2B5EF4-FFF2-40B4-BE49-F238E27FC236}">
                  <a16:creationId xmlns:a16="http://schemas.microsoft.com/office/drawing/2014/main" id="{5602B6CB-0F5B-6444-9846-E680D97AFF53}"/>
                </a:ext>
              </a:extLst>
            </p:cNvPr>
            <p:cNvSpPr/>
            <p:nvPr/>
          </p:nvSpPr>
          <p:spPr>
            <a:xfrm>
              <a:off x="11729235" y="332656"/>
              <a:ext cx="174376" cy="261501"/>
            </a:xfrm>
            <a:custGeom>
              <a:avLst/>
              <a:gdLst/>
              <a:ahLst/>
              <a:cxnLst>
                <a:cxn ang="0">
                  <a:pos x="wd2" y="hd2"/>
                </a:cxn>
                <a:cxn ang="5400000">
                  <a:pos x="wd2" y="hd2"/>
                </a:cxn>
                <a:cxn ang="10800000">
                  <a:pos x="wd2" y="hd2"/>
                </a:cxn>
                <a:cxn ang="16200000">
                  <a:pos x="wd2" y="hd2"/>
                </a:cxn>
              </a:cxnLst>
              <a:rect l="0" t="0" r="r" b="b"/>
              <a:pathLst>
                <a:path w="21600" h="21600" extrusionOk="0">
                  <a:moveTo>
                    <a:pt x="21598" y="14399"/>
                  </a:moveTo>
                  <a:lnTo>
                    <a:pt x="21598" y="0"/>
                  </a:lnTo>
                  <a:lnTo>
                    <a:pt x="14400" y="0"/>
                  </a:lnTo>
                  <a:lnTo>
                    <a:pt x="14400" y="14399"/>
                  </a:lnTo>
                  <a:cubicBezTo>
                    <a:pt x="14400" y="15724"/>
                    <a:pt x="12783" y="16800"/>
                    <a:pt x="10801" y="16800"/>
                  </a:cubicBezTo>
                  <a:cubicBezTo>
                    <a:pt x="8806" y="16800"/>
                    <a:pt x="7202" y="15724"/>
                    <a:pt x="7202" y="14399"/>
                  </a:cubicBezTo>
                  <a:lnTo>
                    <a:pt x="7202" y="0"/>
                  </a:lnTo>
                  <a:lnTo>
                    <a:pt x="3" y="0"/>
                  </a:lnTo>
                  <a:lnTo>
                    <a:pt x="0" y="14399"/>
                  </a:lnTo>
                  <a:cubicBezTo>
                    <a:pt x="0" y="18386"/>
                    <a:pt x="4828" y="21600"/>
                    <a:pt x="10801" y="21600"/>
                  </a:cubicBezTo>
                  <a:cubicBezTo>
                    <a:pt x="16774" y="21600"/>
                    <a:pt x="21600" y="18386"/>
                    <a:pt x="21600" y="14399"/>
                  </a:cubicBezTo>
                  <a:cubicBezTo>
                    <a:pt x="21600" y="14399"/>
                    <a:pt x="21598" y="14399"/>
                    <a:pt x="21598" y="14399"/>
                  </a:cubicBezTo>
                  <a:close/>
                </a:path>
              </a:pathLst>
            </a:custGeom>
            <a:solidFill>
              <a:schemeClr val="accent2"/>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lang="en-GB" b="0" i="0">
                <a:latin typeface="Arial" panose="020B0604020202020204" pitchFamily="34" charset="0"/>
              </a:endParaRPr>
            </a:p>
          </p:txBody>
        </p:sp>
      </p:grpSp>
      <p:sp>
        <p:nvSpPr>
          <p:cNvPr id="10" name="Picture Placeholder 9">
            <a:extLst>
              <a:ext uri="{FF2B5EF4-FFF2-40B4-BE49-F238E27FC236}">
                <a16:creationId xmlns:a16="http://schemas.microsoft.com/office/drawing/2014/main" id="{8A7874EF-FE7D-F04C-ABDF-E7C02DDBC0A5}"/>
              </a:ext>
            </a:extLst>
          </p:cNvPr>
          <p:cNvSpPr>
            <a:spLocks noGrp="1"/>
          </p:cNvSpPr>
          <p:nvPr>
            <p:ph type="pic" sz="quarter" idx="10"/>
          </p:nvPr>
        </p:nvSpPr>
        <p:spPr>
          <a:xfrm>
            <a:off x="0" y="0"/>
            <a:ext cx="6096000" cy="6858000"/>
          </a:xfrm>
          <a:solidFill>
            <a:schemeClr val="bg2"/>
          </a:solidFill>
          <a:ln>
            <a:noFill/>
          </a:ln>
        </p:spPr>
        <p:txBody>
          <a:bodyPr/>
          <a:lstStyle/>
          <a:p>
            <a:r>
              <a:rPr lang="en-US"/>
              <a:t>Click icon to add picture</a:t>
            </a:r>
            <a:endParaRPr lang="en-GB"/>
          </a:p>
        </p:txBody>
      </p:sp>
      <p:sp>
        <p:nvSpPr>
          <p:cNvPr id="15" name="Text Placeholder 14">
            <a:extLst>
              <a:ext uri="{FF2B5EF4-FFF2-40B4-BE49-F238E27FC236}">
                <a16:creationId xmlns:a16="http://schemas.microsoft.com/office/drawing/2014/main" id="{6ACFE078-C496-3343-A578-AA6B40937CED}"/>
              </a:ext>
            </a:extLst>
          </p:cNvPr>
          <p:cNvSpPr>
            <a:spLocks noGrp="1"/>
          </p:cNvSpPr>
          <p:nvPr>
            <p:ph type="body" sz="quarter" idx="11"/>
          </p:nvPr>
        </p:nvSpPr>
        <p:spPr>
          <a:xfrm>
            <a:off x="6600825" y="2349500"/>
            <a:ext cx="5040313" cy="4103688"/>
          </a:xfrm>
        </p:spPr>
        <p:txBody>
          <a:bodyPr/>
          <a:lstStyle/>
          <a:p>
            <a:pPr lvl="0"/>
            <a:r>
              <a:rPr lang="en-US"/>
              <a:t>Click to edit Master text styles</a:t>
            </a:r>
          </a:p>
        </p:txBody>
      </p:sp>
      <p:sp>
        <p:nvSpPr>
          <p:cNvPr id="3" name="Tijdelijke aanduiding voor datum 2">
            <a:extLst>
              <a:ext uri="{FF2B5EF4-FFF2-40B4-BE49-F238E27FC236}">
                <a16:creationId xmlns:a16="http://schemas.microsoft.com/office/drawing/2014/main" id="{32EA9D2E-182E-EC4B-9BF7-CB26507DD590}"/>
              </a:ext>
            </a:extLst>
          </p:cNvPr>
          <p:cNvSpPr>
            <a:spLocks noGrp="1"/>
          </p:cNvSpPr>
          <p:nvPr>
            <p:ph type="dt" sz="half" idx="12"/>
          </p:nvPr>
        </p:nvSpPr>
        <p:spPr/>
        <p:txBody>
          <a:bodyPr/>
          <a:lstStyle>
            <a:lvl1pPr>
              <a:defRPr/>
            </a:lvl1pPr>
          </a:lstStyle>
          <a:p>
            <a:fld id="{E930E126-78A8-46CB-B388-02F2D9484909}" type="datetimeFigureOut">
              <a:rPr lang="en-NL" smtClean="0"/>
              <a:t>14/06/2023</a:t>
            </a:fld>
            <a:endParaRPr lang="en-NL"/>
          </a:p>
        </p:txBody>
      </p:sp>
      <p:sp>
        <p:nvSpPr>
          <p:cNvPr id="4" name="Tijdelijke aanduiding voor voettekst 3">
            <a:extLst>
              <a:ext uri="{FF2B5EF4-FFF2-40B4-BE49-F238E27FC236}">
                <a16:creationId xmlns:a16="http://schemas.microsoft.com/office/drawing/2014/main" id="{E928B1D3-F593-BA4C-8303-900D4E0FEF97}"/>
              </a:ext>
            </a:extLst>
          </p:cNvPr>
          <p:cNvSpPr>
            <a:spLocks noGrp="1"/>
          </p:cNvSpPr>
          <p:nvPr>
            <p:ph type="ftr" sz="quarter" idx="13"/>
          </p:nvPr>
        </p:nvSpPr>
        <p:spPr/>
        <p:txBody>
          <a:bodyPr/>
          <a:lstStyle/>
          <a:p>
            <a:endParaRPr lang="en-NL"/>
          </a:p>
        </p:txBody>
      </p:sp>
      <p:sp>
        <p:nvSpPr>
          <p:cNvPr id="6" name="Tijdelijke aanduiding voor dianummer 5">
            <a:extLst>
              <a:ext uri="{FF2B5EF4-FFF2-40B4-BE49-F238E27FC236}">
                <a16:creationId xmlns:a16="http://schemas.microsoft.com/office/drawing/2014/main" id="{FCD00B8C-4682-D04B-9F8F-84887ED23537}"/>
              </a:ext>
            </a:extLst>
          </p:cNvPr>
          <p:cNvSpPr>
            <a:spLocks noGrp="1"/>
          </p:cNvSpPr>
          <p:nvPr>
            <p:ph type="sldNum" sz="quarter" idx="14"/>
          </p:nvPr>
        </p:nvSpPr>
        <p:spPr/>
        <p:txBody>
          <a:bodyPr/>
          <a:lstStyle/>
          <a:p>
            <a:fld id="{D42C6274-13B5-4D66-B48F-16F724FA46C9}" type="slidenum">
              <a:rPr lang="en-NL" smtClean="0"/>
              <a:t>‹#›</a:t>
            </a:fld>
            <a:endParaRPr lang="en-NL"/>
          </a:p>
        </p:txBody>
      </p:sp>
    </p:spTree>
    <p:extLst>
      <p:ext uri="{BB962C8B-B14F-4D97-AF65-F5344CB8AC3E}">
        <p14:creationId xmlns:p14="http://schemas.microsoft.com/office/powerpoint/2010/main" val="28925054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148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pic_right_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6FBC3-ED3E-E346-8A6C-5F4B5A2714E2}"/>
              </a:ext>
            </a:extLst>
          </p:cNvPr>
          <p:cNvSpPr>
            <a:spLocks noGrp="1"/>
          </p:cNvSpPr>
          <p:nvPr>
            <p:ph type="title"/>
          </p:nvPr>
        </p:nvSpPr>
        <p:spPr>
          <a:xfrm>
            <a:off x="552418" y="692150"/>
            <a:ext cx="5038758" cy="1314450"/>
          </a:xfrm>
        </p:spPr>
        <p:txBody>
          <a:bodyPr anchor="t"/>
          <a:lstStyle/>
          <a:p>
            <a:r>
              <a:rPr lang="en-US" noProof="0"/>
              <a:t>Click to edit Master title style</a:t>
            </a:r>
            <a:endParaRPr lang="en-GB" noProof="0"/>
          </a:p>
        </p:txBody>
      </p:sp>
      <p:grpSp>
        <p:nvGrpSpPr>
          <p:cNvPr id="5" name="Group 4">
            <a:extLst>
              <a:ext uri="{FF2B5EF4-FFF2-40B4-BE49-F238E27FC236}">
                <a16:creationId xmlns:a16="http://schemas.microsoft.com/office/drawing/2014/main" id="{6FC5071E-DEB1-5349-80F8-FD30600D1A4F}"/>
              </a:ext>
            </a:extLst>
          </p:cNvPr>
          <p:cNvGrpSpPr/>
          <p:nvPr/>
        </p:nvGrpSpPr>
        <p:grpSpPr>
          <a:xfrm>
            <a:off x="11496600" y="332656"/>
            <a:ext cx="407011" cy="348834"/>
            <a:chOff x="11496600" y="332656"/>
            <a:chExt cx="407011" cy="348834"/>
          </a:xfrm>
        </p:grpSpPr>
        <p:sp>
          <p:nvSpPr>
            <p:cNvPr id="9" name="Shape">
              <a:extLst>
                <a:ext uri="{FF2B5EF4-FFF2-40B4-BE49-F238E27FC236}">
                  <a16:creationId xmlns:a16="http://schemas.microsoft.com/office/drawing/2014/main" id="{2CE958C3-F4D3-E843-A6D4-76DFB2C4A023}"/>
                </a:ext>
              </a:extLst>
            </p:cNvPr>
            <p:cNvSpPr/>
            <p:nvPr/>
          </p:nvSpPr>
          <p:spPr>
            <a:xfrm>
              <a:off x="11612917" y="332656"/>
              <a:ext cx="58111" cy="1452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2">
                <a:lumMod val="90000"/>
              </a:schemeClr>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lang="en-GB" b="0" i="0" noProof="0">
                <a:latin typeface="Arial" panose="020B0604020202020204" pitchFamily="34" charset="0"/>
              </a:endParaRPr>
            </a:p>
          </p:txBody>
        </p:sp>
        <p:sp>
          <p:nvSpPr>
            <p:cNvPr id="10" name="Shape">
              <a:extLst>
                <a:ext uri="{FF2B5EF4-FFF2-40B4-BE49-F238E27FC236}">
                  <a16:creationId xmlns:a16="http://schemas.microsoft.com/office/drawing/2014/main" id="{50EE41ED-CA76-C74A-8CAC-C076B914ED93}"/>
                </a:ext>
              </a:extLst>
            </p:cNvPr>
            <p:cNvSpPr/>
            <p:nvPr/>
          </p:nvSpPr>
          <p:spPr>
            <a:xfrm>
              <a:off x="11612917" y="536212"/>
              <a:ext cx="58111" cy="1452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2">
                <a:lumMod val="90000"/>
              </a:schemeClr>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lang="en-GB" b="0" i="0" noProof="0">
                <a:latin typeface="Arial" panose="020B0604020202020204" pitchFamily="34" charset="0"/>
              </a:endParaRPr>
            </a:p>
          </p:txBody>
        </p:sp>
        <p:sp>
          <p:nvSpPr>
            <p:cNvPr id="11" name="Shape">
              <a:extLst>
                <a:ext uri="{FF2B5EF4-FFF2-40B4-BE49-F238E27FC236}">
                  <a16:creationId xmlns:a16="http://schemas.microsoft.com/office/drawing/2014/main" id="{F31FC9A2-F74A-1440-9A97-A7C3850470E9}"/>
                </a:ext>
              </a:extLst>
            </p:cNvPr>
            <p:cNvSpPr/>
            <p:nvPr/>
          </p:nvSpPr>
          <p:spPr>
            <a:xfrm>
              <a:off x="11496600" y="332656"/>
              <a:ext cx="58111" cy="34866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2">
                <a:lumMod val="90000"/>
              </a:schemeClr>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lang="en-GB" b="0" i="0" noProof="0">
                <a:latin typeface="Arial" panose="020B0604020202020204" pitchFamily="34" charset="0"/>
              </a:endParaRPr>
            </a:p>
          </p:txBody>
        </p:sp>
        <p:sp>
          <p:nvSpPr>
            <p:cNvPr id="12" name="Shape">
              <a:extLst>
                <a:ext uri="{FF2B5EF4-FFF2-40B4-BE49-F238E27FC236}">
                  <a16:creationId xmlns:a16="http://schemas.microsoft.com/office/drawing/2014/main" id="{5602B6CB-0F5B-6444-9846-E680D97AFF53}"/>
                </a:ext>
              </a:extLst>
            </p:cNvPr>
            <p:cNvSpPr/>
            <p:nvPr/>
          </p:nvSpPr>
          <p:spPr>
            <a:xfrm>
              <a:off x="11729235" y="332656"/>
              <a:ext cx="174376" cy="261501"/>
            </a:xfrm>
            <a:custGeom>
              <a:avLst/>
              <a:gdLst/>
              <a:ahLst/>
              <a:cxnLst>
                <a:cxn ang="0">
                  <a:pos x="wd2" y="hd2"/>
                </a:cxn>
                <a:cxn ang="5400000">
                  <a:pos x="wd2" y="hd2"/>
                </a:cxn>
                <a:cxn ang="10800000">
                  <a:pos x="wd2" y="hd2"/>
                </a:cxn>
                <a:cxn ang="16200000">
                  <a:pos x="wd2" y="hd2"/>
                </a:cxn>
              </a:cxnLst>
              <a:rect l="0" t="0" r="r" b="b"/>
              <a:pathLst>
                <a:path w="21600" h="21600" extrusionOk="0">
                  <a:moveTo>
                    <a:pt x="21598" y="14399"/>
                  </a:moveTo>
                  <a:lnTo>
                    <a:pt x="21598" y="0"/>
                  </a:lnTo>
                  <a:lnTo>
                    <a:pt x="14400" y="0"/>
                  </a:lnTo>
                  <a:lnTo>
                    <a:pt x="14400" y="14399"/>
                  </a:lnTo>
                  <a:cubicBezTo>
                    <a:pt x="14400" y="15724"/>
                    <a:pt x="12783" y="16800"/>
                    <a:pt x="10801" y="16800"/>
                  </a:cubicBezTo>
                  <a:cubicBezTo>
                    <a:pt x="8806" y="16800"/>
                    <a:pt x="7202" y="15724"/>
                    <a:pt x="7202" y="14399"/>
                  </a:cubicBezTo>
                  <a:lnTo>
                    <a:pt x="7202" y="0"/>
                  </a:lnTo>
                  <a:lnTo>
                    <a:pt x="3" y="0"/>
                  </a:lnTo>
                  <a:lnTo>
                    <a:pt x="0" y="14399"/>
                  </a:lnTo>
                  <a:cubicBezTo>
                    <a:pt x="0" y="18386"/>
                    <a:pt x="4828" y="21600"/>
                    <a:pt x="10801" y="21600"/>
                  </a:cubicBezTo>
                  <a:cubicBezTo>
                    <a:pt x="16774" y="21600"/>
                    <a:pt x="21600" y="18386"/>
                    <a:pt x="21600" y="14399"/>
                  </a:cubicBezTo>
                  <a:cubicBezTo>
                    <a:pt x="21600" y="14399"/>
                    <a:pt x="21598" y="14399"/>
                    <a:pt x="21598" y="14399"/>
                  </a:cubicBezTo>
                  <a:close/>
                </a:path>
              </a:pathLst>
            </a:custGeom>
            <a:solidFill>
              <a:schemeClr val="tx2"/>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lang="en-GB" b="0" i="0" noProof="0">
                <a:latin typeface="Arial" panose="020B0604020202020204" pitchFamily="34" charset="0"/>
              </a:endParaRPr>
            </a:p>
          </p:txBody>
        </p:sp>
      </p:grpSp>
      <p:sp>
        <p:nvSpPr>
          <p:cNvPr id="7" name="Picture Placeholder 6">
            <a:extLst>
              <a:ext uri="{FF2B5EF4-FFF2-40B4-BE49-F238E27FC236}">
                <a16:creationId xmlns:a16="http://schemas.microsoft.com/office/drawing/2014/main" id="{99138128-17AB-854A-87C5-474124C4B4CA}"/>
              </a:ext>
            </a:extLst>
          </p:cNvPr>
          <p:cNvSpPr>
            <a:spLocks noGrp="1"/>
          </p:cNvSpPr>
          <p:nvPr>
            <p:ph type="pic" sz="quarter" idx="10"/>
          </p:nvPr>
        </p:nvSpPr>
        <p:spPr>
          <a:xfrm>
            <a:off x="6096000" y="0"/>
            <a:ext cx="6096000" cy="6858000"/>
          </a:xfrm>
          <a:solidFill>
            <a:schemeClr val="bg2"/>
          </a:solidFill>
        </p:spPr>
        <p:txBody>
          <a:bodyPr/>
          <a:lstStyle/>
          <a:p>
            <a:r>
              <a:rPr lang="en-US" noProof="0"/>
              <a:t>Click icon to add picture</a:t>
            </a:r>
            <a:endParaRPr lang="en-GB" noProof="0"/>
          </a:p>
        </p:txBody>
      </p:sp>
      <p:sp>
        <p:nvSpPr>
          <p:cNvPr id="13" name="Text Placeholder 12">
            <a:extLst>
              <a:ext uri="{FF2B5EF4-FFF2-40B4-BE49-F238E27FC236}">
                <a16:creationId xmlns:a16="http://schemas.microsoft.com/office/drawing/2014/main" id="{430FADE4-92C6-9246-81A9-6C011B4915DF}"/>
              </a:ext>
            </a:extLst>
          </p:cNvPr>
          <p:cNvSpPr>
            <a:spLocks noGrp="1"/>
          </p:cNvSpPr>
          <p:nvPr>
            <p:ph type="body" sz="quarter" idx="11"/>
          </p:nvPr>
        </p:nvSpPr>
        <p:spPr>
          <a:xfrm>
            <a:off x="550863" y="2349500"/>
            <a:ext cx="5040312" cy="4103688"/>
          </a:xfrm>
        </p:spPr>
        <p:txBody>
          <a:bodyPr/>
          <a:lstStyle/>
          <a:p>
            <a:pPr lvl="0"/>
            <a:r>
              <a:rPr lang="en-US" noProof="0"/>
              <a:t>Click to edit Master text styles</a:t>
            </a:r>
          </a:p>
        </p:txBody>
      </p:sp>
      <p:sp>
        <p:nvSpPr>
          <p:cNvPr id="3" name="Tijdelijke aanduiding voor datum 2">
            <a:extLst>
              <a:ext uri="{FF2B5EF4-FFF2-40B4-BE49-F238E27FC236}">
                <a16:creationId xmlns:a16="http://schemas.microsoft.com/office/drawing/2014/main" id="{753B78A0-FC1E-0141-B817-97FE1F17C6EA}"/>
              </a:ext>
            </a:extLst>
          </p:cNvPr>
          <p:cNvSpPr>
            <a:spLocks noGrp="1"/>
          </p:cNvSpPr>
          <p:nvPr>
            <p:ph type="dt" sz="half" idx="12"/>
          </p:nvPr>
        </p:nvSpPr>
        <p:spPr/>
        <p:txBody>
          <a:bodyPr/>
          <a:lstStyle/>
          <a:p>
            <a:fld id="{E930E126-78A8-46CB-B388-02F2D9484909}" type="datetimeFigureOut">
              <a:rPr lang="en-NL" smtClean="0"/>
              <a:t>14/06/2023</a:t>
            </a:fld>
            <a:endParaRPr lang="en-NL"/>
          </a:p>
        </p:txBody>
      </p:sp>
      <p:sp>
        <p:nvSpPr>
          <p:cNvPr id="4" name="Tijdelijke aanduiding voor voettekst 3">
            <a:extLst>
              <a:ext uri="{FF2B5EF4-FFF2-40B4-BE49-F238E27FC236}">
                <a16:creationId xmlns:a16="http://schemas.microsoft.com/office/drawing/2014/main" id="{8CE54B19-EE2B-4846-A5C8-74DE37E7ECE4}"/>
              </a:ext>
            </a:extLst>
          </p:cNvPr>
          <p:cNvSpPr>
            <a:spLocks noGrp="1"/>
          </p:cNvSpPr>
          <p:nvPr>
            <p:ph type="ftr" sz="quarter" idx="13"/>
          </p:nvPr>
        </p:nvSpPr>
        <p:spPr/>
        <p:txBody>
          <a:bodyPr/>
          <a:lstStyle/>
          <a:p>
            <a:endParaRPr lang="en-NL"/>
          </a:p>
        </p:txBody>
      </p:sp>
      <p:sp>
        <p:nvSpPr>
          <p:cNvPr id="6" name="Tijdelijke aanduiding voor dianummer 5">
            <a:extLst>
              <a:ext uri="{FF2B5EF4-FFF2-40B4-BE49-F238E27FC236}">
                <a16:creationId xmlns:a16="http://schemas.microsoft.com/office/drawing/2014/main" id="{41590203-F9A0-5549-A201-0A9C895BAB5A}"/>
              </a:ext>
            </a:extLst>
          </p:cNvPr>
          <p:cNvSpPr>
            <a:spLocks noGrp="1"/>
          </p:cNvSpPr>
          <p:nvPr>
            <p:ph type="sldNum" sz="quarter" idx="14"/>
          </p:nvPr>
        </p:nvSpPr>
        <p:spPr/>
        <p:txBody>
          <a:bodyPr/>
          <a:lstStyle/>
          <a:p>
            <a:fld id="{D42C6274-13B5-4D66-B48F-16F724FA46C9}" type="slidenum">
              <a:rPr lang="en-NL" smtClean="0"/>
              <a:t>‹#›</a:t>
            </a:fld>
            <a:endParaRPr lang="en-NL"/>
          </a:p>
        </p:txBody>
      </p:sp>
    </p:spTree>
    <p:extLst>
      <p:ext uri="{BB962C8B-B14F-4D97-AF65-F5344CB8AC3E}">
        <p14:creationId xmlns:p14="http://schemas.microsoft.com/office/powerpoint/2010/main" val="11406081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ic_collage_right_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6FBC3-ED3E-E346-8A6C-5F4B5A2714E2}"/>
              </a:ext>
            </a:extLst>
          </p:cNvPr>
          <p:cNvSpPr>
            <a:spLocks noGrp="1"/>
          </p:cNvSpPr>
          <p:nvPr>
            <p:ph type="title"/>
          </p:nvPr>
        </p:nvSpPr>
        <p:spPr>
          <a:xfrm>
            <a:off x="550863" y="692150"/>
            <a:ext cx="5033504" cy="1314450"/>
          </a:xfrm>
        </p:spPr>
        <p:txBody>
          <a:bodyPr anchor="t"/>
          <a:lstStyle/>
          <a:p>
            <a:r>
              <a:rPr lang="en-US" noProof="0"/>
              <a:t>Click to edit Master title style</a:t>
            </a:r>
          </a:p>
        </p:txBody>
      </p:sp>
      <p:sp>
        <p:nvSpPr>
          <p:cNvPr id="8" name="Picture Placeholder 7">
            <a:extLst>
              <a:ext uri="{FF2B5EF4-FFF2-40B4-BE49-F238E27FC236}">
                <a16:creationId xmlns:a16="http://schemas.microsoft.com/office/drawing/2014/main" id="{4DDF8DD8-B4BE-884D-9348-A13EF7B82518}"/>
              </a:ext>
            </a:extLst>
          </p:cNvPr>
          <p:cNvSpPr>
            <a:spLocks noGrp="1"/>
          </p:cNvSpPr>
          <p:nvPr>
            <p:ph type="pic" sz="quarter" idx="10"/>
          </p:nvPr>
        </p:nvSpPr>
        <p:spPr>
          <a:xfrm>
            <a:off x="6096000" y="908720"/>
            <a:ext cx="5545138" cy="2520280"/>
          </a:xfrm>
          <a:solidFill>
            <a:schemeClr val="bg2"/>
          </a:solidFill>
          <a:ln>
            <a:noFill/>
          </a:ln>
        </p:spPr>
        <p:txBody>
          <a:bodyPr/>
          <a:lstStyle/>
          <a:p>
            <a:r>
              <a:rPr lang="en-US" noProof="0"/>
              <a:t>Click icon to add picture</a:t>
            </a:r>
          </a:p>
        </p:txBody>
      </p:sp>
      <p:sp>
        <p:nvSpPr>
          <p:cNvPr id="13" name="Picture Placeholder 7">
            <a:extLst>
              <a:ext uri="{FF2B5EF4-FFF2-40B4-BE49-F238E27FC236}">
                <a16:creationId xmlns:a16="http://schemas.microsoft.com/office/drawing/2014/main" id="{907CF019-3479-9447-B7A3-3BB1574D729C}"/>
              </a:ext>
            </a:extLst>
          </p:cNvPr>
          <p:cNvSpPr>
            <a:spLocks noGrp="1"/>
          </p:cNvSpPr>
          <p:nvPr>
            <p:ph type="pic" sz="quarter" idx="11"/>
          </p:nvPr>
        </p:nvSpPr>
        <p:spPr>
          <a:xfrm>
            <a:off x="6096000" y="3501008"/>
            <a:ext cx="2736000" cy="2664000"/>
          </a:xfrm>
          <a:solidFill>
            <a:schemeClr val="bg2"/>
          </a:solidFill>
          <a:ln>
            <a:noFill/>
          </a:ln>
        </p:spPr>
        <p:txBody>
          <a:bodyPr/>
          <a:lstStyle/>
          <a:p>
            <a:r>
              <a:rPr lang="en-US" noProof="0"/>
              <a:t>Click icon to add picture</a:t>
            </a:r>
          </a:p>
        </p:txBody>
      </p:sp>
      <p:sp>
        <p:nvSpPr>
          <p:cNvPr id="14" name="Picture Placeholder 7">
            <a:extLst>
              <a:ext uri="{FF2B5EF4-FFF2-40B4-BE49-F238E27FC236}">
                <a16:creationId xmlns:a16="http://schemas.microsoft.com/office/drawing/2014/main" id="{6F3DD345-C10C-C149-9489-9D9A51AEECD0}"/>
              </a:ext>
            </a:extLst>
          </p:cNvPr>
          <p:cNvSpPr>
            <a:spLocks noGrp="1"/>
          </p:cNvSpPr>
          <p:nvPr>
            <p:ph type="pic" sz="quarter" idx="12"/>
          </p:nvPr>
        </p:nvSpPr>
        <p:spPr>
          <a:xfrm>
            <a:off x="8908943" y="3501008"/>
            <a:ext cx="2736304" cy="2664000"/>
          </a:xfrm>
          <a:solidFill>
            <a:schemeClr val="bg2"/>
          </a:solidFill>
          <a:ln>
            <a:noFill/>
          </a:ln>
        </p:spPr>
        <p:txBody>
          <a:bodyPr/>
          <a:lstStyle/>
          <a:p>
            <a:r>
              <a:rPr lang="en-US" noProof="0"/>
              <a:t>Click icon to add picture</a:t>
            </a:r>
          </a:p>
        </p:txBody>
      </p:sp>
      <p:sp>
        <p:nvSpPr>
          <p:cNvPr id="16" name="Text Placeholder 15">
            <a:extLst>
              <a:ext uri="{FF2B5EF4-FFF2-40B4-BE49-F238E27FC236}">
                <a16:creationId xmlns:a16="http://schemas.microsoft.com/office/drawing/2014/main" id="{547322C9-DDCC-2147-8AFD-E3A0DC5404FE}"/>
              </a:ext>
            </a:extLst>
          </p:cNvPr>
          <p:cNvSpPr>
            <a:spLocks noGrp="1"/>
          </p:cNvSpPr>
          <p:nvPr>
            <p:ph type="body" sz="quarter" idx="13"/>
          </p:nvPr>
        </p:nvSpPr>
        <p:spPr>
          <a:xfrm>
            <a:off x="550863" y="2349500"/>
            <a:ext cx="5040312" cy="4103688"/>
          </a:xfrm>
        </p:spPr>
        <p:txBody>
          <a:bodyPr/>
          <a:lstStyle/>
          <a:p>
            <a:pPr lvl="0"/>
            <a:r>
              <a:rPr lang="en-US" noProof="0"/>
              <a:t>Click to edit Master text styles</a:t>
            </a:r>
          </a:p>
        </p:txBody>
      </p:sp>
      <p:sp>
        <p:nvSpPr>
          <p:cNvPr id="3" name="Tijdelijke aanduiding voor datum 2">
            <a:extLst>
              <a:ext uri="{FF2B5EF4-FFF2-40B4-BE49-F238E27FC236}">
                <a16:creationId xmlns:a16="http://schemas.microsoft.com/office/drawing/2014/main" id="{23743E62-9109-A44A-99B2-C4E637F5CC7F}"/>
              </a:ext>
            </a:extLst>
          </p:cNvPr>
          <p:cNvSpPr>
            <a:spLocks noGrp="1"/>
          </p:cNvSpPr>
          <p:nvPr>
            <p:ph type="dt" sz="half" idx="14"/>
          </p:nvPr>
        </p:nvSpPr>
        <p:spPr/>
        <p:txBody>
          <a:bodyPr/>
          <a:lstStyle/>
          <a:p>
            <a:fld id="{E930E126-78A8-46CB-B388-02F2D9484909}" type="datetimeFigureOut">
              <a:rPr lang="en-NL" smtClean="0"/>
              <a:t>14/06/2023</a:t>
            </a:fld>
            <a:endParaRPr lang="en-NL"/>
          </a:p>
        </p:txBody>
      </p:sp>
      <p:sp>
        <p:nvSpPr>
          <p:cNvPr id="4" name="Tijdelijke aanduiding voor voettekst 3">
            <a:extLst>
              <a:ext uri="{FF2B5EF4-FFF2-40B4-BE49-F238E27FC236}">
                <a16:creationId xmlns:a16="http://schemas.microsoft.com/office/drawing/2014/main" id="{497F21C7-50D3-CD45-88ED-579D6E082AC6}"/>
              </a:ext>
            </a:extLst>
          </p:cNvPr>
          <p:cNvSpPr>
            <a:spLocks noGrp="1"/>
          </p:cNvSpPr>
          <p:nvPr>
            <p:ph type="ftr" sz="quarter" idx="15"/>
          </p:nvPr>
        </p:nvSpPr>
        <p:spPr/>
        <p:txBody>
          <a:bodyPr/>
          <a:lstStyle/>
          <a:p>
            <a:endParaRPr lang="en-NL"/>
          </a:p>
        </p:txBody>
      </p:sp>
      <p:sp>
        <p:nvSpPr>
          <p:cNvPr id="5" name="Tijdelijke aanduiding voor dianummer 4">
            <a:extLst>
              <a:ext uri="{FF2B5EF4-FFF2-40B4-BE49-F238E27FC236}">
                <a16:creationId xmlns:a16="http://schemas.microsoft.com/office/drawing/2014/main" id="{8EF93A16-95D0-E04A-A711-60716068B8A0}"/>
              </a:ext>
            </a:extLst>
          </p:cNvPr>
          <p:cNvSpPr>
            <a:spLocks noGrp="1"/>
          </p:cNvSpPr>
          <p:nvPr>
            <p:ph type="sldNum" sz="quarter" idx="16"/>
          </p:nvPr>
        </p:nvSpPr>
        <p:spPr/>
        <p:txBody>
          <a:bodyPr/>
          <a:lstStyle/>
          <a:p>
            <a:fld id="{D42C6274-13B5-4D66-B48F-16F724FA46C9}" type="slidenum">
              <a:rPr lang="en-NL" smtClean="0"/>
              <a:t>‹#›</a:t>
            </a:fld>
            <a:endParaRPr lang="en-NL"/>
          </a:p>
        </p:txBody>
      </p:sp>
    </p:spTree>
    <p:extLst>
      <p:ext uri="{BB962C8B-B14F-4D97-AF65-F5344CB8AC3E}">
        <p14:creationId xmlns:p14="http://schemas.microsoft.com/office/powerpoint/2010/main" val="202593411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hapter blu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16F0D-009B-7542-AC3B-814A02441073}"/>
              </a:ext>
            </a:extLst>
          </p:cNvPr>
          <p:cNvSpPr>
            <a:spLocks noGrp="1"/>
          </p:cNvSpPr>
          <p:nvPr>
            <p:ph type="title" hasCustomPrompt="1"/>
          </p:nvPr>
        </p:nvSpPr>
        <p:spPr>
          <a:xfrm>
            <a:off x="550862" y="3123957"/>
            <a:ext cx="11090275" cy="2088232"/>
          </a:xfrm>
        </p:spPr>
        <p:txBody>
          <a:bodyPr anchor="t">
            <a:noAutofit/>
          </a:bodyPr>
          <a:lstStyle>
            <a:lvl1pPr>
              <a:lnSpc>
                <a:spcPct val="100000"/>
              </a:lnSpc>
              <a:defRPr>
                <a:solidFill>
                  <a:schemeClr val="bg1"/>
                </a:solidFill>
              </a:defRPr>
            </a:lvl1pPr>
          </a:lstStyle>
          <a:p>
            <a:r>
              <a:rPr lang="en-GB" noProof="0"/>
              <a:t>Click to edit Master </a:t>
            </a:r>
            <a:br>
              <a:rPr lang="en-GB" noProof="0"/>
            </a:br>
            <a:r>
              <a:rPr lang="en-GB" noProof="0"/>
              <a:t>title style</a:t>
            </a:r>
          </a:p>
        </p:txBody>
      </p:sp>
      <p:sp>
        <p:nvSpPr>
          <p:cNvPr id="14" name="Text Placeholder 13">
            <a:extLst>
              <a:ext uri="{FF2B5EF4-FFF2-40B4-BE49-F238E27FC236}">
                <a16:creationId xmlns:a16="http://schemas.microsoft.com/office/drawing/2014/main" id="{FA7084ED-CEC5-CB4D-B500-E23F297B17AF}"/>
              </a:ext>
            </a:extLst>
          </p:cNvPr>
          <p:cNvSpPr>
            <a:spLocks noGrp="1"/>
          </p:cNvSpPr>
          <p:nvPr>
            <p:ph type="body" sz="quarter" idx="10" hasCustomPrompt="1"/>
          </p:nvPr>
        </p:nvSpPr>
        <p:spPr>
          <a:xfrm>
            <a:off x="550862" y="2311874"/>
            <a:ext cx="839117" cy="935037"/>
          </a:xfrm>
        </p:spPr>
        <p:txBody>
          <a:bodyPr>
            <a:normAutofit/>
          </a:bodyPr>
          <a:lstStyle>
            <a:lvl1pPr>
              <a:defRPr sz="5500" b="1" i="0">
                <a:solidFill>
                  <a:schemeClr val="bg1"/>
                </a:solidFill>
                <a:latin typeface="Arial Black" panose="020B0604020202020204" pitchFamily="34" charset="0"/>
              </a:defRPr>
            </a:lvl1pPr>
          </a:lstStyle>
          <a:p>
            <a:pPr lvl="0"/>
            <a:r>
              <a:rPr lang="en-GB" noProof="0"/>
              <a:t>#.</a:t>
            </a:r>
          </a:p>
        </p:txBody>
      </p:sp>
      <p:grpSp>
        <p:nvGrpSpPr>
          <p:cNvPr id="3" name="Group 2">
            <a:extLst>
              <a:ext uri="{FF2B5EF4-FFF2-40B4-BE49-F238E27FC236}">
                <a16:creationId xmlns:a16="http://schemas.microsoft.com/office/drawing/2014/main" id="{421407A2-ACB2-1A4B-A926-592ED553CA80}"/>
              </a:ext>
            </a:extLst>
          </p:cNvPr>
          <p:cNvGrpSpPr/>
          <p:nvPr/>
        </p:nvGrpSpPr>
        <p:grpSpPr>
          <a:xfrm>
            <a:off x="11496599" y="332656"/>
            <a:ext cx="407012" cy="348834"/>
            <a:chOff x="11496599" y="332656"/>
            <a:chExt cx="407012" cy="348834"/>
          </a:xfrm>
        </p:grpSpPr>
        <p:sp>
          <p:nvSpPr>
            <p:cNvPr id="10" name="Freeform 9">
              <a:extLst>
                <a:ext uri="{FF2B5EF4-FFF2-40B4-BE49-F238E27FC236}">
                  <a16:creationId xmlns:a16="http://schemas.microsoft.com/office/drawing/2014/main" id="{B02F11E3-5EA0-394F-95B0-271DC53A7ACE}"/>
                </a:ext>
              </a:extLst>
            </p:cNvPr>
            <p:cNvSpPr/>
            <p:nvPr/>
          </p:nvSpPr>
          <p:spPr>
            <a:xfrm>
              <a:off x="11496599" y="332656"/>
              <a:ext cx="174428" cy="348834"/>
            </a:xfrm>
            <a:custGeom>
              <a:avLst/>
              <a:gdLst>
                <a:gd name="connsiteX0" fmla="*/ 116317 w 174428"/>
                <a:gd name="connsiteY0" fmla="*/ 203556 h 348834"/>
                <a:gd name="connsiteX1" fmla="*/ 174428 w 174428"/>
                <a:gd name="connsiteY1" fmla="*/ 203556 h 348834"/>
                <a:gd name="connsiteX2" fmla="*/ 174428 w 174428"/>
                <a:gd name="connsiteY2" fmla="*/ 348834 h 348834"/>
                <a:gd name="connsiteX3" fmla="*/ 116317 w 174428"/>
                <a:gd name="connsiteY3" fmla="*/ 348834 h 348834"/>
                <a:gd name="connsiteX4" fmla="*/ 116317 w 174428"/>
                <a:gd name="connsiteY4" fmla="*/ 203556 h 348834"/>
                <a:gd name="connsiteX5" fmla="*/ 116317 w 174428"/>
                <a:gd name="connsiteY5" fmla="*/ 0 h 348834"/>
                <a:gd name="connsiteX6" fmla="*/ 174428 w 174428"/>
                <a:gd name="connsiteY6" fmla="*/ 0 h 348834"/>
                <a:gd name="connsiteX7" fmla="*/ 174428 w 174428"/>
                <a:gd name="connsiteY7" fmla="*/ 145264 h 348834"/>
                <a:gd name="connsiteX8" fmla="*/ 116317 w 174428"/>
                <a:gd name="connsiteY8" fmla="*/ 145264 h 348834"/>
                <a:gd name="connsiteX9" fmla="*/ 116317 w 174428"/>
                <a:gd name="connsiteY9" fmla="*/ 0 h 348834"/>
                <a:gd name="connsiteX10" fmla="*/ 0 w 174428"/>
                <a:gd name="connsiteY10" fmla="*/ 0 h 348834"/>
                <a:gd name="connsiteX11" fmla="*/ 58111 w 174428"/>
                <a:gd name="connsiteY11" fmla="*/ 0 h 348834"/>
                <a:gd name="connsiteX12" fmla="*/ 58111 w 174428"/>
                <a:gd name="connsiteY12" fmla="*/ 348668 h 348834"/>
                <a:gd name="connsiteX13" fmla="*/ 0 w 174428"/>
                <a:gd name="connsiteY13" fmla="*/ 348668 h 348834"/>
                <a:gd name="connsiteX14" fmla="*/ 0 w 174428"/>
                <a:gd name="connsiteY14" fmla="*/ 0 h 348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4428" h="348834">
                  <a:moveTo>
                    <a:pt x="116317" y="203556"/>
                  </a:moveTo>
                  <a:lnTo>
                    <a:pt x="174428" y="203556"/>
                  </a:lnTo>
                  <a:lnTo>
                    <a:pt x="174428" y="348834"/>
                  </a:lnTo>
                  <a:lnTo>
                    <a:pt x="116317" y="348834"/>
                  </a:lnTo>
                  <a:cubicBezTo>
                    <a:pt x="116317" y="348834"/>
                    <a:pt x="116317" y="203556"/>
                    <a:pt x="116317" y="203556"/>
                  </a:cubicBezTo>
                  <a:close/>
                  <a:moveTo>
                    <a:pt x="116317" y="0"/>
                  </a:moveTo>
                  <a:lnTo>
                    <a:pt x="174428" y="0"/>
                  </a:lnTo>
                  <a:lnTo>
                    <a:pt x="174428" y="145264"/>
                  </a:lnTo>
                  <a:lnTo>
                    <a:pt x="116317" y="145264"/>
                  </a:lnTo>
                  <a:cubicBezTo>
                    <a:pt x="116317" y="145264"/>
                    <a:pt x="116317" y="0"/>
                    <a:pt x="116317" y="0"/>
                  </a:cubicBezTo>
                  <a:close/>
                  <a:moveTo>
                    <a:pt x="0" y="0"/>
                  </a:moveTo>
                  <a:lnTo>
                    <a:pt x="58111" y="0"/>
                  </a:lnTo>
                  <a:lnTo>
                    <a:pt x="58111" y="348668"/>
                  </a:lnTo>
                  <a:lnTo>
                    <a:pt x="0" y="348668"/>
                  </a:lnTo>
                  <a:cubicBezTo>
                    <a:pt x="0" y="348668"/>
                    <a:pt x="0" y="0"/>
                    <a:pt x="0" y="0"/>
                  </a:cubicBezTo>
                  <a:close/>
                </a:path>
              </a:pathLst>
            </a:custGeom>
            <a:solidFill>
              <a:srgbClr val="8AD0F7"/>
            </a:solidFill>
            <a:ln w="12700">
              <a:miter lim="400000"/>
            </a:ln>
          </p:spPr>
          <p:txBody>
            <a:bodyPr wrap="square" lIns="38100" tIns="38100" rIns="38100" bIns="38100" anchor="ctr">
              <a:noAutofit/>
            </a:bodyPr>
            <a:lstStyle/>
            <a:p>
              <a:pPr>
                <a:defRPr sz="3000">
                  <a:solidFill>
                    <a:srgbClr val="FFFFFF"/>
                  </a:solidFill>
                  <a:effectLst>
                    <a:outerShdw blurRad="38100" dist="12700" dir="5400000" rotWithShape="0">
                      <a:srgbClr val="000000">
                        <a:alpha val="50000"/>
                      </a:srgbClr>
                    </a:outerShdw>
                  </a:effectLst>
                </a:defRPr>
              </a:pPr>
              <a:endParaRPr lang="en-GB" b="0" i="0" noProof="0">
                <a:latin typeface="Arial" panose="020B0604020202020204" pitchFamily="34" charset="0"/>
              </a:endParaRPr>
            </a:p>
          </p:txBody>
        </p:sp>
        <p:sp>
          <p:nvSpPr>
            <p:cNvPr id="18" name="Shape">
              <a:extLst>
                <a:ext uri="{FF2B5EF4-FFF2-40B4-BE49-F238E27FC236}">
                  <a16:creationId xmlns:a16="http://schemas.microsoft.com/office/drawing/2014/main" id="{9CD90432-ABB1-434E-AFBF-C7B827606D72}"/>
                </a:ext>
              </a:extLst>
            </p:cNvPr>
            <p:cNvSpPr/>
            <p:nvPr/>
          </p:nvSpPr>
          <p:spPr>
            <a:xfrm>
              <a:off x="11729235" y="332656"/>
              <a:ext cx="174376" cy="261501"/>
            </a:xfrm>
            <a:custGeom>
              <a:avLst/>
              <a:gdLst/>
              <a:ahLst/>
              <a:cxnLst>
                <a:cxn ang="0">
                  <a:pos x="wd2" y="hd2"/>
                </a:cxn>
                <a:cxn ang="5400000">
                  <a:pos x="wd2" y="hd2"/>
                </a:cxn>
                <a:cxn ang="10800000">
                  <a:pos x="wd2" y="hd2"/>
                </a:cxn>
                <a:cxn ang="16200000">
                  <a:pos x="wd2" y="hd2"/>
                </a:cxn>
              </a:cxnLst>
              <a:rect l="0" t="0" r="r" b="b"/>
              <a:pathLst>
                <a:path w="21600" h="21600" extrusionOk="0">
                  <a:moveTo>
                    <a:pt x="21598" y="14399"/>
                  </a:moveTo>
                  <a:lnTo>
                    <a:pt x="21598" y="0"/>
                  </a:lnTo>
                  <a:lnTo>
                    <a:pt x="14400" y="0"/>
                  </a:lnTo>
                  <a:lnTo>
                    <a:pt x="14400" y="14399"/>
                  </a:lnTo>
                  <a:cubicBezTo>
                    <a:pt x="14400" y="15724"/>
                    <a:pt x="12783" y="16800"/>
                    <a:pt x="10801" y="16800"/>
                  </a:cubicBezTo>
                  <a:cubicBezTo>
                    <a:pt x="8806" y="16800"/>
                    <a:pt x="7202" y="15724"/>
                    <a:pt x="7202" y="14399"/>
                  </a:cubicBezTo>
                  <a:lnTo>
                    <a:pt x="7202" y="0"/>
                  </a:lnTo>
                  <a:lnTo>
                    <a:pt x="3" y="0"/>
                  </a:lnTo>
                  <a:lnTo>
                    <a:pt x="0" y="14399"/>
                  </a:lnTo>
                  <a:cubicBezTo>
                    <a:pt x="0" y="18386"/>
                    <a:pt x="4828" y="21600"/>
                    <a:pt x="10801" y="21600"/>
                  </a:cubicBezTo>
                  <a:cubicBezTo>
                    <a:pt x="16774" y="21600"/>
                    <a:pt x="21600" y="18386"/>
                    <a:pt x="21600" y="14399"/>
                  </a:cubicBezTo>
                  <a:cubicBezTo>
                    <a:pt x="21600" y="14399"/>
                    <a:pt x="21598" y="14399"/>
                    <a:pt x="21598" y="14399"/>
                  </a:cubicBezTo>
                  <a:close/>
                </a:path>
              </a:pathLst>
            </a:custGeom>
            <a:solidFill>
              <a:srgbClr val="FFFFFF"/>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lang="en-GB" b="0" i="0" noProof="0">
                <a:latin typeface="Arial" panose="020B0604020202020204" pitchFamily="34" charset="0"/>
              </a:endParaRPr>
            </a:p>
          </p:txBody>
        </p:sp>
      </p:grpSp>
    </p:spTree>
    <p:extLst>
      <p:ext uri="{BB962C8B-B14F-4D97-AF65-F5344CB8AC3E}">
        <p14:creationId xmlns:p14="http://schemas.microsoft.com/office/powerpoint/2010/main" val="155249878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chapter blu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16F0D-009B-7542-AC3B-814A02441073}"/>
              </a:ext>
            </a:extLst>
          </p:cNvPr>
          <p:cNvSpPr>
            <a:spLocks noGrp="1"/>
          </p:cNvSpPr>
          <p:nvPr>
            <p:ph type="title" hasCustomPrompt="1"/>
          </p:nvPr>
        </p:nvSpPr>
        <p:spPr>
          <a:xfrm>
            <a:off x="550862" y="3123957"/>
            <a:ext cx="11090275" cy="2088232"/>
          </a:xfrm>
        </p:spPr>
        <p:txBody>
          <a:bodyPr anchor="t">
            <a:noAutofit/>
          </a:bodyPr>
          <a:lstStyle>
            <a:lvl1pPr>
              <a:lnSpc>
                <a:spcPct val="100000"/>
              </a:lnSpc>
              <a:defRPr>
                <a:solidFill>
                  <a:schemeClr val="bg1"/>
                </a:solidFill>
              </a:defRPr>
            </a:lvl1pPr>
          </a:lstStyle>
          <a:p>
            <a:r>
              <a:rPr lang="nl-NL"/>
              <a:t>Klik om stijl te bewerken</a:t>
            </a:r>
            <a:endParaRPr lang="nl-NL" noProof="0"/>
          </a:p>
        </p:txBody>
      </p:sp>
      <p:sp>
        <p:nvSpPr>
          <p:cNvPr id="14" name="Text Placeholder 13">
            <a:extLst>
              <a:ext uri="{FF2B5EF4-FFF2-40B4-BE49-F238E27FC236}">
                <a16:creationId xmlns:a16="http://schemas.microsoft.com/office/drawing/2014/main" id="{FA7084ED-CEC5-CB4D-B500-E23F297B17AF}"/>
              </a:ext>
            </a:extLst>
          </p:cNvPr>
          <p:cNvSpPr>
            <a:spLocks noGrp="1"/>
          </p:cNvSpPr>
          <p:nvPr>
            <p:ph type="body" sz="quarter" idx="10" hasCustomPrompt="1"/>
          </p:nvPr>
        </p:nvSpPr>
        <p:spPr>
          <a:xfrm>
            <a:off x="550862" y="2311874"/>
            <a:ext cx="839117" cy="935037"/>
          </a:xfrm>
        </p:spPr>
        <p:txBody>
          <a:bodyPr>
            <a:normAutofit/>
          </a:bodyPr>
          <a:lstStyle>
            <a:lvl1pPr>
              <a:defRPr sz="5500" b="1" i="0">
                <a:solidFill>
                  <a:schemeClr val="bg1"/>
                </a:solidFill>
                <a:latin typeface="Arial Black" panose="020B0604020202020204" pitchFamily="34" charset="0"/>
              </a:defRPr>
            </a:lvl1pPr>
          </a:lstStyle>
          <a:p>
            <a:pPr lvl="0"/>
            <a:r>
              <a:rPr lang="nl-NL" noProof="0"/>
              <a:t>#.</a:t>
            </a:r>
          </a:p>
        </p:txBody>
      </p:sp>
      <p:grpSp>
        <p:nvGrpSpPr>
          <p:cNvPr id="3" name="Group 2">
            <a:extLst>
              <a:ext uri="{FF2B5EF4-FFF2-40B4-BE49-F238E27FC236}">
                <a16:creationId xmlns:a16="http://schemas.microsoft.com/office/drawing/2014/main" id="{421407A2-ACB2-1A4B-A926-592ED553CA80}"/>
              </a:ext>
            </a:extLst>
          </p:cNvPr>
          <p:cNvGrpSpPr/>
          <p:nvPr/>
        </p:nvGrpSpPr>
        <p:grpSpPr>
          <a:xfrm>
            <a:off x="11496599" y="332656"/>
            <a:ext cx="407012" cy="348834"/>
            <a:chOff x="11496599" y="332656"/>
            <a:chExt cx="407012" cy="348834"/>
          </a:xfrm>
        </p:grpSpPr>
        <p:sp>
          <p:nvSpPr>
            <p:cNvPr id="10" name="Freeform 9">
              <a:extLst>
                <a:ext uri="{FF2B5EF4-FFF2-40B4-BE49-F238E27FC236}">
                  <a16:creationId xmlns:a16="http://schemas.microsoft.com/office/drawing/2014/main" id="{B02F11E3-5EA0-394F-95B0-271DC53A7ACE}"/>
                </a:ext>
              </a:extLst>
            </p:cNvPr>
            <p:cNvSpPr/>
            <p:nvPr/>
          </p:nvSpPr>
          <p:spPr>
            <a:xfrm>
              <a:off x="11496599" y="332656"/>
              <a:ext cx="174428" cy="348834"/>
            </a:xfrm>
            <a:custGeom>
              <a:avLst/>
              <a:gdLst>
                <a:gd name="connsiteX0" fmla="*/ 116317 w 174428"/>
                <a:gd name="connsiteY0" fmla="*/ 203556 h 348834"/>
                <a:gd name="connsiteX1" fmla="*/ 174428 w 174428"/>
                <a:gd name="connsiteY1" fmla="*/ 203556 h 348834"/>
                <a:gd name="connsiteX2" fmla="*/ 174428 w 174428"/>
                <a:gd name="connsiteY2" fmla="*/ 348834 h 348834"/>
                <a:gd name="connsiteX3" fmla="*/ 116317 w 174428"/>
                <a:gd name="connsiteY3" fmla="*/ 348834 h 348834"/>
                <a:gd name="connsiteX4" fmla="*/ 116317 w 174428"/>
                <a:gd name="connsiteY4" fmla="*/ 203556 h 348834"/>
                <a:gd name="connsiteX5" fmla="*/ 116317 w 174428"/>
                <a:gd name="connsiteY5" fmla="*/ 0 h 348834"/>
                <a:gd name="connsiteX6" fmla="*/ 174428 w 174428"/>
                <a:gd name="connsiteY6" fmla="*/ 0 h 348834"/>
                <a:gd name="connsiteX7" fmla="*/ 174428 w 174428"/>
                <a:gd name="connsiteY7" fmla="*/ 145264 h 348834"/>
                <a:gd name="connsiteX8" fmla="*/ 116317 w 174428"/>
                <a:gd name="connsiteY8" fmla="*/ 145264 h 348834"/>
                <a:gd name="connsiteX9" fmla="*/ 116317 w 174428"/>
                <a:gd name="connsiteY9" fmla="*/ 0 h 348834"/>
                <a:gd name="connsiteX10" fmla="*/ 0 w 174428"/>
                <a:gd name="connsiteY10" fmla="*/ 0 h 348834"/>
                <a:gd name="connsiteX11" fmla="*/ 58111 w 174428"/>
                <a:gd name="connsiteY11" fmla="*/ 0 h 348834"/>
                <a:gd name="connsiteX12" fmla="*/ 58111 w 174428"/>
                <a:gd name="connsiteY12" fmla="*/ 348668 h 348834"/>
                <a:gd name="connsiteX13" fmla="*/ 0 w 174428"/>
                <a:gd name="connsiteY13" fmla="*/ 348668 h 348834"/>
                <a:gd name="connsiteX14" fmla="*/ 0 w 174428"/>
                <a:gd name="connsiteY14" fmla="*/ 0 h 348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4428" h="348834">
                  <a:moveTo>
                    <a:pt x="116317" y="203556"/>
                  </a:moveTo>
                  <a:lnTo>
                    <a:pt x="174428" y="203556"/>
                  </a:lnTo>
                  <a:lnTo>
                    <a:pt x="174428" y="348834"/>
                  </a:lnTo>
                  <a:lnTo>
                    <a:pt x="116317" y="348834"/>
                  </a:lnTo>
                  <a:cubicBezTo>
                    <a:pt x="116317" y="348834"/>
                    <a:pt x="116317" y="203556"/>
                    <a:pt x="116317" y="203556"/>
                  </a:cubicBezTo>
                  <a:close/>
                  <a:moveTo>
                    <a:pt x="116317" y="0"/>
                  </a:moveTo>
                  <a:lnTo>
                    <a:pt x="174428" y="0"/>
                  </a:lnTo>
                  <a:lnTo>
                    <a:pt x="174428" y="145264"/>
                  </a:lnTo>
                  <a:lnTo>
                    <a:pt x="116317" y="145264"/>
                  </a:lnTo>
                  <a:cubicBezTo>
                    <a:pt x="116317" y="145264"/>
                    <a:pt x="116317" y="0"/>
                    <a:pt x="116317" y="0"/>
                  </a:cubicBezTo>
                  <a:close/>
                  <a:moveTo>
                    <a:pt x="0" y="0"/>
                  </a:moveTo>
                  <a:lnTo>
                    <a:pt x="58111" y="0"/>
                  </a:lnTo>
                  <a:lnTo>
                    <a:pt x="58111" y="348668"/>
                  </a:lnTo>
                  <a:lnTo>
                    <a:pt x="0" y="348668"/>
                  </a:lnTo>
                  <a:cubicBezTo>
                    <a:pt x="0" y="348668"/>
                    <a:pt x="0" y="0"/>
                    <a:pt x="0" y="0"/>
                  </a:cubicBezTo>
                  <a:close/>
                </a:path>
              </a:pathLst>
            </a:custGeom>
            <a:solidFill>
              <a:srgbClr val="8AD0F7"/>
            </a:solidFill>
            <a:ln w="12700">
              <a:miter lim="400000"/>
            </a:ln>
          </p:spPr>
          <p:txBody>
            <a:bodyPr wrap="square" lIns="38100" tIns="38100" rIns="38100" bIns="38100" anchor="ctr">
              <a:noAutofit/>
            </a:bodyPr>
            <a:lstStyle/>
            <a:p>
              <a:pPr>
                <a:defRPr sz="3000">
                  <a:solidFill>
                    <a:srgbClr val="FFFFFF"/>
                  </a:solidFill>
                  <a:effectLst>
                    <a:outerShdw blurRad="38100" dist="12700" dir="5400000" rotWithShape="0">
                      <a:srgbClr val="000000">
                        <a:alpha val="50000"/>
                      </a:srgbClr>
                    </a:outerShdw>
                  </a:effectLst>
                </a:defRPr>
              </a:pPr>
              <a:endParaRPr b="0" i="0">
                <a:latin typeface="Arial" panose="020B0604020202020204" pitchFamily="34" charset="0"/>
              </a:endParaRPr>
            </a:p>
          </p:txBody>
        </p:sp>
        <p:sp>
          <p:nvSpPr>
            <p:cNvPr id="18" name="Shape">
              <a:extLst>
                <a:ext uri="{FF2B5EF4-FFF2-40B4-BE49-F238E27FC236}">
                  <a16:creationId xmlns:a16="http://schemas.microsoft.com/office/drawing/2014/main" id="{9CD90432-ABB1-434E-AFBF-C7B827606D72}"/>
                </a:ext>
              </a:extLst>
            </p:cNvPr>
            <p:cNvSpPr/>
            <p:nvPr/>
          </p:nvSpPr>
          <p:spPr>
            <a:xfrm>
              <a:off x="11729235" y="332656"/>
              <a:ext cx="174376" cy="261501"/>
            </a:xfrm>
            <a:custGeom>
              <a:avLst/>
              <a:gdLst/>
              <a:ahLst/>
              <a:cxnLst>
                <a:cxn ang="0">
                  <a:pos x="wd2" y="hd2"/>
                </a:cxn>
                <a:cxn ang="5400000">
                  <a:pos x="wd2" y="hd2"/>
                </a:cxn>
                <a:cxn ang="10800000">
                  <a:pos x="wd2" y="hd2"/>
                </a:cxn>
                <a:cxn ang="16200000">
                  <a:pos x="wd2" y="hd2"/>
                </a:cxn>
              </a:cxnLst>
              <a:rect l="0" t="0" r="r" b="b"/>
              <a:pathLst>
                <a:path w="21600" h="21600" extrusionOk="0">
                  <a:moveTo>
                    <a:pt x="21598" y="14399"/>
                  </a:moveTo>
                  <a:lnTo>
                    <a:pt x="21598" y="0"/>
                  </a:lnTo>
                  <a:lnTo>
                    <a:pt x="14400" y="0"/>
                  </a:lnTo>
                  <a:lnTo>
                    <a:pt x="14400" y="14399"/>
                  </a:lnTo>
                  <a:cubicBezTo>
                    <a:pt x="14400" y="15724"/>
                    <a:pt x="12783" y="16800"/>
                    <a:pt x="10801" y="16800"/>
                  </a:cubicBezTo>
                  <a:cubicBezTo>
                    <a:pt x="8806" y="16800"/>
                    <a:pt x="7202" y="15724"/>
                    <a:pt x="7202" y="14399"/>
                  </a:cubicBezTo>
                  <a:lnTo>
                    <a:pt x="7202" y="0"/>
                  </a:lnTo>
                  <a:lnTo>
                    <a:pt x="3" y="0"/>
                  </a:lnTo>
                  <a:lnTo>
                    <a:pt x="0" y="14399"/>
                  </a:lnTo>
                  <a:cubicBezTo>
                    <a:pt x="0" y="18386"/>
                    <a:pt x="4828" y="21600"/>
                    <a:pt x="10801" y="21600"/>
                  </a:cubicBezTo>
                  <a:cubicBezTo>
                    <a:pt x="16774" y="21600"/>
                    <a:pt x="21600" y="18386"/>
                    <a:pt x="21600" y="14399"/>
                  </a:cubicBezTo>
                  <a:cubicBezTo>
                    <a:pt x="21600" y="14399"/>
                    <a:pt x="21598" y="14399"/>
                    <a:pt x="21598" y="14399"/>
                  </a:cubicBezTo>
                  <a:close/>
                </a:path>
              </a:pathLst>
            </a:custGeom>
            <a:solidFill>
              <a:srgbClr val="FFFFFF"/>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b="0" i="0">
                <a:latin typeface="Arial" panose="020B0604020202020204" pitchFamily="34" charset="0"/>
              </a:endParaRPr>
            </a:p>
          </p:txBody>
        </p:sp>
      </p:grpSp>
    </p:spTree>
    <p:extLst>
      <p:ext uri="{BB962C8B-B14F-4D97-AF65-F5344CB8AC3E}">
        <p14:creationId xmlns:p14="http://schemas.microsoft.com/office/powerpoint/2010/main" val="1964148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016001" y="1762126"/>
            <a:ext cx="5151967" cy="26530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371167" y="1762126"/>
            <a:ext cx="5154084" cy="26530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lvl1pPr>
              <a:defRPr/>
            </a:lvl1pPr>
          </a:lstStyle>
          <a:p>
            <a:fld id="{4A701237-524A-4CA0-9EBC-29E381930636}" type="datetimeFigureOut">
              <a:rPr lang="en-GB" smtClean="0"/>
              <a:t>14/06/2023</a:t>
            </a:fld>
            <a:endParaRPr lang="en-GB"/>
          </a:p>
        </p:txBody>
      </p:sp>
      <p:sp>
        <p:nvSpPr>
          <p:cNvPr id="6" name="Slide Number Placeholder 5"/>
          <p:cNvSpPr>
            <a:spLocks noGrp="1"/>
          </p:cNvSpPr>
          <p:nvPr>
            <p:ph type="sldNum" sz="quarter" idx="11"/>
          </p:nvPr>
        </p:nvSpPr>
        <p:spPr/>
        <p:txBody>
          <a:bodyPr/>
          <a:lstStyle>
            <a:lvl1pPr>
              <a:defRPr/>
            </a:lvl1pPr>
          </a:lstStyle>
          <a:p>
            <a:fld id="{7E57E86B-2AD2-4119-A126-AD16489D7C7B}" type="slidenum">
              <a:rPr lang="en-GB" smtClean="0"/>
              <a:t>‹#›</a:t>
            </a:fld>
            <a:endParaRPr lang="en-GB"/>
          </a:p>
        </p:txBody>
      </p:sp>
      <p:sp>
        <p:nvSpPr>
          <p:cNvPr id="7" name="Footer Placeholder 6"/>
          <p:cNvSpPr>
            <a:spLocks noGrp="1"/>
          </p:cNvSpPr>
          <p:nvPr>
            <p:ph type="ftr" sz="quarter" idx="12"/>
          </p:nvPr>
        </p:nvSpPr>
        <p:spPr/>
        <p:txBody>
          <a:bodyPr/>
          <a:lstStyle>
            <a:lvl1pPr>
              <a:defRPr/>
            </a:lvl1pPr>
          </a:lstStyle>
          <a:p>
            <a:endParaRPr lang="en-GB"/>
          </a:p>
        </p:txBody>
      </p:sp>
    </p:spTree>
    <p:extLst>
      <p:ext uri="{BB962C8B-B14F-4D97-AF65-F5344CB8AC3E}">
        <p14:creationId xmlns:p14="http://schemas.microsoft.com/office/powerpoint/2010/main" val="39676597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hapter whit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16F0D-009B-7542-AC3B-814A02441073}"/>
              </a:ext>
            </a:extLst>
          </p:cNvPr>
          <p:cNvSpPr>
            <a:spLocks noGrp="1"/>
          </p:cNvSpPr>
          <p:nvPr>
            <p:ph type="title" hasCustomPrompt="1"/>
          </p:nvPr>
        </p:nvSpPr>
        <p:spPr>
          <a:xfrm>
            <a:off x="550862" y="3123957"/>
            <a:ext cx="11090275" cy="2088232"/>
          </a:xfrm>
        </p:spPr>
        <p:txBody>
          <a:bodyPr anchor="t">
            <a:noAutofit/>
          </a:bodyPr>
          <a:lstStyle>
            <a:lvl1pPr>
              <a:lnSpc>
                <a:spcPct val="100000"/>
              </a:lnSpc>
              <a:defRPr>
                <a:solidFill>
                  <a:schemeClr val="accent1"/>
                </a:solidFill>
              </a:defRPr>
            </a:lvl1pPr>
          </a:lstStyle>
          <a:p>
            <a:r>
              <a:rPr lang="en-GB" noProof="0"/>
              <a:t>Click to edit Master </a:t>
            </a:r>
            <a:br>
              <a:rPr lang="en-GB" noProof="0"/>
            </a:br>
            <a:r>
              <a:rPr lang="en-GB" noProof="0"/>
              <a:t>title style</a:t>
            </a:r>
          </a:p>
        </p:txBody>
      </p:sp>
      <p:sp>
        <p:nvSpPr>
          <p:cNvPr id="14" name="Text Placeholder 13">
            <a:extLst>
              <a:ext uri="{FF2B5EF4-FFF2-40B4-BE49-F238E27FC236}">
                <a16:creationId xmlns:a16="http://schemas.microsoft.com/office/drawing/2014/main" id="{FA7084ED-CEC5-CB4D-B500-E23F297B17AF}"/>
              </a:ext>
            </a:extLst>
          </p:cNvPr>
          <p:cNvSpPr>
            <a:spLocks noGrp="1"/>
          </p:cNvSpPr>
          <p:nvPr>
            <p:ph type="body" sz="quarter" idx="10" hasCustomPrompt="1"/>
          </p:nvPr>
        </p:nvSpPr>
        <p:spPr>
          <a:xfrm>
            <a:off x="550862" y="2311874"/>
            <a:ext cx="839117" cy="935037"/>
          </a:xfrm>
        </p:spPr>
        <p:txBody>
          <a:bodyPr>
            <a:normAutofit/>
          </a:bodyPr>
          <a:lstStyle>
            <a:lvl1pPr>
              <a:defRPr sz="5500" b="1" i="0">
                <a:solidFill>
                  <a:schemeClr val="accent1"/>
                </a:solidFill>
                <a:latin typeface="Arial Black" panose="020B0604020202020204" pitchFamily="34" charset="0"/>
              </a:defRPr>
            </a:lvl1pPr>
          </a:lstStyle>
          <a:p>
            <a:pPr lvl="0"/>
            <a:r>
              <a:rPr lang="en-GB" noProof="0"/>
              <a:t>#.</a:t>
            </a:r>
          </a:p>
        </p:txBody>
      </p:sp>
    </p:spTree>
    <p:extLst>
      <p:ext uri="{BB962C8B-B14F-4D97-AF65-F5344CB8AC3E}">
        <p14:creationId xmlns:p14="http://schemas.microsoft.com/office/powerpoint/2010/main" val="180880745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hapter pic collag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16F0D-009B-7542-AC3B-814A02441073}"/>
              </a:ext>
            </a:extLst>
          </p:cNvPr>
          <p:cNvSpPr>
            <a:spLocks noGrp="1"/>
          </p:cNvSpPr>
          <p:nvPr>
            <p:ph type="title" hasCustomPrompt="1"/>
          </p:nvPr>
        </p:nvSpPr>
        <p:spPr>
          <a:xfrm>
            <a:off x="550862" y="3123957"/>
            <a:ext cx="5040313" cy="2088232"/>
          </a:xfrm>
        </p:spPr>
        <p:txBody>
          <a:bodyPr anchor="t">
            <a:noAutofit/>
          </a:bodyPr>
          <a:lstStyle>
            <a:lvl1pPr>
              <a:lnSpc>
                <a:spcPct val="100000"/>
              </a:lnSpc>
              <a:defRPr>
                <a:solidFill>
                  <a:schemeClr val="bg1"/>
                </a:solidFill>
              </a:defRPr>
            </a:lvl1pPr>
          </a:lstStyle>
          <a:p>
            <a:r>
              <a:rPr lang="en-GB" noProof="0"/>
              <a:t>Click to edit Master </a:t>
            </a:r>
            <a:br>
              <a:rPr lang="en-GB" noProof="0"/>
            </a:br>
            <a:r>
              <a:rPr lang="en-GB" noProof="0"/>
              <a:t>title style</a:t>
            </a:r>
          </a:p>
        </p:txBody>
      </p:sp>
      <p:sp>
        <p:nvSpPr>
          <p:cNvPr id="14" name="Text Placeholder 13">
            <a:extLst>
              <a:ext uri="{FF2B5EF4-FFF2-40B4-BE49-F238E27FC236}">
                <a16:creationId xmlns:a16="http://schemas.microsoft.com/office/drawing/2014/main" id="{FA7084ED-CEC5-CB4D-B500-E23F297B17AF}"/>
              </a:ext>
            </a:extLst>
          </p:cNvPr>
          <p:cNvSpPr>
            <a:spLocks noGrp="1"/>
          </p:cNvSpPr>
          <p:nvPr>
            <p:ph type="body" sz="quarter" idx="10" hasCustomPrompt="1"/>
          </p:nvPr>
        </p:nvSpPr>
        <p:spPr>
          <a:xfrm>
            <a:off x="550862" y="2311874"/>
            <a:ext cx="839117" cy="935037"/>
          </a:xfrm>
        </p:spPr>
        <p:txBody>
          <a:bodyPr>
            <a:normAutofit/>
          </a:bodyPr>
          <a:lstStyle>
            <a:lvl1pPr>
              <a:defRPr sz="5500" b="1" i="0">
                <a:solidFill>
                  <a:schemeClr val="bg1"/>
                </a:solidFill>
                <a:latin typeface="Arial Black" panose="020B0604020202020204" pitchFamily="34" charset="0"/>
              </a:defRPr>
            </a:lvl1pPr>
          </a:lstStyle>
          <a:p>
            <a:pPr lvl="0"/>
            <a:r>
              <a:rPr lang="en-GB" noProof="0"/>
              <a:t>#.</a:t>
            </a:r>
          </a:p>
        </p:txBody>
      </p:sp>
      <p:grpSp>
        <p:nvGrpSpPr>
          <p:cNvPr id="3" name="Group 2">
            <a:extLst>
              <a:ext uri="{FF2B5EF4-FFF2-40B4-BE49-F238E27FC236}">
                <a16:creationId xmlns:a16="http://schemas.microsoft.com/office/drawing/2014/main" id="{421407A2-ACB2-1A4B-A926-592ED553CA80}"/>
              </a:ext>
            </a:extLst>
          </p:cNvPr>
          <p:cNvGrpSpPr/>
          <p:nvPr/>
        </p:nvGrpSpPr>
        <p:grpSpPr>
          <a:xfrm>
            <a:off x="11496599" y="332656"/>
            <a:ext cx="407012" cy="348834"/>
            <a:chOff x="11496599" y="332656"/>
            <a:chExt cx="407012" cy="348834"/>
          </a:xfrm>
        </p:grpSpPr>
        <p:sp>
          <p:nvSpPr>
            <p:cNvPr id="10" name="Freeform 9">
              <a:extLst>
                <a:ext uri="{FF2B5EF4-FFF2-40B4-BE49-F238E27FC236}">
                  <a16:creationId xmlns:a16="http://schemas.microsoft.com/office/drawing/2014/main" id="{B02F11E3-5EA0-394F-95B0-271DC53A7ACE}"/>
                </a:ext>
              </a:extLst>
            </p:cNvPr>
            <p:cNvSpPr/>
            <p:nvPr/>
          </p:nvSpPr>
          <p:spPr>
            <a:xfrm>
              <a:off x="11496599" y="332656"/>
              <a:ext cx="174428" cy="348834"/>
            </a:xfrm>
            <a:custGeom>
              <a:avLst/>
              <a:gdLst>
                <a:gd name="connsiteX0" fmla="*/ 116317 w 174428"/>
                <a:gd name="connsiteY0" fmla="*/ 203556 h 348834"/>
                <a:gd name="connsiteX1" fmla="*/ 174428 w 174428"/>
                <a:gd name="connsiteY1" fmla="*/ 203556 h 348834"/>
                <a:gd name="connsiteX2" fmla="*/ 174428 w 174428"/>
                <a:gd name="connsiteY2" fmla="*/ 348834 h 348834"/>
                <a:gd name="connsiteX3" fmla="*/ 116317 w 174428"/>
                <a:gd name="connsiteY3" fmla="*/ 348834 h 348834"/>
                <a:gd name="connsiteX4" fmla="*/ 116317 w 174428"/>
                <a:gd name="connsiteY4" fmla="*/ 203556 h 348834"/>
                <a:gd name="connsiteX5" fmla="*/ 116317 w 174428"/>
                <a:gd name="connsiteY5" fmla="*/ 0 h 348834"/>
                <a:gd name="connsiteX6" fmla="*/ 174428 w 174428"/>
                <a:gd name="connsiteY6" fmla="*/ 0 h 348834"/>
                <a:gd name="connsiteX7" fmla="*/ 174428 w 174428"/>
                <a:gd name="connsiteY7" fmla="*/ 145264 h 348834"/>
                <a:gd name="connsiteX8" fmla="*/ 116317 w 174428"/>
                <a:gd name="connsiteY8" fmla="*/ 145264 h 348834"/>
                <a:gd name="connsiteX9" fmla="*/ 116317 w 174428"/>
                <a:gd name="connsiteY9" fmla="*/ 0 h 348834"/>
                <a:gd name="connsiteX10" fmla="*/ 0 w 174428"/>
                <a:gd name="connsiteY10" fmla="*/ 0 h 348834"/>
                <a:gd name="connsiteX11" fmla="*/ 58111 w 174428"/>
                <a:gd name="connsiteY11" fmla="*/ 0 h 348834"/>
                <a:gd name="connsiteX12" fmla="*/ 58111 w 174428"/>
                <a:gd name="connsiteY12" fmla="*/ 348668 h 348834"/>
                <a:gd name="connsiteX13" fmla="*/ 0 w 174428"/>
                <a:gd name="connsiteY13" fmla="*/ 348668 h 348834"/>
                <a:gd name="connsiteX14" fmla="*/ 0 w 174428"/>
                <a:gd name="connsiteY14" fmla="*/ 0 h 348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4428" h="348834">
                  <a:moveTo>
                    <a:pt x="116317" y="203556"/>
                  </a:moveTo>
                  <a:lnTo>
                    <a:pt x="174428" y="203556"/>
                  </a:lnTo>
                  <a:lnTo>
                    <a:pt x="174428" y="348834"/>
                  </a:lnTo>
                  <a:lnTo>
                    <a:pt x="116317" y="348834"/>
                  </a:lnTo>
                  <a:cubicBezTo>
                    <a:pt x="116317" y="348834"/>
                    <a:pt x="116317" y="203556"/>
                    <a:pt x="116317" y="203556"/>
                  </a:cubicBezTo>
                  <a:close/>
                  <a:moveTo>
                    <a:pt x="116317" y="0"/>
                  </a:moveTo>
                  <a:lnTo>
                    <a:pt x="174428" y="0"/>
                  </a:lnTo>
                  <a:lnTo>
                    <a:pt x="174428" y="145264"/>
                  </a:lnTo>
                  <a:lnTo>
                    <a:pt x="116317" y="145264"/>
                  </a:lnTo>
                  <a:cubicBezTo>
                    <a:pt x="116317" y="145264"/>
                    <a:pt x="116317" y="0"/>
                    <a:pt x="116317" y="0"/>
                  </a:cubicBezTo>
                  <a:close/>
                  <a:moveTo>
                    <a:pt x="0" y="0"/>
                  </a:moveTo>
                  <a:lnTo>
                    <a:pt x="58111" y="0"/>
                  </a:lnTo>
                  <a:lnTo>
                    <a:pt x="58111" y="348668"/>
                  </a:lnTo>
                  <a:lnTo>
                    <a:pt x="0" y="348668"/>
                  </a:lnTo>
                  <a:cubicBezTo>
                    <a:pt x="0" y="348668"/>
                    <a:pt x="0" y="0"/>
                    <a:pt x="0" y="0"/>
                  </a:cubicBezTo>
                  <a:close/>
                </a:path>
              </a:pathLst>
            </a:custGeom>
            <a:solidFill>
              <a:srgbClr val="8AD0F7"/>
            </a:solidFill>
            <a:ln w="12700">
              <a:miter lim="400000"/>
            </a:ln>
          </p:spPr>
          <p:txBody>
            <a:bodyPr wrap="square" lIns="38100" tIns="38100" rIns="38100" bIns="38100" anchor="ctr">
              <a:noAutofit/>
            </a:bodyPr>
            <a:lstStyle/>
            <a:p>
              <a:pPr>
                <a:defRPr sz="3000">
                  <a:solidFill>
                    <a:srgbClr val="FFFFFF"/>
                  </a:solidFill>
                  <a:effectLst>
                    <a:outerShdw blurRad="38100" dist="12700" dir="5400000" rotWithShape="0">
                      <a:srgbClr val="000000">
                        <a:alpha val="50000"/>
                      </a:srgbClr>
                    </a:outerShdw>
                  </a:effectLst>
                </a:defRPr>
              </a:pPr>
              <a:endParaRPr lang="en-GB" b="0" i="0" noProof="0">
                <a:latin typeface="Arial" panose="020B0604020202020204" pitchFamily="34" charset="0"/>
              </a:endParaRPr>
            </a:p>
          </p:txBody>
        </p:sp>
        <p:sp>
          <p:nvSpPr>
            <p:cNvPr id="18" name="Shape">
              <a:extLst>
                <a:ext uri="{FF2B5EF4-FFF2-40B4-BE49-F238E27FC236}">
                  <a16:creationId xmlns:a16="http://schemas.microsoft.com/office/drawing/2014/main" id="{9CD90432-ABB1-434E-AFBF-C7B827606D72}"/>
                </a:ext>
              </a:extLst>
            </p:cNvPr>
            <p:cNvSpPr/>
            <p:nvPr/>
          </p:nvSpPr>
          <p:spPr>
            <a:xfrm>
              <a:off x="11729235" y="332656"/>
              <a:ext cx="174376" cy="261501"/>
            </a:xfrm>
            <a:custGeom>
              <a:avLst/>
              <a:gdLst/>
              <a:ahLst/>
              <a:cxnLst>
                <a:cxn ang="0">
                  <a:pos x="wd2" y="hd2"/>
                </a:cxn>
                <a:cxn ang="5400000">
                  <a:pos x="wd2" y="hd2"/>
                </a:cxn>
                <a:cxn ang="10800000">
                  <a:pos x="wd2" y="hd2"/>
                </a:cxn>
                <a:cxn ang="16200000">
                  <a:pos x="wd2" y="hd2"/>
                </a:cxn>
              </a:cxnLst>
              <a:rect l="0" t="0" r="r" b="b"/>
              <a:pathLst>
                <a:path w="21600" h="21600" extrusionOk="0">
                  <a:moveTo>
                    <a:pt x="21598" y="14399"/>
                  </a:moveTo>
                  <a:lnTo>
                    <a:pt x="21598" y="0"/>
                  </a:lnTo>
                  <a:lnTo>
                    <a:pt x="14400" y="0"/>
                  </a:lnTo>
                  <a:lnTo>
                    <a:pt x="14400" y="14399"/>
                  </a:lnTo>
                  <a:cubicBezTo>
                    <a:pt x="14400" y="15724"/>
                    <a:pt x="12783" y="16800"/>
                    <a:pt x="10801" y="16800"/>
                  </a:cubicBezTo>
                  <a:cubicBezTo>
                    <a:pt x="8806" y="16800"/>
                    <a:pt x="7202" y="15724"/>
                    <a:pt x="7202" y="14399"/>
                  </a:cubicBezTo>
                  <a:lnTo>
                    <a:pt x="7202" y="0"/>
                  </a:lnTo>
                  <a:lnTo>
                    <a:pt x="3" y="0"/>
                  </a:lnTo>
                  <a:lnTo>
                    <a:pt x="0" y="14399"/>
                  </a:lnTo>
                  <a:cubicBezTo>
                    <a:pt x="0" y="18386"/>
                    <a:pt x="4828" y="21600"/>
                    <a:pt x="10801" y="21600"/>
                  </a:cubicBezTo>
                  <a:cubicBezTo>
                    <a:pt x="16774" y="21600"/>
                    <a:pt x="21600" y="18386"/>
                    <a:pt x="21600" y="14399"/>
                  </a:cubicBezTo>
                  <a:cubicBezTo>
                    <a:pt x="21600" y="14399"/>
                    <a:pt x="21598" y="14399"/>
                    <a:pt x="21598" y="14399"/>
                  </a:cubicBezTo>
                  <a:close/>
                </a:path>
              </a:pathLst>
            </a:custGeom>
            <a:solidFill>
              <a:srgbClr val="FFFFFF"/>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lang="en-GB" b="0" i="0" noProof="0">
                <a:latin typeface="Arial" panose="020B0604020202020204" pitchFamily="34" charset="0"/>
              </a:endParaRPr>
            </a:p>
          </p:txBody>
        </p:sp>
      </p:grpSp>
      <p:sp>
        <p:nvSpPr>
          <p:cNvPr id="7" name="Picture Placeholder 7">
            <a:extLst>
              <a:ext uri="{FF2B5EF4-FFF2-40B4-BE49-F238E27FC236}">
                <a16:creationId xmlns:a16="http://schemas.microsoft.com/office/drawing/2014/main" id="{FEBA7CC2-4113-2344-BA3C-70315F58D49F}"/>
              </a:ext>
            </a:extLst>
          </p:cNvPr>
          <p:cNvSpPr>
            <a:spLocks noGrp="1"/>
          </p:cNvSpPr>
          <p:nvPr>
            <p:ph type="pic" sz="quarter" idx="11"/>
          </p:nvPr>
        </p:nvSpPr>
        <p:spPr>
          <a:xfrm>
            <a:off x="6096000" y="908720"/>
            <a:ext cx="5545138" cy="2520280"/>
          </a:xfrm>
          <a:solidFill>
            <a:schemeClr val="bg2"/>
          </a:solidFill>
          <a:ln>
            <a:noFill/>
          </a:ln>
        </p:spPr>
        <p:txBody>
          <a:bodyPr/>
          <a:lstStyle/>
          <a:p>
            <a:r>
              <a:rPr lang="en-US" noProof="0"/>
              <a:t>Click icon to add picture</a:t>
            </a:r>
            <a:endParaRPr lang="en-GB" noProof="0"/>
          </a:p>
        </p:txBody>
      </p:sp>
      <p:sp>
        <p:nvSpPr>
          <p:cNvPr id="8" name="Picture Placeholder 7">
            <a:extLst>
              <a:ext uri="{FF2B5EF4-FFF2-40B4-BE49-F238E27FC236}">
                <a16:creationId xmlns:a16="http://schemas.microsoft.com/office/drawing/2014/main" id="{3881DB74-0D71-9E45-A2DD-7583C6149F7E}"/>
              </a:ext>
            </a:extLst>
          </p:cNvPr>
          <p:cNvSpPr>
            <a:spLocks noGrp="1"/>
          </p:cNvSpPr>
          <p:nvPr>
            <p:ph type="pic" sz="quarter" idx="12"/>
          </p:nvPr>
        </p:nvSpPr>
        <p:spPr>
          <a:xfrm>
            <a:off x="6096000" y="3501008"/>
            <a:ext cx="2736304" cy="2952180"/>
          </a:xfrm>
          <a:solidFill>
            <a:schemeClr val="bg2"/>
          </a:solidFill>
          <a:ln>
            <a:noFill/>
          </a:ln>
        </p:spPr>
        <p:txBody>
          <a:bodyPr/>
          <a:lstStyle/>
          <a:p>
            <a:r>
              <a:rPr lang="en-US" noProof="0"/>
              <a:t>Click icon to add picture</a:t>
            </a:r>
            <a:endParaRPr lang="en-GB" noProof="0"/>
          </a:p>
        </p:txBody>
      </p:sp>
      <p:sp>
        <p:nvSpPr>
          <p:cNvPr id="9" name="Picture Placeholder 7">
            <a:extLst>
              <a:ext uri="{FF2B5EF4-FFF2-40B4-BE49-F238E27FC236}">
                <a16:creationId xmlns:a16="http://schemas.microsoft.com/office/drawing/2014/main" id="{BA8BB002-1B3C-7343-BC59-2354CF8FE52A}"/>
              </a:ext>
            </a:extLst>
          </p:cNvPr>
          <p:cNvSpPr>
            <a:spLocks noGrp="1"/>
          </p:cNvSpPr>
          <p:nvPr>
            <p:ph type="pic" sz="quarter" idx="13"/>
          </p:nvPr>
        </p:nvSpPr>
        <p:spPr>
          <a:xfrm>
            <a:off x="8908943" y="3501008"/>
            <a:ext cx="2736304" cy="2952180"/>
          </a:xfrm>
          <a:solidFill>
            <a:schemeClr val="bg2"/>
          </a:solidFill>
          <a:ln>
            <a:noFill/>
          </a:ln>
        </p:spPr>
        <p:txBody>
          <a:bodyPr/>
          <a:lstStyle/>
          <a:p>
            <a:r>
              <a:rPr lang="en-US" noProof="0"/>
              <a:t>Click icon to add picture</a:t>
            </a:r>
            <a:endParaRPr lang="en-GB" noProof="0"/>
          </a:p>
        </p:txBody>
      </p:sp>
    </p:spTree>
    <p:extLst>
      <p:ext uri="{BB962C8B-B14F-4D97-AF65-F5344CB8AC3E}">
        <p14:creationId xmlns:p14="http://schemas.microsoft.com/office/powerpoint/2010/main" val="325289953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ig pic right text overlay">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D3E00284-956A-7D4E-9EA2-7ECC8A7F469A}"/>
              </a:ext>
            </a:extLst>
          </p:cNvPr>
          <p:cNvSpPr/>
          <p:nvPr/>
        </p:nvSpPr>
        <p:spPr>
          <a:xfrm>
            <a:off x="0" y="2373"/>
            <a:ext cx="3431704" cy="6924973"/>
          </a:xfrm>
          <a:prstGeom prst="rect">
            <a:avLst/>
          </a:prstGeom>
          <a:solidFill>
            <a:schemeClr val="accent6">
              <a:lumMod val="20000"/>
              <a:lumOff val="80000"/>
            </a:schemeClr>
          </a:solidFill>
        </p:spPr>
        <p:txBody>
          <a:bodyPr wrap="square" rtlCol="0" anchor="ctr">
            <a:spAutoFit/>
          </a:bodyPr>
          <a:lstStyle/>
          <a:p>
            <a:pPr algn="l"/>
            <a:endParaRPr lang="en-GB" sz="7400" noProof="0">
              <a:solidFill>
                <a:srgbClr val="000000"/>
              </a:solidFill>
              <a:latin typeface="Arial" panose="020B0604020202020204" pitchFamily="34" charset="0"/>
              <a:cs typeface="Arial" panose="020B0604020202020204" pitchFamily="34" charset="0"/>
            </a:endParaRPr>
          </a:p>
          <a:p>
            <a:pPr algn="l"/>
            <a:endParaRPr lang="en-GB" sz="7400" noProof="0">
              <a:solidFill>
                <a:srgbClr val="000000"/>
              </a:solidFill>
              <a:latin typeface="Arial" panose="020B0604020202020204" pitchFamily="34" charset="0"/>
              <a:cs typeface="Arial" panose="020B0604020202020204" pitchFamily="34" charset="0"/>
            </a:endParaRPr>
          </a:p>
          <a:p>
            <a:pPr algn="l"/>
            <a:endParaRPr lang="en-GB" sz="7400" noProof="0">
              <a:solidFill>
                <a:srgbClr val="000000"/>
              </a:solidFill>
              <a:latin typeface="Arial" panose="020B0604020202020204" pitchFamily="34" charset="0"/>
              <a:cs typeface="Arial" panose="020B0604020202020204" pitchFamily="34" charset="0"/>
            </a:endParaRPr>
          </a:p>
          <a:p>
            <a:pPr algn="l"/>
            <a:endParaRPr lang="en-GB" sz="7400" noProof="0">
              <a:solidFill>
                <a:srgbClr val="000000"/>
              </a:solidFill>
              <a:latin typeface="Arial" panose="020B0604020202020204" pitchFamily="34" charset="0"/>
              <a:cs typeface="Arial" panose="020B0604020202020204" pitchFamily="34" charset="0"/>
            </a:endParaRPr>
          </a:p>
          <a:p>
            <a:pPr algn="l"/>
            <a:endParaRPr lang="en-GB" sz="7400" noProof="0">
              <a:solidFill>
                <a:srgbClr val="000000"/>
              </a:solidFill>
              <a:latin typeface="Arial" panose="020B0604020202020204" pitchFamily="34" charset="0"/>
              <a:cs typeface="Arial" panose="020B0604020202020204" pitchFamily="34" charset="0"/>
            </a:endParaRPr>
          </a:p>
          <a:p>
            <a:pPr algn="l"/>
            <a:endParaRPr lang="en-GB" sz="7400" noProof="0">
              <a:solidFill>
                <a:srgbClr val="000000"/>
              </a:solidFill>
              <a:latin typeface="Arial" panose="020B0604020202020204" pitchFamily="34" charset="0"/>
              <a:cs typeface="Arial" panose="020B0604020202020204" pitchFamily="34" charset="0"/>
            </a:endParaRPr>
          </a:p>
        </p:txBody>
      </p:sp>
      <p:sp>
        <p:nvSpPr>
          <p:cNvPr id="15" name="Picture Placeholder 13">
            <a:extLst>
              <a:ext uri="{FF2B5EF4-FFF2-40B4-BE49-F238E27FC236}">
                <a16:creationId xmlns:a16="http://schemas.microsoft.com/office/drawing/2014/main" id="{CD1E5101-6EA2-D545-9D42-5671336BABAF}"/>
              </a:ext>
            </a:extLst>
          </p:cNvPr>
          <p:cNvSpPr>
            <a:spLocks noGrp="1"/>
          </p:cNvSpPr>
          <p:nvPr>
            <p:ph type="pic" sz="quarter" idx="11"/>
          </p:nvPr>
        </p:nvSpPr>
        <p:spPr>
          <a:xfrm>
            <a:off x="3071813" y="0"/>
            <a:ext cx="9120187" cy="6858000"/>
          </a:xfrm>
          <a:solidFill>
            <a:schemeClr val="bg2"/>
          </a:solidFill>
        </p:spPr>
        <p:txBody>
          <a:bodyPr/>
          <a:lstStyle/>
          <a:p>
            <a:r>
              <a:rPr lang="en-US" noProof="0"/>
              <a:t>Click icon to add picture</a:t>
            </a:r>
            <a:endParaRPr lang="en-GB" noProof="0"/>
          </a:p>
        </p:txBody>
      </p:sp>
      <p:sp>
        <p:nvSpPr>
          <p:cNvPr id="2" name="Title 1">
            <a:extLst>
              <a:ext uri="{FF2B5EF4-FFF2-40B4-BE49-F238E27FC236}">
                <a16:creationId xmlns:a16="http://schemas.microsoft.com/office/drawing/2014/main" id="{B1B6FBC3-ED3E-E346-8A6C-5F4B5A2714E2}"/>
              </a:ext>
            </a:extLst>
          </p:cNvPr>
          <p:cNvSpPr>
            <a:spLocks noGrp="1"/>
          </p:cNvSpPr>
          <p:nvPr>
            <p:ph type="title"/>
          </p:nvPr>
        </p:nvSpPr>
        <p:spPr>
          <a:xfrm>
            <a:off x="550864" y="692150"/>
            <a:ext cx="5040312" cy="1657350"/>
          </a:xfrm>
          <a:solidFill>
            <a:schemeClr val="bg1"/>
          </a:solidFill>
          <a:ln>
            <a:noFill/>
          </a:ln>
        </p:spPr>
        <p:txBody>
          <a:bodyPr lIns="360000" tIns="360000" rIns="540000" anchor="t"/>
          <a:lstStyle/>
          <a:p>
            <a:r>
              <a:rPr lang="en-US" noProof="0"/>
              <a:t>Click to edit Master title style</a:t>
            </a:r>
            <a:endParaRPr lang="en-GB" noProof="0"/>
          </a:p>
        </p:txBody>
      </p:sp>
      <p:grpSp>
        <p:nvGrpSpPr>
          <p:cNvPr id="5" name="Group 4">
            <a:extLst>
              <a:ext uri="{FF2B5EF4-FFF2-40B4-BE49-F238E27FC236}">
                <a16:creationId xmlns:a16="http://schemas.microsoft.com/office/drawing/2014/main" id="{6FC5071E-DEB1-5349-80F8-FD30600D1A4F}"/>
              </a:ext>
            </a:extLst>
          </p:cNvPr>
          <p:cNvGrpSpPr/>
          <p:nvPr/>
        </p:nvGrpSpPr>
        <p:grpSpPr>
          <a:xfrm>
            <a:off x="11496600" y="332656"/>
            <a:ext cx="407011" cy="348834"/>
            <a:chOff x="11496600" y="332656"/>
            <a:chExt cx="407011" cy="348834"/>
          </a:xfrm>
        </p:grpSpPr>
        <p:sp>
          <p:nvSpPr>
            <p:cNvPr id="9" name="Shape">
              <a:extLst>
                <a:ext uri="{FF2B5EF4-FFF2-40B4-BE49-F238E27FC236}">
                  <a16:creationId xmlns:a16="http://schemas.microsoft.com/office/drawing/2014/main" id="{2CE958C3-F4D3-E843-A6D4-76DFB2C4A023}"/>
                </a:ext>
              </a:extLst>
            </p:cNvPr>
            <p:cNvSpPr/>
            <p:nvPr/>
          </p:nvSpPr>
          <p:spPr>
            <a:xfrm>
              <a:off x="11612917" y="332656"/>
              <a:ext cx="58111" cy="1452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2">
                <a:lumMod val="90000"/>
              </a:schemeClr>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lang="en-GB" b="0" i="0" noProof="0">
                <a:latin typeface="Arial" panose="020B0604020202020204" pitchFamily="34" charset="0"/>
              </a:endParaRPr>
            </a:p>
          </p:txBody>
        </p:sp>
        <p:sp>
          <p:nvSpPr>
            <p:cNvPr id="10" name="Shape">
              <a:extLst>
                <a:ext uri="{FF2B5EF4-FFF2-40B4-BE49-F238E27FC236}">
                  <a16:creationId xmlns:a16="http://schemas.microsoft.com/office/drawing/2014/main" id="{50EE41ED-CA76-C74A-8CAC-C076B914ED93}"/>
                </a:ext>
              </a:extLst>
            </p:cNvPr>
            <p:cNvSpPr/>
            <p:nvPr/>
          </p:nvSpPr>
          <p:spPr>
            <a:xfrm>
              <a:off x="11612917" y="536212"/>
              <a:ext cx="58111" cy="1452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2">
                <a:lumMod val="90000"/>
              </a:schemeClr>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lang="en-GB" b="0" i="0" noProof="0">
                <a:latin typeface="Arial" panose="020B0604020202020204" pitchFamily="34" charset="0"/>
              </a:endParaRPr>
            </a:p>
          </p:txBody>
        </p:sp>
        <p:sp>
          <p:nvSpPr>
            <p:cNvPr id="11" name="Shape">
              <a:extLst>
                <a:ext uri="{FF2B5EF4-FFF2-40B4-BE49-F238E27FC236}">
                  <a16:creationId xmlns:a16="http://schemas.microsoft.com/office/drawing/2014/main" id="{F31FC9A2-F74A-1440-9A97-A7C3850470E9}"/>
                </a:ext>
              </a:extLst>
            </p:cNvPr>
            <p:cNvSpPr/>
            <p:nvPr/>
          </p:nvSpPr>
          <p:spPr>
            <a:xfrm>
              <a:off x="11496600" y="332656"/>
              <a:ext cx="58111" cy="34866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2">
                <a:lumMod val="90000"/>
              </a:schemeClr>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lang="en-GB" b="0" i="0" noProof="0">
                <a:latin typeface="Arial" panose="020B0604020202020204" pitchFamily="34" charset="0"/>
              </a:endParaRPr>
            </a:p>
          </p:txBody>
        </p:sp>
        <p:sp>
          <p:nvSpPr>
            <p:cNvPr id="12" name="Shape">
              <a:extLst>
                <a:ext uri="{FF2B5EF4-FFF2-40B4-BE49-F238E27FC236}">
                  <a16:creationId xmlns:a16="http://schemas.microsoft.com/office/drawing/2014/main" id="{5602B6CB-0F5B-6444-9846-E680D97AFF53}"/>
                </a:ext>
              </a:extLst>
            </p:cNvPr>
            <p:cNvSpPr/>
            <p:nvPr/>
          </p:nvSpPr>
          <p:spPr>
            <a:xfrm>
              <a:off x="11729235" y="332656"/>
              <a:ext cx="174376" cy="261501"/>
            </a:xfrm>
            <a:custGeom>
              <a:avLst/>
              <a:gdLst/>
              <a:ahLst/>
              <a:cxnLst>
                <a:cxn ang="0">
                  <a:pos x="wd2" y="hd2"/>
                </a:cxn>
                <a:cxn ang="5400000">
                  <a:pos x="wd2" y="hd2"/>
                </a:cxn>
                <a:cxn ang="10800000">
                  <a:pos x="wd2" y="hd2"/>
                </a:cxn>
                <a:cxn ang="16200000">
                  <a:pos x="wd2" y="hd2"/>
                </a:cxn>
              </a:cxnLst>
              <a:rect l="0" t="0" r="r" b="b"/>
              <a:pathLst>
                <a:path w="21600" h="21600" extrusionOk="0">
                  <a:moveTo>
                    <a:pt x="21598" y="14399"/>
                  </a:moveTo>
                  <a:lnTo>
                    <a:pt x="21598" y="0"/>
                  </a:lnTo>
                  <a:lnTo>
                    <a:pt x="14400" y="0"/>
                  </a:lnTo>
                  <a:lnTo>
                    <a:pt x="14400" y="14399"/>
                  </a:lnTo>
                  <a:cubicBezTo>
                    <a:pt x="14400" y="15724"/>
                    <a:pt x="12783" y="16800"/>
                    <a:pt x="10801" y="16800"/>
                  </a:cubicBezTo>
                  <a:cubicBezTo>
                    <a:pt x="8806" y="16800"/>
                    <a:pt x="7202" y="15724"/>
                    <a:pt x="7202" y="14399"/>
                  </a:cubicBezTo>
                  <a:lnTo>
                    <a:pt x="7202" y="0"/>
                  </a:lnTo>
                  <a:lnTo>
                    <a:pt x="3" y="0"/>
                  </a:lnTo>
                  <a:lnTo>
                    <a:pt x="0" y="14399"/>
                  </a:lnTo>
                  <a:cubicBezTo>
                    <a:pt x="0" y="18386"/>
                    <a:pt x="4828" y="21600"/>
                    <a:pt x="10801" y="21600"/>
                  </a:cubicBezTo>
                  <a:cubicBezTo>
                    <a:pt x="16774" y="21600"/>
                    <a:pt x="21600" y="18386"/>
                    <a:pt x="21600" y="14399"/>
                  </a:cubicBezTo>
                  <a:cubicBezTo>
                    <a:pt x="21600" y="14399"/>
                    <a:pt x="21598" y="14399"/>
                    <a:pt x="21598" y="14399"/>
                  </a:cubicBezTo>
                  <a:close/>
                </a:path>
              </a:pathLst>
            </a:custGeom>
            <a:solidFill>
              <a:schemeClr val="tx2"/>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lang="en-GB" b="0" i="0" noProof="0">
                <a:latin typeface="Arial" panose="020B0604020202020204" pitchFamily="34" charset="0"/>
              </a:endParaRPr>
            </a:p>
          </p:txBody>
        </p:sp>
      </p:grpSp>
      <p:sp>
        <p:nvSpPr>
          <p:cNvPr id="8" name="Text Placeholder 7">
            <a:extLst>
              <a:ext uri="{FF2B5EF4-FFF2-40B4-BE49-F238E27FC236}">
                <a16:creationId xmlns:a16="http://schemas.microsoft.com/office/drawing/2014/main" id="{61B30FE6-4D08-154C-8C13-5744F67462C3}"/>
              </a:ext>
            </a:extLst>
          </p:cNvPr>
          <p:cNvSpPr>
            <a:spLocks noGrp="1"/>
          </p:cNvSpPr>
          <p:nvPr>
            <p:ph type="body" sz="quarter" idx="10"/>
          </p:nvPr>
        </p:nvSpPr>
        <p:spPr>
          <a:xfrm>
            <a:off x="550863" y="2349500"/>
            <a:ext cx="5040312" cy="3816350"/>
          </a:xfrm>
          <a:solidFill>
            <a:schemeClr val="bg1"/>
          </a:solidFill>
          <a:ln>
            <a:noFill/>
          </a:ln>
        </p:spPr>
        <p:txBody>
          <a:bodyPr lIns="360000" rIns="540000" bIns="360000"/>
          <a:lstStyle/>
          <a:p>
            <a:pPr lvl="0"/>
            <a:r>
              <a:rPr lang="en-US" noProof="0"/>
              <a:t>Click to edit Master text styles</a:t>
            </a:r>
          </a:p>
        </p:txBody>
      </p:sp>
      <p:sp>
        <p:nvSpPr>
          <p:cNvPr id="3" name="Tijdelijke aanduiding voor datum 2">
            <a:extLst>
              <a:ext uri="{FF2B5EF4-FFF2-40B4-BE49-F238E27FC236}">
                <a16:creationId xmlns:a16="http://schemas.microsoft.com/office/drawing/2014/main" id="{DEDB39B5-0DE9-3640-B010-3D7373BBCDF5}"/>
              </a:ext>
            </a:extLst>
          </p:cNvPr>
          <p:cNvSpPr>
            <a:spLocks noGrp="1"/>
          </p:cNvSpPr>
          <p:nvPr>
            <p:ph type="dt" sz="half" idx="12"/>
          </p:nvPr>
        </p:nvSpPr>
        <p:spPr/>
        <p:txBody>
          <a:bodyPr/>
          <a:lstStyle/>
          <a:p>
            <a:fld id="{E930E126-78A8-46CB-B388-02F2D9484909}" type="datetimeFigureOut">
              <a:rPr lang="en-NL" smtClean="0"/>
              <a:t>14/06/2023</a:t>
            </a:fld>
            <a:endParaRPr lang="en-NL"/>
          </a:p>
        </p:txBody>
      </p:sp>
      <p:sp>
        <p:nvSpPr>
          <p:cNvPr id="4" name="Tijdelijke aanduiding voor voettekst 3">
            <a:extLst>
              <a:ext uri="{FF2B5EF4-FFF2-40B4-BE49-F238E27FC236}">
                <a16:creationId xmlns:a16="http://schemas.microsoft.com/office/drawing/2014/main" id="{1D4C00AF-4EC1-824D-97E4-3889C62A741A}"/>
              </a:ext>
            </a:extLst>
          </p:cNvPr>
          <p:cNvSpPr>
            <a:spLocks noGrp="1"/>
          </p:cNvSpPr>
          <p:nvPr>
            <p:ph type="ftr" sz="quarter" idx="13"/>
          </p:nvPr>
        </p:nvSpPr>
        <p:spPr/>
        <p:txBody>
          <a:bodyPr/>
          <a:lstStyle/>
          <a:p>
            <a:endParaRPr lang="en-NL"/>
          </a:p>
        </p:txBody>
      </p:sp>
      <p:sp>
        <p:nvSpPr>
          <p:cNvPr id="6" name="Tijdelijke aanduiding voor dianummer 5">
            <a:extLst>
              <a:ext uri="{FF2B5EF4-FFF2-40B4-BE49-F238E27FC236}">
                <a16:creationId xmlns:a16="http://schemas.microsoft.com/office/drawing/2014/main" id="{A6E1C89B-F6D4-C040-AE19-B35CC7411317}"/>
              </a:ext>
            </a:extLst>
          </p:cNvPr>
          <p:cNvSpPr>
            <a:spLocks noGrp="1"/>
          </p:cNvSpPr>
          <p:nvPr>
            <p:ph type="sldNum" sz="quarter" idx="14"/>
          </p:nvPr>
        </p:nvSpPr>
        <p:spPr/>
        <p:txBody>
          <a:bodyPr/>
          <a:lstStyle/>
          <a:p>
            <a:fld id="{D42C6274-13B5-4D66-B48F-16F724FA46C9}" type="slidenum">
              <a:rPr lang="en-NL" smtClean="0"/>
              <a:t>‹#›</a:t>
            </a:fld>
            <a:endParaRPr lang="en-NL"/>
          </a:p>
        </p:txBody>
      </p:sp>
    </p:spTree>
    <p:extLst>
      <p:ext uri="{BB962C8B-B14F-4D97-AF65-F5344CB8AC3E}">
        <p14:creationId xmlns:p14="http://schemas.microsoft.com/office/powerpoint/2010/main" val="39010705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ex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6FBC3-ED3E-E346-8A6C-5F4B5A2714E2}"/>
              </a:ext>
            </a:extLst>
          </p:cNvPr>
          <p:cNvSpPr>
            <a:spLocks noGrp="1"/>
          </p:cNvSpPr>
          <p:nvPr>
            <p:ph type="title"/>
          </p:nvPr>
        </p:nvSpPr>
        <p:spPr>
          <a:xfrm>
            <a:off x="552418" y="692150"/>
            <a:ext cx="11088720" cy="1314450"/>
          </a:xfrm>
        </p:spPr>
        <p:txBody>
          <a:bodyPr anchor="t"/>
          <a:lstStyle/>
          <a:p>
            <a:r>
              <a:rPr lang="en-US" noProof="0"/>
              <a:t>Click to edit Master title style</a:t>
            </a:r>
            <a:endParaRPr lang="en-GB" noProof="0"/>
          </a:p>
        </p:txBody>
      </p:sp>
      <p:sp>
        <p:nvSpPr>
          <p:cNvPr id="13" name="Text Placeholder 12">
            <a:extLst>
              <a:ext uri="{FF2B5EF4-FFF2-40B4-BE49-F238E27FC236}">
                <a16:creationId xmlns:a16="http://schemas.microsoft.com/office/drawing/2014/main" id="{430FADE4-92C6-9246-81A9-6C011B4915DF}"/>
              </a:ext>
            </a:extLst>
          </p:cNvPr>
          <p:cNvSpPr>
            <a:spLocks noGrp="1"/>
          </p:cNvSpPr>
          <p:nvPr>
            <p:ph type="body" sz="quarter" idx="11"/>
          </p:nvPr>
        </p:nvSpPr>
        <p:spPr>
          <a:xfrm>
            <a:off x="550863" y="2017260"/>
            <a:ext cx="11088720" cy="4148590"/>
          </a:xfrm>
        </p:spPr>
        <p:txBody>
          <a:bodyPr numCol="2" spcCol="1008000"/>
          <a:lstStyle/>
          <a:p>
            <a:pPr lvl="0"/>
            <a:r>
              <a:rPr lang="en-US" noProof="0"/>
              <a:t>Click to edit Master text styles</a:t>
            </a:r>
          </a:p>
        </p:txBody>
      </p:sp>
      <p:sp>
        <p:nvSpPr>
          <p:cNvPr id="3" name="Tijdelijke aanduiding voor datum 2">
            <a:extLst>
              <a:ext uri="{FF2B5EF4-FFF2-40B4-BE49-F238E27FC236}">
                <a16:creationId xmlns:a16="http://schemas.microsoft.com/office/drawing/2014/main" id="{49659A49-527F-DE44-8584-F6B0DB3F338B}"/>
              </a:ext>
            </a:extLst>
          </p:cNvPr>
          <p:cNvSpPr>
            <a:spLocks noGrp="1"/>
          </p:cNvSpPr>
          <p:nvPr>
            <p:ph type="dt" sz="half" idx="12"/>
          </p:nvPr>
        </p:nvSpPr>
        <p:spPr/>
        <p:txBody>
          <a:bodyPr/>
          <a:lstStyle/>
          <a:p>
            <a:fld id="{E930E126-78A8-46CB-B388-02F2D9484909}" type="datetimeFigureOut">
              <a:rPr lang="en-NL" smtClean="0"/>
              <a:t>14/06/2023</a:t>
            </a:fld>
            <a:endParaRPr lang="en-NL"/>
          </a:p>
        </p:txBody>
      </p:sp>
      <p:sp>
        <p:nvSpPr>
          <p:cNvPr id="4" name="Tijdelijke aanduiding voor voettekst 3">
            <a:extLst>
              <a:ext uri="{FF2B5EF4-FFF2-40B4-BE49-F238E27FC236}">
                <a16:creationId xmlns:a16="http://schemas.microsoft.com/office/drawing/2014/main" id="{855E60F0-7B35-2B4B-8276-E9AE8AFEF351}"/>
              </a:ext>
            </a:extLst>
          </p:cNvPr>
          <p:cNvSpPr>
            <a:spLocks noGrp="1"/>
          </p:cNvSpPr>
          <p:nvPr>
            <p:ph type="ftr" sz="quarter" idx="13"/>
          </p:nvPr>
        </p:nvSpPr>
        <p:spPr/>
        <p:txBody>
          <a:bodyPr/>
          <a:lstStyle/>
          <a:p>
            <a:endParaRPr lang="en-NL"/>
          </a:p>
        </p:txBody>
      </p:sp>
      <p:sp>
        <p:nvSpPr>
          <p:cNvPr id="5" name="Tijdelijke aanduiding voor dianummer 4">
            <a:extLst>
              <a:ext uri="{FF2B5EF4-FFF2-40B4-BE49-F238E27FC236}">
                <a16:creationId xmlns:a16="http://schemas.microsoft.com/office/drawing/2014/main" id="{8665E2CC-D522-CC4C-A5A0-934B0E151161}"/>
              </a:ext>
            </a:extLst>
          </p:cNvPr>
          <p:cNvSpPr>
            <a:spLocks noGrp="1"/>
          </p:cNvSpPr>
          <p:nvPr>
            <p:ph type="sldNum" sz="quarter" idx="14"/>
          </p:nvPr>
        </p:nvSpPr>
        <p:spPr/>
        <p:txBody>
          <a:bodyPr/>
          <a:lstStyle/>
          <a:p>
            <a:fld id="{D42C6274-13B5-4D66-B48F-16F724FA46C9}" type="slidenum">
              <a:rPr lang="en-NL" smtClean="0"/>
              <a:t>‹#›</a:t>
            </a:fld>
            <a:endParaRPr lang="en-NL"/>
          </a:p>
        </p:txBody>
      </p:sp>
    </p:spTree>
    <p:extLst>
      <p:ext uri="{BB962C8B-B14F-4D97-AF65-F5344CB8AC3E}">
        <p14:creationId xmlns:p14="http://schemas.microsoft.com/office/powerpoint/2010/main" val="50355235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3 collu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6FBC3-ED3E-E346-8A6C-5F4B5A2714E2}"/>
              </a:ext>
            </a:extLst>
          </p:cNvPr>
          <p:cNvSpPr>
            <a:spLocks noGrp="1"/>
          </p:cNvSpPr>
          <p:nvPr>
            <p:ph type="title"/>
          </p:nvPr>
        </p:nvSpPr>
        <p:spPr>
          <a:xfrm>
            <a:off x="552418" y="836712"/>
            <a:ext cx="11088720" cy="1169888"/>
          </a:xfrm>
        </p:spPr>
        <p:txBody>
          <a:bodyPr anchor="t">
            <a:normAutofit/>
          </a:bodyPr>
          <a:lstStyle>
            <a:lvl1pPr>
              <a:defRPr sz="3200" b="1" i="0">
                <a:solidFill>
                  <a:schemeClr val="tx1"/>
                </a:solidFill>
                <a:latin typeface="Arial Black" panose="020B0604020202020204" pitchFamily="34" charset="0"/>
              </a:defRPr>
            </a:lvl1pPr>
          </a:lstStyle>
          <a:p>
            <a:r>
              <a:rPr lang="en-US" noProof="0"/>
              <a:t>Click to edit Master title style</a:t>
            </a:r>
            <a:endParaRPr lang="en-GB" noProof="0"/>
          </a:p>
        </p:txBody>
      </p:sp>
      <p:sp>
        <p:nvSpPr>
          <p:cNvPr id="13" name="Text Placeholder 12">
            <a:extLst>
              <a:ext uri="{FF2B5EF4-FFF2-40B4-BE49-F238E27FC236}">
                <a16:creationId xmlns:a16="http://schemas.microsoft.com/office/drawing/2014/main" id="{430FADE4-92C6-9246-81A9-6C011B4915DF}"/>
              </a:ext>
            </a:extLst>
          </p:cNvPr>
          <p:cNvSpPr>
            <a:spLocks noGrp="1"/>
          </p:cNvSpPr>
          <p:nvPr>
            <p:ph type="body" sz="quarter" idx="11"/>
          </p:nvPr>
        </p:nvSpPr>
        <p:spPr>
          <a:xfrm>
            <a:off x="550863" y="4005064"/>
            <a:ext cx="3457575" cy="2160786"/>
          </a:xfrm>
        </p:spPr>
        <p:txBody>
          <a:bodyPr numCol="1" spcCol="1008000"/>
          <a:lstStyle/>
          <a:p>
            <a:pPr lvl="0"/>
            <a:r>
              <a:rPr lang="en-US" noProof="0"/>
              <a:t>Click to edit Master text styles</a:t>
            </a:r>
          </a:p>
        </p:txBody>
      </p:sp>
      <p:sp>
        <p:nvSpPr>
          <p:cNvPr id="4" name="Text Placeholder 3">
            <a:extLst>
              <a:ext uri="{FF2B5EF4-FFF2-40B4-BE49-F238E27FC236}">
                <a16:creationId xmlns:a16="http://schemas.microsoft.com/office/drawing/2014/main" id="{F158B727-5328-F243-827D-94A3F6B4B958}"/>
              </a:ext>
            </a:extLst>
          </p:cNvPr>
          <p:cNvSpPr>
            <a:spLocks noGrp="1"/>
          </p:cNvSpPr>
          <p:nvPr>
            <p:ph type="body" sz="quarter" idx="12"/>
          </p:nvPr>
        </p:nvSpPr>
        <p:spPr>
          <a:xfrm>
            <a:off x="550863" y="476250"/>
            <a:ext cx="11090275" cy="360462"/>
          </a:xfrm>
        </p:spPr>
        <p:txBody>
          <a:bodyPr>
            <a:noAutofit/>
          </a:bodyPr>
          <a:lstStyle>
            <a:lvl1pPr>
              <a:defRPr>
                <a:ln>
                  <a:noFill/>
                </a:ln>
                <a:solidFill>
                  <a:schemeClr val="accent2"/>
                </a:solidFill>
              </a:defRPr>
            </a:lvl1pPr>
          </a:lstStyle>
          <a:p>
            <a:pPr lvl="0"/>
            <a:r>
              <a:rPr lang="en-US" noProof="0"/>
              <a:t>Click to edit Master text styles</a:t>
            </a:r>
          </a:p>
        </p:txBody>
      </p:sp>
      <p:sp>
        <p:nvSpPr>
          <p:cNvPr id="11" name="Picture Placeholder 8">
            <a:extLst>
              <a:ext uri="{FF2B5EF4-FFF2-40B4-BE49-F238E27FC236}">
                <a16:creationId xmlns:a16="http://schemas.microsoft.com/office/drawing/2014/main" id="{DCBC2810-32B6-5E45-880F-E06893A138F3}"/>
              </a:ext>
            </a:extLst>
          </p:cNvPr>
          <p:cNvSpPr>
            <a:spLocks noGrp="1"/>
          </p:cNvSpPr>
          <p:nvPr>
            <p:ph type="pic" sz="quarter" idx="14"/>
          </p:nvPr>
        </p:nvSpPr>
        <p:spPr>
          <a:xfrm>
            <a:off x="550863" y="1989138"/>
            <a:ext cx="3457575" cy="1871662"/>
          </a:xfrm>
          <a:solidFill>
            <a:schemeClr val="bg2"/>
          </a:solidFill>
        </p:spPr>
        <p:txBody>
          <a:bodyPr/>
          <a:lstStyle/>
          <a:p>
            <a:r>
              <a:rPr lang="en-US" noProof="0"/>
              <a:t>Click icon to add picture</a:t>
            </a:r>
            <a:endParaRPr lang="en-GB" noProof="0"/>
          </a:p>
        </p:txBody>
      </p:sp>
      <p:sp>
        <p:nvSpPr>
          <p:cNvPr id="12" name="Text Placeholder 12">
            <a:extLst>
              <a:ext uri="{FF2B5EF4-FFF2-40B4-BE49-F238E27FC236}">
                <a16:creationId xmlns:a16="http://schemas.microsoft.com/office/drawing/2014/main" id="{903F000E-E548-7F41-BBD3-4177196CC96A}"/>
              </a:ext>
            </a:extLst>
          </p:cNvPr>
          <p:cNvSpPr>
            <a:spLocks noGrp="1"/>
          </p:cNvSpPr>
          <p:nvPr>
            <p:ph type="body" sz="quarter" idx="15"/>
          </p:nvPr>
        </p:nvSpPr>
        <p:spPr>
          <a:xfrm>
            <a:off x="4367212" y="4005064"/>
            <a:ext cx="3457575" cy="2160786"/>
          </a:xfrm>
        </p:spPr>
        <p:txBody>
          <a:bodyPr numCol="1" spcCol="1008000"/>
          <a:lstStyle/>
          <a:p>
            <a:pPr lvl="0"/>
            <a:r>
              <a:rPr lang="en-US" noProof="0"/>
              <a:t>Click to edit Master text styles</a:t>
            </a:r>
          </a:p>
        </p:txBody>
      </p:sp>
      <p:sp>
        <p:nvSpPr>
          <p:cNvPr id="14" name="Picture Placeholder 8">
            <a:extLst>
              <a:ext uri="{FF2B5EF4-FFF2-40B4-BE49-F238E27FC236}">
                <a16:creationId xmlns:a16="http://schemas.microsoft.com/office/drawing/2014/main" id="{E95B0FAD-BB16-554A-A06F-70157E830831}"/>
              </a:ext>
            </a:extLst>
          </p:cNvPr>
          <p:cNvSpPr>
            <a:spLocks noGrp="1"/>
          </p:cNvSpPr>
          <p:nvPr>
            <p:ph type="pic" sz="quarter" idx="16"/>
          </p:nvPr>
        </p:nvSpPr>
        <p:spPr>
          <a:xfrm>
            <a:off x="4367212" y="1989138"/>
            <a:ext cx="3457575" cy="1871662"/>
          </a:xfrm>
          <a:solidFill>
            <a:schemeClr val="bg2"/>
          </a:solidFill>
        </p:spPr>
        <p:txBody>
          <a:bodyPr/>
          <a:lstStyle/>
          <a:p>
            <a:r>
              <a:rPr lang="en-US" noProof="0"/>
              <a:t>Click icon to add picture</a:t>
            </a:r>
            <a:endParaRPr lang="en-GB" noProof="0"/>
          </a:p>
        </p:txBody>
      </p:sp>
      <p:sp>
        <p:nvSpPr>
          <p:cNvPr id="15" name="Text Placeholder 12">
            <a:extLst>
              <a:ext uri="{FF2B5EF4-FFF2-40B4-BE49-F238E27FC236}">
                <a16:creationId xmlns:a16="http://schemas.microsoft.com/office/drawing/2014/main" id="{0A1145F6-C6FE-074B-BD51-D1717B0D13F8}"/>
              </a:ext>
            </a:extLst>
          </p:cNvPr>
          <p:cNvSpPr>
            <a:spLocks noGrp="1"/>
          </p:cNvSpPr>
          <p:nvPr>
            <p:ph type="body" sz="quarter" idx="17"/>
          </p:nvPr>
        </p:nvSpPr>
        <p:spPr>
          <a:xfrm>
            <a:off x="8187544" y="4005064"/>
            <a:ext cx="3457575" cy="2160786"/>
          </a:xfrm>
        </p:spPr>
        <p:txBody>
          <a:bodyPr numCol="1" spcCol="1008000"/>
          <a:lstStyle/>
          <a:p>
            <a:pPr lvl="0"/>
            <a:r>
              <a:rPr lang="en-US" noProof="0"/>
              <a:t>Click to edit Master text styles</a:t>
            </a:r>
          </a:p>
        </p:txBody>
      </p:sp>
      <p:sp>
        <p:nvSpPr>
          <p:cNvPr id="16" name="Picture Placeholder 8">
            <a:extLst>
              <a:ext uri="{FF2B5EF4-FFF2-40B4-BE49-F238E27FC236}">
                <a16:creationId xmlns:a16="http://schemas.microsoft.com/office/drawing/2014/main" id="{CECF6C76-E83A-6647-A6DA-261E62126D51}"/>
              </a:ext>
            </a:extLst>
          </p:cNvPr>
          <p:cNvSpPr>
            <a:spLocks noGrp="1"/>
          </p:cNvSpPr>
          <p:nvPr>
            <p:ph type="pic" sz="quarter" idx="18"/>
          </p:nvPr>
        </p:nvSpPr>
        <p:spPr>
          <a:xfrm>
            <a:off x="8187544" y="1989138"/>
            <a:ext cx="3457575" cy="1871662"/>
          </a:xfrm>
          <a:solidFill>
            <a:schemeClr val="bg2"/>
          </a:solidFill>
        </p:spPr>
        <p:txBody>
          <a:bodyPr/>
          <a:lstStyle/>
          <a:p>
            <a:r>
              <a:rPr lang="en-US" noProof="0"/>
              <a:t>Click icon to add picture</a:t>
            </a:r>
            <a:endParaRPr lang="en-GB" noProof="0"/>
          </a:p>
        </p:txBody>
      </p:sp>
      <p:sp>
        <p:nvSpPr>
          <p:cNvPr id="3" name="Tijdelijke aanduiding voor datum 2">
            <a:extLst>
              <a:ext uri="{FF2B5EF4-FFF2-40B4-BE49-F238E27FC236}">
                <a16:creationId xmlns:a16="http://schemas.microsoft.com/office/drawing/2014/main" id="{A14D18CE-64CC-4148-86FC-A2A8C17FC2C8}"/>
              </a:ext>
            </a:extLst>
          </p:cNvPr>
          <p:cNvSpPr>
            <a:spLocks noGrp="1"/>
          </p:cNvSpPr>
          <p:nvPr>
            <p:ph type="dt" sz="half" idx="19"/>
          </p:nvPr>
        </p:nvSpPr>
        <p:spPr/>
        <p:txBody>
          <a:bodyPr/>
          <a:lstStyle/>
          <a:p>
            <a:fld id="{E930E126-78A8-46CB-B388-02F2D9484909}" type="datetimeFigureOut">
              <a:rPr lang="en-NL" smtClean="0"/>
              <a:t>14/06/2023</a:t>
            </a:fld>
            <a:endParaRPr lang="en-NL"/>
          </a:p>
        </p:txBody>
      </p:sp>
      <p:sp>
        <p:nvSpPr>
          <p:cNvPr id="5" name="Tijdelijke aanduiding voor voettekst 4">
            <a:extLst>
              <a:ext uri="{FF2B5EF4-FFF2-40B4-BE49-F238E27FC236}">
                <a16:creationId xmlns:a16="http://schemas.microsoft.com/office/drawing/2014/main" id="{386F5F2B-B150-694A-A437-366563BA2658}"/>
              </a:ext>
            </a:extLst>
          </p:cNvPr>
          <p:cNvSpPr>
            <a:spLocks noGrp="1"/>
          </p:cNvSpPr>
          <p:nvPr>
            <p:ph type="ftr" sz="quarter" idx="20"/>
          </p:nvPr>
        </p:nvSpPr>
        <p:spPr/>
        <p:txBody>
          <a:bodyPr/>
          <a:lstStyle/>
          <a:p>
            <a:endParaRPr lang="en-NL"/>
          </a:p>
        </p:txBody>
      </p:sp>
      <p:sp>
        <p:nvSpPr>
          <p:cNvPr id="6" name="Tijdelijke aanduiding voor dianummer 5">
            <a:extLst>
              <a:ext uri="{FF2B5EF4-FFF2-40B4-BE49-F238E27FC236}">
                <a16:creationId xmlns:a16="http://schemas.microsoft.com/office/drawing/2014/main" id="{4D47797A-8964-5E41-9083-E4334CE3E01D}"/>
              </a:ext>
            </a:extLst>
          </p:cNvPr>
          <p:cNvSpPr>
            <a:spLocks noGrp="1"/>
          </p:cNvSpPr>
          <p:nvPr>
            <p:ph type="sldNum" sz="quarter" idx="21"/>
          </p:nvPr>
        </p:nvSpPr>
        <p:spPr/>
        <p:txBody>
          <a:bodyPr/>
          <a:lstStyle/>
          <a:p>
            <a:fld id="{D42C6274-13B5-4D66-B48F-16F724FA46C9}" type="slidenum">
              <a:rPr lang="en-NL" smtClean="0"/>
              <a:t>‹#›</a:t>
            </a:fld>
            <a:endParaRPr lang="en-NL"/>
          </a:p>
        </p:txBody>
      </p:sp>
    </p:spTree>
    <p:extLst>
      <p:ext uri="{BB962C8B-B14F-4D97-AF65-F5344CB8AC3E}">
        <p14:creationId xmlns:p14="http://schemas.microsoft.com/office/powerpoint/2010/main" val="141516987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eam pic name">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430FADE4-92C6-9246-81A9-6C011B4915DF}"/>
              </a:ext>
            </a:extLst>
          </p:cNvPr>
          <p:cNvSpPr>
            <a:spLocks noGrp="1"/>
          </p:cNvSpPr>
          <p:nvPr>
            <p:ph type="body" sz="quarter" idx="11" hasCustomPrompt="1"/>
          </p:nvPr>
        </p:nvSpPr>
        <p:spPr>
          <a:xfrm>
            <a:off x="550863" y="2132856"/>
            <a:ext cx="1224657" cy="500707"/>
          </a:xfrm>
        </p:spPr>
        <p:txBody>
          <a:bodyPr lIns="0" tIns="36000" rIns="0" bIns="0" numCol="1" spcCol="1008000">
            <a:normAutofit/>
          </a:bodyPr>
          <a:lstStyle>
            <a:lvl1pPr>
              <a:lnSpc>
                <a:spcPct val="100000"/>
              </a:lnSpc>
              <a:spcBef>
                <a:spcPts val="0"/>
              </a:spcBef>
              <a:defRPr sz="1000" b="1" i="0">
                <a:latin typeface="Arial Black" panose="020B0604020202020204" pitchFamily="34" charset="0"/>
              </a:defRPr>
            </a:lvl1pPr>
            <a:lvl2pPr marL="6350" indent="0">
              <a:lnSpc>
                <a:spcPct val="100000"/>
              </a:lnSpc>
              <a:spcBef>
                <a:spcPts val="0"/>
              </a:spcBef>
              <a:buNone/>
              <a:tabLst/>
              <a:defRPr sz="1000"/>
            </a:lvl2pPr>
            <a:lvl3pPr marL="6350" indent="0">
              <a:buNone/>
              <a:tabLst/>
              <a:defRPr/>
            </a:lvl3pPr>
            <a:lvl4pPr marL="6350" indent="0">
              <a:buNone/>
              <a:tabLst/>
              <a:defRPr/>
            </a:lvl4pPr>
            <a:lvl5pPr marL="6350" indent="0">
              <a:buNone/>
              <a:tabLst/>
              <a:defRPr/>
            </a:lvl5pPr>
          </a:lstStyle>
          <a:p>
            <a:pPr lvl="0"/>
            <a:r>
              <a:rPr lang="en-GB" noProof="0"/>
              <a:t>Naam</a:t>
            </a:r>
          </a:p>
          <a:p>
            <a:pPr lvl="1"/>
            <a:r>
              <a:rPr lang="en-GB" noProof="0"/>
              <a:t>Omschrijving omschrijving</a:t>
            </a:r>
          </a:p>
        </p:txBody>
      </p:sp>
      <p:sp>
        <p:nvSpPr>
          <p:cNvPr id="4" name="Text Placeholder 3">
            <a:extLst>
              <a:ext uri="{FF2B5EF4-FFF2-40B4-BE49-F238E27FC236}">
                <a16:creationId xmlns:a16="http://schemas.microsoft.com/office/drawing/2014/main" id="{F158B727-5328-F243-827D-94A3F6B4B958}"/>
              </a:ext>
            </a:extLst>
          </p:cNvPr>
          <p:cNvSpPr>
            <a:spLocks noGrp="1"/>
          </p:cNvSpPr>
          <p:nvPr>
            <p:ph type="body" sz="quarter" idx="12"/>
          </p:nvPr>
        </p:nvSpPr>
        <p:spPr>
          <a:xfrm>
            <a:off x="550863" y="476250"/>
            <a:ext cx="11090275" cy="360462"/>
          </a:xfrm>
        </p:spPr>
        <p:txBody>
          <a:bodyPr>
            <a:noAutofit/>
          </a:bodyPr>
          <a:lstStyle>
            <a:lvl1pPr>
              <a:defRPr>
                <a:ln>
                  <a:noFill/>
                </a:ln>
                <a:solidFill>
                  <a:schemeClr val="accent1"/>
                </a:solidFill>
              </a:defRPr>
            </a:lvl1pPr>
          </a:lstStyle>
          <a:p>
            <a:pPr lvl="0"/>
            <a:r>
              <a:rPr lang="en-US" noProof="0"/>
              <a:t>Click to edit Master text styles</a:t>
            </a:r>
          </a:p>
        </p:txBody>
      </p:sp>
      <p:sp>
        <p:nvSpPr>
          <p:cNvPr id="11" name="Picture Placeholder 8">
            <a:extLst>
              <a:ext uri="{FF2B5EF4-FFF2-40B4-BE49-F238E27FC236}">
                <a16:creationId xmlns:a16="http://schemas.microsoft.com/office/drawing/2014/main" id="{DCBC2810-32B6-5E45-880F-E06893A138F3}"/>
              </a:ext>
            </a:extLst>
          </p:cNvPr>
          <p:cNvSpPr>
            <a:spLocks noGrp="1"/>
          </p:cNvSpPr>
          <p:nvPr>
            <p:ph type="pic" sz="quarter" idx="14"/>
          </p:nvPr>
        </p:nvSpPr>
        <p:spPr>
          <a:xfrm>
            <a:off x="550863" y="972289"/>
            <a:ext cx="1224657" cy="1152128"/>
          </a:xfrm>
          <a:solidFill>
            <a:schemeClr val="bg2"/>
          </a:solidFill>
        </p:spPr>
        <p:txBody>
          <a:bodyPr/>
          <a:lstStyle/>
          <a:p>
            <a:r>
              <a:rPr lang="en-US" noProof="0"/>
              <a:t>Click icon to add picture</a:t>
            </a:r>
            <a:endParaRPr lang="en-GB" noProof="0"/>
          </a:p>
        </p:txBody>
      </p:sp>
      <p:sp>
        <p:nvSpPr>
          <p:cNvPr id="31" name="Text Placeholder 12">
            <a:extLst>
              <a:ext uri="{FF2B5EF4-FFF2-40B4-BE49-F238E27FC236}">
                <a16:creationId xmlns:a16="http://schemas.microsoft.com/office/drawing/2014/main" id="{680F2290-4429-874F-8645-0055DD009229}"/>
              </a:ext>
            </a:extLst>
          </p:cNvPr>
          <p:cNvSpPr>
            <a:spLocks noGrp="1"/>
          </p:cNvSpPr>
          <p:nvPr>
            <p:ph type="body" sz="quarter" idx="18" hasCustomPrompt="1"/>
          </p:nvPr>
        </p:nvSpPr>
        <p:spPr>
          <a:xfrm>
            <a:off x="550863" y="4013503"/>
            <a:ext cx="1224657" cy="500707"/>
          </a:xfrm>
        </p:spPr>
        <p:txBody>
          <a:bodyPr lIns="0" tIns="36000" rIns="0" bIns="0" numCol="1" spcCol="1008000">
            <a:normAutofit/>
          </a:bodyPr>
          <a:lstStyle>
            <a:lvl1pPr>
              <a:lnSpc>
                <a:spcPct val="100000"/>
              </a:lnSpc>
              <a:spcBef>
                <a:spcPts val="0"/>
              </a:spcBef>
              <a:defRPr sz="1000" b="1" i="0">
                <a:latin typeface="Arial Black" panose="020B0604020202020204" pitchFamily="34" charset="0"/>
              </a:defRPr>
            </a:lvl1pPr>
            <a:lvl2pPr marL="6350" indent="0">
              <a:lnSpc>
                <a:spcPct val="100000"/>
              </a:lnSpc>
              <a:spcBef>
                <a:spcPts val="0"/>
              </a:spcBef>
              <a:buNone/>
              <a:tabLst/>
              <a:defRPr sz="1000"/>
            </a:lvl2pPr>
            <a:lvl3pPr marL="6350" indent="0">
              <a:buNone/>
              <a:tabLst/>
              <a:defRPr/>
            </a:lvl3pPr>
            <a:lvl4pPr marL="6350" indent="0">
              <a:buNone/>
              <a:tabLst/>
              <a:defRPr/>
            </a:lvl4pPr>
            <a:lvl5pPr marL="6350" indent="0">
              <a:buNone/>
              <a:tabLst/>
              <a:defRPr/>
            </a:lvl5pPr>
          </a:lstStyle>
          <a:p>
            <a:pPr lvl="0"/>
            <a:r>
              <a:rPr lang="en-GB" noProof="0"/>
              <a:t>Naam</a:t>
            </a:r>
          </a:p>
          <a:p>
            <a:pPr lvl="1"/>
            <a:r>
              <a:rPr lang="en-GB" noProof="0"/>
              <a:t>Omschrijving omschrijving</a:t>
            </a:r>
          </a:p>
        </p:txBody>
      </p:sp>
      <p:sp>
        <p:nvSpPr>
          <p:cNvPr id="32" name="Picture Placeholder 8">
            <a:extLst>
              <a:ext uri="{FF2B5EF4-FFF2-40B4-BE49-F238E27FC236}">
                <a16:creationId xmlns:a16="http://schemas.microsoft.com/office/drawing/2014/main" id="{7E20A79F-1E4E-DF4E-8106-94C3493FDA32}"/>
              </a:ext>
            </a:extLst>
          </p:cNvPr>
          <p:cNvSpPr>
            <a:spLocks noGrp="1"/>
          </p:cNvSpPr>
          <p:nvPr>
            <p:ph type="pic" sz="quarter" idx="19"/>
          </p:nvPr>
        </p:nvSpPr>
        <p:spPr>
          <a:xfrm>
            <a:off x="550863" y="2852936"/>
            <a:ext cx="1224657" cy="1152128"/>
          </a:xfrm>
          <a:solidFill>
            <a:schemeClr val="bg2"/>
          </a:solidFill>
        </p:spPr>
        <p:txBody>
          <a:bodyPr/>
          <a:lstStyle/>
          <a:p>
            <a:r>
              <a:rPr lang="en-US" noProof="0"/>
              <a:t>Click icon to add picture</a:t>
            </a:r>
            <a:endParaRPr lang="en-GB" noProof="0"/>
          </a:p>
        </p:txBody>
      </p:sp>
      <p:sp>
        <p:nvSpPr>
          <p:cNvPr id="33" name="Text Placeholder 12">
            <a:extLst>
              <a:ext uri="{FF2B5EF4-FFF2-40B4-BE49-F238E27FC236}">
                <a16:creationId xmlns:a16="http://schemas.microsoft.com/office/drawing/2014/main" id="{6F816FA7-E8EC-A140-9E37-0199B0B23460}"/>
              </a:ext>
            </a:extLst>
          </p:cNvPr>
          <p:cNvSpPr>
            <a:spLocks noGrp="1"/>
          </p:cNvSpPr>
          <p:nvPr>
            <p:ph type="body" sz="quarter" idx="20" hasCustomPrompt="1"/>
          </p:nvPr>
        </p:nvSpPr>
        <p:spPr>
          <a:xfrm>
            <a:off x="550863" y="5950791"/>
            <a:ext cx="1224657" cy="500707"/>
          </a:xfrm>
        </p:spPr>
        <p:txBody>
          <a:bodyPr lIns="0" tIns="36000" rIns="0" bIns="0" numCol="1" spcCol="1008000">
            <a:normAutofit/>
          </a:bodyPr>
          <a:lstStyle>
            <a:lvl1pPr>
              <a:lnSpc>
                <a:spcPct val="100000"/>
              </a:lnSpc>
              <a:spcBef>
                <a:spcPts val="0"/>
              </a:spcBef>
              <a:defRPr sz="1000" b="1" i="0">
                <a:latin typeface="Arial Black" panose="020B0604020202020204" pitchFamily="34" charset="0"/>
              </a:defRPr>
            </a:lvl1pPr>
            <a:lvl2pPr marL="6350" indent="0">
              <a:lnSpc>
                <a:spcPct val="100000"/>
              </a:lnSpc>
              <a:spcBef>
                <a:spcPts val="0"/>
              </a:spcBef>
              <a:buNone/>
              <a:tabLst/>
              <a:defRPr sz="1000"/>
            </a:lvl2pPr>
            <a:lvl3pPr marL="6350" indent="0">
              <a:buNone/>
              <a:tabLst/>
              <a:defRPr/>
            </a:lvl3pPr>
            <a:lvl4pPr marL="6350" indent="0">
              <a:buNone/>
              <a:tabLst/>
              <a:defRPr/>
            </a:lvl4pPr>
            <a:lvl5pPr marL="6350" indent="0">
              <a:buNone/>
              <a:tabLst/>
              <a:defRPr/>
            </a:lvl5pPr>
          </a:lstStyle>
          <a:p>
            <a:pPr lvl="0"/>
            <a:r>
              <a:rPr lang="en-GB" noProof="0"/>
              <a:t>Naam</a:t>
            </a:r>
          </a:p>
          <a:p>
            <a:pPr lvl="1"/>
            <a:r>
              <a:rPr lang="en-GB" noProof="0"/>
              <a:t>Omschrijving omschrijving</a:t>
            </a:r>
          </a:p>
        </p:txBody>
      </p:sp>
      <p:sp>
        <p:nvSpPr>
          <p:cNvPr id="34" name="Picture Placeholder 8">
            <a:extLst>
              <a:ext uri="{FF2B5EF4-FFF2-40B4-BE49-F238E27FC236}">
                <a16:creationId xmlns:a16="http://schemas.microsoft.com/office/drawing/2014/main" id="{C92B63FB-DA0F-BB48-99CB-BE1F09978F2D}"/>
              </a:ext>
            </a:extLst>
          </p:cNvPr>
          <p:cNvSpPr>
            <a:spLocks noGrp="1"/>
          </p:cNvSpPr>
          <p:nvPr>
            <p:ph type="pic" sz="quarter" idx="21"/>
          </p:nvPr>
        </p:nvSpPr>
        <p:spPr>
          <a:xfrm>
            <a:off x="550863" y="4790224"/>
            <a:ext cx="1224657" cy="1152128"/>
          </a:xfrm>
          <a:solidFill>
            <a:schemeClr val="bg2"/>
          </a:solidFill>
        </p:spPr>
        <p:txBody>
          <a:bodyPr/>
          <a:lstStyle/>
          <a:p>
            <a:r>
              <a:rPr lang="en-US" noProof="0"/>
              <a:t>Click icon to add picture</a:t>
            </a:r>
            <a:endParaRPr lang="en-GB" noProof="0"/>
          </a:p>
        </p:txBody>
      </p:sp>
      <p:sp>
        <p:nvSpPr>
          <p:cNvPr id="60" name="Text Placeholder 12">
            <a:extLst>
              <a:ext uri="{FF2B5EF4-FFF2-40B4-BE49-F238E27FC236}">
                <a16:creationId xmlns:a16="http://schemas.microsoft.com/office/drawing/2014/main" id="{1DC8CD9B-FBC9-A743-9AC7-E857423B728D}"/>
              </a:ext>
            </a:extLst>
          </p:cNvPr>
          <p:cNvSpPr>
            <a:spLocks noGrp="1"/>
          </p:cNvSpPr>
          <p:nvPr>
            <p:ph type="body" sz="quarter" idx="22" hasCustomPrompt="1"/>
          </p:nvPr>
        </p:nvSpPr>
        <p:spPr>
          <a:xfrm>
            <a:off x="1956459" y="2132856"/>
            <a:ext cx="1224657" cy="500707"/>
          </a:xfrm>
        </p:spPr>
        <p:txBody>
          <a:bodyPr lIns="0" tIns="36000" rIns="0" bIns="0" numCol="1" spcCol="1008000">
            <a:normAutofit/>
          </a:bodyPr>
          <a:lstStyle>
            <a:lvl1pPr>
              <a:lnSpc>
                <a:spcPct val="100000"/>
              </a:lnSpc>
              <a:spcBef>
                <a:spcPts val="0"/>
              </a:spcBef>
              <a:defRPr sz="1000" b="1" i="0">
                <a:latin typeface="Arial Black" panose="020B0604020202020204" pitchFamily="34" charset="0"/>
              </a:defRPr>
            </a:lvl1pPr>
            <a:lvl2pPr marL="6350" indent="0">
              <a:lnSpc>
                <a:spcPct val="100000"/>
              </a:lnSpc>
              <a:spcBef>
                <a:spcPts val="0"/>
              </a:spcBef>
              <a:buNone/>
              <a:tabLst/>
              <a:defRPr sz="1000"/>
            </a:lvl2pPr>
            <a:lvl3pPr marL="6350" indent="0">
              <a:buNone/>
              <a:tabLst/>
              <a:defRPr/>
            </a:lvl3pPr>
            <a:lvl4pPr marL="6350" indent="0">
              <a:buNone/>
              <a:tabLst/>
              <a:defRPr/>
            </a:lvl4pPr>
            <a:lvl5pPr marL="6350" indent="0">
              <a:buNone/>
              <a:tabLst/>
              <a:defRPr/>
            </a:lvl5pPr>
          </a:lstStyle>
          <a:p>
            <a:pPr lvl="0"/>
            <a:r>
              <a:rPr lang="en-GB" noProof="0"/>
              <a:t>Naam</a:t>
            </a:r>
          </a:p>
          <a:p>
            <a:pPr lvl="1"/>
            <a:r>
              <a:rPr lang="en-GB" noProof="0"/>
              <a:t>Omschrijving omschrijving</a:t>
            </a:r>
          </a:p>
        </p:txBody>
      </p:sp>
      <p:sp>
        <p:nvSpPr>
          <p:cNvPr id="61" name="Picture Placeholder 8">
            <a:extLst>
              <a:ext uri="{FF2B5EF4-FFF2-40B4-BE49-F238E27FC236}">
                <a16:creationId xmlns:a16="http://schemas.microsoft.com/office/drawing/2014/main" id="{C711A17C-EBA8-CD4E-BFF4-FA032CDBDEF6}"/>
              </a:ext>
            </a:extLst>
          </p:cNvPr>
          <p:cNvSpPr>
            <a:spLocks noGrp="1"/>
          </p:cNvSpPr>
          <p:nvPr>
            <p:ph type="pic" sz="quarter" idx="23"/>
          </p:nvPr>
        </p:nvSpPr>
        <p:spPr>
          <a:xfrm>
            <a:off x="1956459" y="972289"/>
            <a:ext cx="1224657" cy="1152128"/>
          </a:xfrm>
          <a:solidFill>
            <a:schemeClr val="bg2"/>
          </a:solidFill>
        </p:spPr>
        <p:txBody>
          <a:bodyPr/>
          <a:lstStyle/>
          <a:p>
            <a:r>
              <a:rPr lang="en-US" noProof="0"/>
              <a:t>Click icon to add picture</a:t>
            </a:r>
            <a:endParaRPr lang="en-GB" noProof="0"/>
          </a:p>
        </p:txBody>
      </p:sp>
      <p:sp>
        <p:nvSpPr>
          <p:cNvPr id="62" name="Text Placeholder 12">
            <a:extLst>
              <a:ext uri="{FF2B5EF4-FFF2-40B4-BE49-F238E27FC236}">
                <a16:creationId xmlns:a16="http://schemas.microsoft.com/office/drawing/2014/main" id="{F26CB6DD-98B0-4245-B0C4-2B6E92E7A142}"/>
              </a:ext>
            </a:extLst>
          </p:cNvPr>
          <p:cNvSpPr>
            <a:spLocks noGrp="1"/>
          </p:cNvSpPr>
          <p:nvPr>
            <p:ph type="body" sz="quarter" idx="24" hasCustomPrompt="1"/>
          </p:nvPr>
        </p:nvSpPr>
        <p:spPr>
          <a:xfrm>
            <a:off x="1956459" y="4013503"/>
            <a:ext cx="1224657" cy="500707"/>
          </a:xfrm>
        </p:spPr>
        <p:txBody>
          <a:bodyPr lIns="0" tIns="36000" rIns="0" bIns="0" numCol="1" spcCol="1008000">
            <a:normAutofit/>
          </a:bodyPr>
          <a:lstStyle>
            <a:lvl1pPr>
              <a:lnSpc>
                <a:spcPct val="100000"/>
              </a:lnSpc>
              <a:spcBef>
                <a:spcPts val="0"/>
              </a:spcBef>
              <a:defRPr sz="1000" b="1" i="0">
                <a:latin typeface="Arial Black" panose="020B0604020202020204" pitchFamily="34" charset="0"/>
              </a:defRPr>
            </a:lvl1pPr>
            <a:lvl2pPr marL="6350" indent="0">
              <a:lnSpc>
                <a:spcPct val="100000"/>
              </a:lnSpc>
              <a:spcBef>
                <a:spcPts val="0"/>
              </a:spcBef>
              <a:buNone/>
              <a:tabLst/>
              <a:defRPr sz="1000"/>
            </a:lvl2pPr>
            <a:lvl3pPr marL="6350" indent="0">
              <a:buNone/>
              <a:tabLst/>
              <a:defRPr/>
            </a:lvl3pPr>
            <a:lvl4pPr marL="6350" indent="0">
              <a:buNone/>
              <a:tabLst/>
              <a:defRPr/>
            </a:lvl4pPr>
            <a:lvl5pPr marL="6350" indent="0">
              <a:buNone/>
              <a:tabLst/>
              <a:defRPr/>
            </a:lvl5pPr>
          </a:lstStyle>
          <a:p>
            <a:pPr lvl="0"/>
            <a:r>
              <a:rPr lang="en-GB" noProof="0"/>
              <a:t>Naam</a:t>
            </a:r>
          </a:p>
          <a:p>
            <a:pPr lvl="1"/>
            <a:r>
              <a:rPr lang="en-GB" noProof="0"/>
              <a:t>Omschrijving omschrijving</a:t>
            </a:r>
          </a:p>
        </p:txBody>
      </p:sp>
      <p:sp>
        <p:nvSpPr>
          <p:cNvPr id="63" name="Picture Placeholder 8">
            <a:extLst>
              <a:ext uri="{FF2B5EF4-FFF2-40B4-BE49-F238E27FC236}">
                <a16:creationId xmlns:a16="http://schemas.microsoft.com/office/drawing/2014/main" id="{1BCD8AAC-F130-9941-994A-0B38796B3013}"/>
              </a:ext>
            </a:extLst>
          </p:cNvPr>
          <p:cNvSpPr>
            <a:spLocks noGrp="1"/>
          </p:cNvSpPr>
          <p:nvPr>
            <p:ph type="pic" sz="quarter" idx="25"/>
          </p:nvPr>
        </p:nvSpPr>
        <p:spPr>
          <a:xfrm>
            <a:off x="1956459" y="2852936"/>
            <a:ext cx="1224657" cy="1152128"/>
          </a:xfrm>
          <a:solidFill>
            <a:schemeClr val="bg2"/>
          </a:solidFill>
        </p:spPr>
        <p:txBody>
          <a:bodyPr/>
          <a:lstStyle/>
          <a:p>
            <a:r>
              <a:rPr lang="en-US" noProof="0"/>
              <a:t>Click icon to add picture</a:t>
            </a:r>
            <a:endParaRPr lang="en-GB" noProof="0"/>
          </a:p>
        </p:txBody>
      </p:sp>
      <p:sp>
        <p:nvSpPr>
          <p:cNvPr id="64" name="Text Placeholder 12">
            <a:extLst>
              <a:ext uri="{FF2B5EF4-FFF2-40B4-BE49-F238E27FC236}">
                <a16:creationId xmlns:a16="http://schemas.microsoft.com/office/drawing/2014/main" id="{F9CF4064-F077-0D40-959C-FF7D687EF420}"/>
              </a:ext>
            </a:extLst>
          </p:cNvPr>
          <p:cNvSpPr>
            <a:spLocks noGrp="1"/>
          </p:cNvSpPr>
          <p:nvPr>
            <p:ph type="body" sz="quarter" idx="26" hasCustomPrompt="1"/>
          </p:nvPr>
        </p:nvSpPr>
        <p:spPr>
          <a:xfrm>
            <a:off x="1956459" y="5950791"/>
            <a:ext cx="1224657" cy="500707"/>
          </a:xfrm>
        </p:spPr>
        <p:txBody>
          <a:bodyPr lIns="0" tIns="36000" rIns="0" bIns="0" numCol="1" spcCol="1008000">
            <a:normAutofit/>
          </a:bodyPr>
          <a:lstStyle>
            <a:lvl1pPr>
              <a:lnSpc>
                <a:spcPct val="100000"/>
              </a:lnSpc>
              <a:spcBef>
                <a:spcPts val="0"/>
              </a:spcBef>
              <a:defRPr sz="1000" b="1" i="0">
                <a:latin typeface="Arial Black" panose="020B0604020202020204" pitchFamily="34" charset="0"/>
              </a:defRPr>
            </a:lvl1pPr>
            <a:lvl2pPr marL="6350" indent="0">
              <a:lnSpc>
                <a:spcPct val="100000"/>
              </a:lnSpc>
              <a:spcBef>
                <a:spcPts val="0"/>
              </a:spcBef>
              <a:buNone/>
              <a:tabLst/>
              <a:defRPr sz="1000"/>
            </a:lvl2pPr>
            <a:lvl3pPr marL="6350" indent="0">
              <a:buNone/>
              <a:tabLst/>
              <a:defRPr/>
            </a:lvl3pPr>
            <a:lvl4pPr marL="6350" indent="0">
              <a:buNone/>
              <a:tabLst/>
              <a:defRPr/>
            </a:lvl4pPr>
            <a:lvl5pPr marL="6350" indent="0">
              <a:buNone/>
              <a:tabLst/>
              <a:defRPr/>
            </a:lvl5pPr>
          </a:lstStyle>
          <a:p>
            <a:pPr lvl="0"/>
            <a:r>
              <a:rPr lang="en-GB" noProof="0"/>
              <a:t>Naam</a:t>
            </a:r>
          </a:p>
          <a:p>
            <a:pPr lvl="1"/>
            <a:r>
              <a:rPr lang="en-GB" noProof="0"/>
              <a:t>Omschrijving omschrijving</a:t>
            </a:r>
          </a:p>
        </p:txBody>
      </p:sp>
      <p:sp>
        <p:nvSpPr>
          <p:cNvPr id="65" name="Picture Placeholder 8">
            <a:extLst>
              <a:ext uri="{FF2B5EF4-FFF2-40B4-BE49-F238E27FC236}">
                <a16:creationId xmlns:a16="http://schemas.microsoft.com/office/drawing/2014/main" id="{CB955200-0651-C74C-AEEC-82DA3FF0BB64}"/>
              </a:ext>
            </a:extLst>
          </p:cNvPr>
          <p:cNvSpPr>
            <a:spLocks noGrp="1"/>
          </p:cNvSpPr>
          <p:nvPr>
            <p:ph type="pic" sz="quarter" idx="27"/>
          </p:nvPr>
        </p:nvSpPr>
        <p:spPr>
          <a:xfrm>
            <a:off x="1956459" y="4790224"/>
            <a:ext cx="1224657" cy="1152128"/>
          </a:xfrm>
          <a:solidFill>
            <a:schemeClr val="bg2"/>
          </a:solidFill>
        </p:spPr>
        <p:txBody>
          <a:bodyPr/>
          <a:lstStyle/>
          <a:p>
            <a:r>
              <a:rPr lang="en-US" noProof="0"/>
              <a:t>Click icon to add picture</a:t>
            </a:r>
            <a:endParaRPr lang="en-GB" noProof="0"/>
          </a:p>
        </p:txBody>
      </p:sp>
      <p:sp>
        <p:nvSpPr>
          <p:cNvPr id="66" name="Text Placeholder 12">
            <a:extLst>
              <a:ext uri="{FF2B5EF4-FFF2-40B4-BE49-F238E27FC236}">
                <a16:creationId xmlns:a16="http://schemas.microsoft.com/office/drawing/2014/main" id="{8756267B-A79F-E744-9959-427A7D942822}"/>
              </a:ext>
            </a:extLst>
          </p:cNvPr>
          <p:cNvSpPr>
            <a:spLocks noGrp="1"/>
          </p:cNvSpPr>
          <p:nvPr>
            <p:ph type="body" sz="quarter" idx="28" hasCustomPrompt="1"/>
          </p:nvPr>
        </p:nvSpPr>
        <p:spPr>
          <a:xfrm>
            <a:off x="3362055" y="2132856"/>
            <a:ext cx="1224657" cy="500707"/>
          </a:xfrm>
        </p:spPr>
        <p:txBody>
          <a:bodyPr lIns="0" tIns="36000" rIns="0" bIns="0" numCol="1" spcCol="1008000">
            <a:normAutofit/>
          </a:bodyPr>
          <a:lstStyle>
            <a:lvl1pPr>
              <a:lnSpc>
                <a:spcPct val="100000"/>
              </a:lnSpc>
              <a:spcBef>
                <a:spcPts val="0"/>
              </a:spcBef>
              <a:defRPr sz="1000" b="1" i="0">
                <a:latin typeface="Arial Black" panose="020B0604020202020204" pitchFamily="34" charset="0"/>
              </a:defRPr>
            </a:lvl1pPr>
            <a:lvl2pPr marL="6350" indent="0">
              <a:lnSpc>
                <a:spcPct val="100000"/>
              </a:lnSpc>
              <a:spcBef>
                <a:spcPts val="0"/>
              </a:spcBef>
              <a:buNone/>
              <a:tabLst/>
              <a:defRPr sz="1000"/>
            </a:lvl2pPr>
            <a:lvl3pPr marL="6350" indent="0">
              <a:buNone/>
              <a:tabLst/>
              <a:defRPr/>
            </a:lvl3pPr>
            <a:lvl4pPr marL="6350" indent="0">
              <a:buNone/>
              <a:tabLst/>
              <a:defRPr/>
            </a:lvl4pPr>
            <a:lvl5pPr marL="6350" indent="0">
              <a:buNone/>
              <a:tabLst/>
              <a:defRPr/>
            </a:lvl5pPr>
          </a:lstStyle>
          <a:p>
            <a:pPr lvl="0"/>
            <a:r>
              <a:rPr lang="en-GB" noProof="0"/>
              <a:t>Naam</a:t>
            </a:r>
          </a:p>
          <a:p>
            <a:pPr lvl="1"/>
            <a:r>
              <a:rPr lang="en-GB" noProof="0"/>
              <a:t>Omschrijving omschrijving</a:t>
            </a:r>
          </a:p>
        </p:txBody>
      </p:sp>
      <p:sp>
        <p:nvSpPr>
          <p:cNvPr id="67" name="Picture Placeholder 8">
            <a:extLst>
              <a:ext uri="{FF2B5EF4-FFF2-40B4-BE49-F238E27FC236}">
                <a16:creationId xmlns:a16="http://schemas.microsoft.com/office/drawing/2014/main" id="{AB214375-39A5-A04C-A353-56F3FB5634EF}"/>
              </a:ext>
            </a:extLst>
          </p:cNvPr>
          <p:cNvSpPr>
            <a:spLocks noGrp="1"/>
          </p:cNvSpPr>
          <p:nvPr>
            <p:ph type="pic" sz="quarter" idx="29"/>
          </p:nvPr>
        </p:nvSpPr>
        <p:spPr>
          <a:xfrm>
            <a:off x="3362055" y="972289"/>
            <a:ext cx="1224657" cy="1152128"/>
          </a:xfrm>
          <a:solidFill>
            <a:schemeClr val="bg2"/>
          </a:solidFill>
        </p:spPr>
        <p:txBody>
          <a:bodyPr/>
          <a:lstStyle/>
          <a:p>
            <a:r>
              <a:rPr lang="en-US" noProof="0"/>
              <a:t>Click icon to add picture</a:t>
            </a:r>
            <a:endParaRPr lang="en-GB" noProof="0"/>
          </a:p>
        </p:txBody>
      </p:sp>
      <p:sp>
        <p:nvSpPr>
          <p:cNvPr id="68" name="Text Placeholder 12">
            <a:extLst>
              <a:ext uri="{FF2B5EF4-FFF2-40B4-BE49-F238E27FC236}">
                <a16:creationId xmlns:a16="http://schemas.microsoft.com/office/drawing/2014/main" id="{F971FDCB-BC91-F146-98E5-57CF54135C71}"/>
              </a:ext>
            </a:extLst>
          </p:cNvPr>
          <p:cNvSpPr>
            <a:spLocks noGrp="1"/>
          </p:cNvSpPr>
          <p:nvPr>
            <p:ph type="body" sz="quarter" idx="30" hasCustomPrompt="1"/>
          </p:nvPr>
        </p:nvSpPr>
        <p:spPr>
          <a:xfrm>
            <a:off x="3362055" y="4013503"/>
            <a:ext cx="1224657" cy="500707"/>
          </a:xfrm>
        </p:spPr>
        <p:txBody>
          <a:bodyPr lIns="0" tIns="36000" rIns="0" bIns="0" numCol="1" spcCol="1008000">
            <a:normAutofit/>
          </a:bodyPr>
          <a:lstStyle>
            <a:lvl1pPr>
              <a:lnSpc>
                <a:spcPct val="100000"/>
              </a:lnSpc>
              <a:spcBef>
                <a:spcPts val="0"/>
              </a:spcBef>
              <a:defRPr sz="1000" b="1" i="0">
                <a:latin typeface="Arial Black" panose="020B0604020202020204" pitchFamily="34" charset="0"/>
              </a:defRPr>
            </a:lvl1pPr>
            <a:lvl2pPr marL="6350" indent="0">
              <a:lnSpc>
                <a:spcPct val="100000"/>
              </a:lnSpc>
              <a:spcBef>
                <a:spcPts val="0"/>
              </a:spcBef>
              <a:buNone/>
              <a:tabLst/>
              <a:defRPr sz="1000"/>
            </a:lvl2pPr>
            <a:lvl3pPr marL="6350" indent="0">
              <a:buNone/>
              <a:tabLst/>
              <a:defRPr/>
            </a:lvl3pPr>
            <a:lvl4pPr marL="6350" indent="0">
              <a:buNone/>
              <a:tabLst/>
              <a:defRPr/>
            </a:lvl4pPr>
            <a:lvl5pPr marL="6350" indent="0">
              <a:buNone/>
              <a:tabLst/>
              <a:defRPr/>
            </a:lvl5pPr>
          </a:lstStyle>
          <a:p>
            <a:pPr lvl="0"/>
            <a:r>
              <a:rPr lang="en-GB" noProof="0"/>
              <a:t>Naam</a:t>
            </a:r>
          </a:p>
          <a:p>
            <a:pPr lvl="1"/>
            <a:r>
              <a:rPr lang="en-GB" noProof="0"/>
              <a:t>Omschrijving omschrijving</a:t>
            </a:r>
          </a:p>
        </p:txBody>
      </p:sp>
      <p:sp>
        <p:nvSpPr>
          <p:cNvPr id="69" name="Picture Placeholder 8">
            <a:extLst>
              <a:ext uri="{FF2B5EF4-FFF2-40B4-BE49-F238E27FC236}">
                <a16:creationId xmlns:a16="http://schemas.microsoft.com/office/drawing/2014/main" id="{574F9D68-D350-7E4F-90EA-2807CE24F91B}"/>
              </a:ext>
            </a:extLst>
          </p:cNvPr>
          <p:cNvSpPr>
            <a:spLocks noGrp="1"/>
          </p:cNvSpPr>
          <p:nvPr>
            <p:ph type="pic" sz="quarter" idx="31"/>
          </p:nvPr>
        </p:nvSpPr>
        <p:spPr>
          <a:xfrm>
            <a:off x="3362055" y="2852936"/>
            <a:ext cx="1224657" cy="1152128"/>
          </a:xfrm>
          <a:solidFill>
            <a:schemeClr val="bg2"/>
          </a:solidFill>
        </p:spPr>
        <p:txBody>
          <a:bodyPr/>
          <a:lstStyle/>
          <a:p>
            <a:r>
              <a:rPr lang="en-US" noProof="0"/>
              <a:t>Click icon to add picture</a:t>
            </a:r>
            <a:endParaRPr lang="en-GB" noProof="0"/>
          </a:p>
        </p:txBody>
      </p:sp>
      <p:sp>
        <p:nvSpPr>
          <p:cNvPr id="70" name="Text Placeholder 12">
            <a:extLst>
              <a:ext uri="{FF2B5EF4-FFF2-40B4-BE49-F238E27FC236}">
                <a16:creationId xmlns:a16="http://schemas.microsoft.com/office/drawing/2014/main" id="{161D954B-029D-4446-BB28-9C9DC930D5F7}"/>
              </a:ext>
            </a:extLst>
          </p:cNvPr>
          <p:cNvSpPr>
            <a:spLocks noGrp="1"/>
          </p:cNvSpPr>
          <p:nvPr>
            <p:ph type="body" sz="quarter" idx="32" hasCustomPrompt="1"/>
          </p:nvPr>
        </p:nvSpPr>
        <p:spPr>
          <a:xfrm>
            <a:off x="3362055" y="5950791"/>
            <a:ext cx="1224657" cy="500707"/>
          </a:xfrm>
        </p:spPr>
        <p:txBody>
          <a:bodyPr lIns="0" tIns="36000" rIns="0" bIns="0" numCol="1" spcCol="1008000">
            <a:normAutofit/>
          </a:bodyPr>
          <a:lstStyle>
            <a:lvl1pPr>
              <a:lnSpc>
                <a:spcPct val="100000"/>
              </a:lnSpc>
              <a:spcBef>
                <a:spcPts val="0"/>
              </a:spcBef>
              <a:defRPr sz="1000" b="1" i="0">
                <a:latin typeface="Arial Black" panose="020B0604020202020204" pitchFamily="34" charset="0"/>
              </a:defRPr>
            </a:lvl1pPr>
            <a:lvl2pPr marL="6350" indent="0">
              <a:lnSpc>
                <a:spcPct val="100000"/>
              </a:lnSpc>
              <a:spcBef>
                <a:spcPts val="0"/>
              </a:spcBef>
              <a:buNone/>
              <a:tabLst/>
              <a:defRPr sz="1000"/>
            </a:lvl2pPr>
            <a:lvl3pPr marL="6350" indent="0">
              <a:buNone/>
              <a:tabLst/>
              <a:defRPr/>
            </a:lvl3pPr>
            <a:lvl4pPr marL="6350" indent="0">
              <a:buNone/>
              <a:tabLst/>
              <a:defRPr/>
            </a:lvl4pPr>
            <a:lvl5pPr marL="6350" indent="0">
              <a:buNone/>
              <a:tabLst/>
              <a:defRPr/>
            </a:lvl5pPr>
          </a:lstStyle>
          <a:p>
            <a:pPr lvl="0"/>
            <a:r>
              <a:rPr lang="en-GB" noProof="0"/>
              <a:t>Naam</a:t>
            </a:r>
          </a:p>
          <a:p>
            <a:pPr lvl="1"/>
            <a:r>
              <a:rPr lang="en-GB" noProof="0"/>
              <a:t>Omschrijving omschrijving</a:t>
            </a:r>
          </a:p>
        </p:txBody>
      </p:sp>
      <p:sp>
        <p:nvSpPr>
          <p:cNvPr id="71" name="Picture Placeholder 8">
            <a:extLst>
              <a:ext uri="{FF2B5EF4-FFF2-40B4-BE49-F238E27FC236}">
                <a16:creationId xmlns:a16="http://schemas.microsoft.com/office/drawing/2014/main" id="{62845A80-D3AC-E049-B40E-CA9C5E1D75EF}"/>
              </a:ext>
            </a:extLst>
          </p:cNvPr>
          <p:cNvSpPr>
            <a:spLocks noGrp="1"/>
          </p:cNvSpPr>
          <p:nvPr>
            <p:ph type="pic" sz="quarter" idx="33"/>
          </p:nvPr>
        </p:nvSpPr>
        <p:spPr>
          <a:xfrm>
            <a:off x="3362055" y="4790224"/>
            <a:ext cx="1224657" cy="1152128"/>
          </a:xfrm>
          <a:solidFill>
            <a:schemeClr val="bg2"/>
          </a:solidFill>
        </p:spPr>
        <p:txBody>
          <a:bodyPr/>
          <a:lstStyle/>
          <a:p>
            <a:r>
              <a:rPr lang="en-US" noProof="0"/>
              <a:t>Click icon to add picture</a:t>
            </a:r>
            <a:endParaRPr lang="en-GB" noProof="0"/>
          </a:p>
        </p:txBody>
      </p:sp>
      <p:sp>
        <p:nvSpPr>
          <p:cNvPr id="72" name="Text Placeholder 12">
            <a:extLst>
              <a:ext uri="{FF2B5EF4-FFF2-40B4-BE49-F238E27FC236}">
                <a16:creationId xmlns:a16="http://schemas.microsoft.com/office/drawing/2014/main" id="{488E60BF-F93C-9541-9710-7C1A80851822}"/>
              </a:ext>
            </a:extLst>
          </p:cNvPr>
          <p:cNvSpPr>
            <a:spLocks noGrp="1"/>
          </p:cNvSpPr>
          <p:nvPr>
            <p:ph type="body" sz="quarter" idx="34" hasCustomPrompt="1"/>
          </p:nvPr>
        </p:nvSpPr>
        <p:spPr>
          <a:xfrm>
            <a:off x="4767651" y="2132856"/>
            <a:ext cx="1224657" cy="500707"/>
          </a:xfrm>
        </p:spPr>
        <p:txBody>
          <a:bodyPr lIns="0" tIns="36000" rIns="0" bIns="0" numCol="1" spcCol="1008000">
            <a:normAutofit/>
          </a:bodyPr>
          <a:lstStyle>
            <a:lvl1pPr>
              <a:lnSpc>
                <a:spcPct val="100000"/>
              </a:lnSpc>
              <a:spcBef>
                <a:spcPts val="0"/>
              </a:spcBef>
              <a:defRPr sz="1000" b="1" i="0">
                <a:latin typeface="Arial Black" panose="020B0604020202020204" pitchFamily="34" charset="0"/>
              </a:defRPr>
            </a:lvl1pPr>
            <a:lvl2pPr marL="6350" indent="0">
              <a:lnSpc>
                <a:spcPct val="100000"/>
              </a:lnSpc>
              <a:spcBef>
                <a:spcPts val="0"/>
              </a:spcBef>
              <a:buNone/>
              <a:tabLst/>
              <a:defRPr sz="1000"/>
            </a:lvl2pPr>
            <a:lvl3pPr marL="6350" indent="0">
              <a:buNone/>
              <a:tabLst/>
              <a:defRPr/>
            </a:lvl3pPr>
            <a:lvl4pPr marL="6350" indent="0">
              <a:buNone/>
              <a:tabLst/>
              <a:defRPr/>
            </a:lvl4pPr>
            <a:lvl5pPr marL="6350" indent="0">
              <a:buNone/>
              <a:tabLst/>
              <a:defRPr/>
            </a:lvl5pPr>
          </a:lstStyle>
          <a:p>
            <a:pPr lvl="0"/>
            <a:r>
              <a:rPr lang="en-GB" noProof="0"/>
              <a:t>Naam</a:t>
            </a:r>
          </a:p>
          <a:p>
            <a:pPr lvl="1"/>
            <a:r>
              <a:rPr lang="en-GB" noProof="0"/>
              <a:t>Omschrijving omschrijving</a:t>
            </a:r>
          </a:p>
        </p:txBody>
      </p:sp>
      <p:sp>
        <p:nvSpPr>
          <p:cNvPr id="73" name="Picture Placeholder 8">
            <a:extLst>
              <a:ext uri="{FF2B5EF4-FFF2-40B4-BE49-F238E27FC236}">
                <a16:creationId xmlns:a16="http://schemas.microsoft.com/office/drawing/2014/main" id="{FEEEAC87-2ED9-2E4D-86DF-9ECBAE188C60}"/>
              </a:ext>
            </a:extLst>
          </p:cNvPr>
          <p:cNvSpPr>
            <a:spLocks noGrp="1"/>
          </p:cNvSpPr>
          <p:nvPr>
            <p:ph type="pic" sz="quarter" idx="35"/>
          </p:nvPr>
        </p:nvSpPr>
        <p:spPr>
          <a:xfrm>
            <a:off x="4767651" y="972289"/>
            <a:ext cx="1224657" cy="1152128"/>
          </a:xfrm>
          <a:solidFill>
            <a:schemeClr val="bg2"/>
          </a:solidFill>
        </p:spPr>
        <p:txBody>
          <a:bodyPr/>
          <a:lstStyle/>
          <a:p>
            <a:r>
              <a:rPr lang="en-US" noProof="0"/>
              <a:t>Click icon to add picture</a:t>
            </a:r>
            <a:endParaRPr lang="en-GB" noProof="0"/>
          </a:p>
        </p:txBody>
      </p:sp>
      <p:sp>
        <p:nvSpPr>
          <p:cNvPr id="74" name="Text Placeholder 12">
            <a:extLst>
              <a:ext uri="{FF2B5EF4-FFF2-40B4-BE49-F238E27FC236}">
                <a16:creationId xmlns:a16="http://schemas.microsoft.com/office/drawing/2014/main" id="{F9FC3E3A-578A-F947-A373-E3F30C72C6CE}"/>
              </a:ext>
            </a:extLst>
          </p:cNvPr>
          <p:cNvSpPr>
            <a:spLocks noGrp="1"/>
          </p:cNvSpPr>
          <p:nvPr>
            <p:ph type="body" sz="quarter" idx="36" hasCustomPrompt="1"/>
          </p:nvPr>
        </p:nvSpPr>
        <p:spPr>
          <a:xfrm>
            <a:off x="4767651" y="4013503"/>
            <a:ext cx="1224657" cy="500707"/>
          </a:xfrm>
        </p:spPr>
        <p:txBody>
          <a:bodyPr lIns="0" tIns="36000" rIns="0" bIns="0" numCol="1" spcCol="1008000">
            <a:normAutofit/>
          </a:bodyPr>
          <a:lstStyle>
            <a:lvl1pPr>
              <a:lnSpc>
                <a:spcPct val="100000"/>
              </a:lnSpc>
              <a:spcBef>
                <a:spcPts val="0"/>
              </a:spcBef>
              <a:defRPr sz="1000" b="1" i="0">
                <a:latin typeface="Arial Black" panose="020B0604020202020204" pitchFamily="34" charset="0"/>
              </a:defRPr>
            </a:lvl1pPr>
            <a:lvl2pPr marL="6350" indent="0">
              <a:lnSpc>
                <a:spcPct val="100000"/>
              </a:lnSpc>
              <a:spcBef>
                <a:spcPts val="0"/>
              </a:spcBef>
              <a:buNone/>
              <a:tabLst/>
              <a:defRPr sz="1000"/>
            </a:lvl2pPr>
            <a:lvl3pPr marL="6350" indent="0">
              <a:buNone/>
              <a:tabLst/>
              <a:defRPr/>
            </a:lvl3pPr>
            <a:lvl4pPr marL="6350" indent="0">
              <a:buNone/>
              <a:tabLst/>
              <a:defRPr/>
            </a:lvl4pPr>
            <a:lvl5pPr marL="6350" indent="0">
              <a:buNone/>
              <a:tabLst/>
              <a:defRPr/>
            </a:lvl5pPr>
          </a:lstStyle>
          <a:p>
            <a:pPr lvl="0"/>
            <a:r>
              <a:rPr lang="en-GB" noProof="0"/>
              <a:t>Naam</a:t>
            </a:r>
          </a:p>
          <a:p>
            <a:pPr lvl="1"/>
            <a:r>
              <a:rPr lang="en-GB" noProof="0"/>
              <a:t>Omschrijving omschrijving</a:t>
            </a:r>
          </a:p>
        </p:txBody>
      </p:sp>
      <p:sp>
        <p:nvSpPr>
          <p:cNvPr id="75" name="Picture Placeholder 8">
            <a:extLst>
              <a:ext uri="{FF2B5EF4-FFF2-40B4-BE49-F238E27FC236}">
                <a16:creationId xmlns:a16="http://schemas.microsoft.com/office/drawing/2014/main" id="{2AFA8EDE-CE13-B945-B4F6-56E3F889B8ED}"/>
              </a:ext>
            </a:extLst>
          </p:cNvPr>
          <p:cNvSpPr>
            <a:spLocks noGrp="1"/>
          </p:cNvSpPr>
          <p:nvPr>
            <p:ph type="pic" sz="quarter" idx="37"/>
          </p:nvPr>
        </p:nvSpPr>
        <p:spPr>
          <a:xfrm>
            <a:off x="4767651" y="2852936"/>
            <a:ext cx="1224657" cy="1152128"/>
          </a:xfrm>
          <a:solidFill>
            <a:schemeClr val="bg2"/>
          </a:solidFill>
        </p:spPr>
        <p:txBody>
          <a:bodyPr/>
          <a:lstStyle/>
          <a:p>
            <a:r>
              <a:rPr lang="en-US" noProof="0"/>
              <a:t>Click icon to add picture</a:t>
            </a:r>
            <a:endParaRPr lang="en-GB" noProof="0"/>
          </a:p>
        </p:txBody>
      </p:sp>
      <p:sp>
        <p:nvSpPr>
          <p:cNvPr id="76" name="Text Placeholder 12">
            <a:extLst>
              <a:ext uri="{FF2B5EF4-FFF2-40B4-BE49-F238E27FC236}">
                <a16:creationId xmlns:a16="http://schemas.microsoft.com/office/drawing/2014/main" id="{C8F525B0-A7A0-B64A-B445-277D45D8E7B1}"/>
              </a:ext>
            </a:extLst>
          </p:cNvPr>
          <p:cNvSpPr>
            <a:spLocks noGrp="1"/>
          </p:cNvSpPr>
          <p:nvPr>
            <p:ph type="body" sz="quarter" idx="38" hasCustomPrompt="1"/>
          </p:nvPr>
        </p:nvSpPr>
        <p:spPr>
          <a:xfrm>
            <a:off x="4767651" y="5950791"/>
            <a:ext cx="1224657" cy="500707"/>
          </a:xfrm>
        </p:spPr>
        <p:txBody>
          <a:bodyPr lIns="0" tIns="36000" rIns="0" bIns="0" numCol="1" spcCol="1008000">
            <a:normAutofit/>
          </a:bodyPr>
          <a:lstStyle>
            <a:lvl1pPr>
              <a:lnSpc>
                <a:spcPct val="100000"/>
              </a:lnSpc>
              <a:spcBef>
                <a:spcPts val="0"/>
              </a:spcBef>
              <a:defRPr sz="1000" b="1" i="0">
                <a:latin typeface="Arial Black" panose="020B0604020202020204" pitchFamily="34" charset="0"/>
              </a:defRPr>
            </a:lvl1pPr>
            <a:lvl2pPr marL="6350" indent="0">
              <a:lnSpc>
                <a:spcPct val="100000"/>
              </a:lnSpc>
              <a:spcBef>
                <a:spcPts val="0"/>
              </a:spcBef>
              <a:buNone/>
              <a:tabLst/>
              <a:defRPr sz="1000"/>
            </a:lvl2pPr>
            <a:lvl3pPr marL="6350" indent="0">
              <a:buNone/>
              <a:tabLst/>
              <a:defRPr/>
            </a:lvl3pPr>
            <a:lvl4pPr marL="6350" indent="0">
              <a:buNone/>
              <a:tabLst/>
              <a:defRPr/>
            </a:lvl4pPr>
            <a:lvl5pPr marL="6350" indent="0">
              <a:buNone/>
              <a:tabLst/>
              <a:defRPr/>
            </a:lvl5pPr>
          </a:lstStyle>
          <a:p>
            <a:pPr lvl="0"/>
            <a:r>
              <a:rPr lang="en-GB" noProof="0"/>
              <a:t>Naam</a:t>
            </a:r>
          </a:p>
          <a:p>
            <a:pPr lvl="1"/>
            <a:r>
              <a:rPr lang="en-GB" noProof="0"/>
              <a:t>Omschrijving omschrijving</a:t>
            </a:r>
          </a:p>
        </p:txBody>
      </p:sp>
      <p:sp>
        <p:nvSpPr>
          <p:cNvPr id="77" name="Picture Placeholder 8">
            <a:extLst>
              <a:ext uri="{FF2B5EF4-FFF2-40B4-BE49-F238E27FC236}">
                <a16:creationId xmlns:a16="http://schemas.microsoft.com/office/drawing/2014/main" id="{FD4B3624-2890-8C4D-8939-46E957AC6B43}"/>
              </a:ext>
            </a:extLst>
          </p:cNvPr>
          <p:cNvSpPr>
            <a:spLocks noGrp="1"/>
          </p:cNvSpPr>
          <p:nvPr>
            <p:ph type="pic" sz="quarter" idx="39"/>
          </p:nvPr>
        </p:nvSpPr>
        <p:spPr>
          <a:xfrm>
            <a:off x="4767651" y="4790224"/>
            <a:ext cx="1224657" cy="1152128"/>
          </a:xfrm>
          <a:solidFill>
            <a:schemeClr val="bg2"/>
          </a:solidFill>
        </p:spPr>
        <p:txBody>
          <a:bodyPr/>
          <a:lstStyle/>
          <a:p>
            <a:r>
              <a:rPr lang="en-US" noProof="0"/>
              <a:t>Click icon to add picture</a:t>
            </a:r>
            <a:endParaRPr lang="en-GB" noProof="0"/>
          </a:p>
        </p:txBody>
      </p:sp>
      <p:sp>
        <p:nvSpPr>
          <p:cNvPr id="78" name="Text Placeholder 12">
            <a:extLst>
              <a:ext uri="{FF2B5EF4-FFF2-40B4-BE49-F238E27FC236}">
                <a16:creationId xmlns:a16="http://schemas.microsoft.com/office/drawing/2014/main" id="{6D214E2A-8CA9-714B-AB6D-F9ABD0B579E7}"/>
              </a:ext>
            </a:extLst>
          </p:cNvPr>
          <p:cNvSpPr>
            <a:spLocks noGrp="1"/>
          </p:cNvSpPr>
          <p:nvPr>
            <p:ph type="body" sz="quarter" idx="40" hasCustomPrompt="1"/>
          </p:nvPr>
        </p:nvSpPr>
        <p:spPr>
          <a:xfrm>
            <a:off x="6199694" y="2132856"/>
            <a:ext cx="1224657" cy="500707"/>
          </a:xfrm>
        </p:spPr>
        <p:txBody>
          <a:bodyPr lIns="0" tIns="36000" rIns="0" bIns="0" numCol="1" spcCol="1008000">
            <a:normAutofit/>
          </a:bodyPr>
          <a:lstStyle>
            <a:lvl1pPr>
              <a:lnSpc>
                <a:spcPct val="100000"/>
              </a:lnSpc>
              <a:spcBef>
                <a:spcPts val="0"/>
              </a:spcBef>
              <a:defRPr sz="1000" b="1" i="0">
                <a:latin typeface="Arial Black" panose="020B0604020202020204" pitchFamily="34" charset="0"/>
              </a:defRPr>
            </a:lvl1pPr>
            <a:lvl2pPr marL="6350" indent="0">
              <a:lnSpc>
                <a:spcPct val="100000"/>
              </a:lnSpc>
              <a:spcBef>
                <a:spcPts val="0"/>
              </a:spcBef>
              <a:buNone/>
              <a:tabLst/>
              <a:defRPr sz="1000"/>
            </a:lvl2pPr>
            <a:lvl3pPr marL="6350" indent="0">
              <a:buNone/>
              <a:tabLst/>
              <a:defRPr/>
            </a:lvl3pPr>
            <a:lvl4pPr marL="6350" indent="0">
              <a:buNone/>
              <a:tabLst/>
              <a:defRPr/>
            </a:lvl4pPr>
            <a:lvl5pPr marL="6350" indent="0">
              <a:buNone/>
              <a:tabLst/>
              <a:defRPr/>
            </a:lvl5pPr>
          </a:lstStyle>
          <a:p>
            <a:pPr lvl="0"/>
            <a:r>
              <a:rPr lang="en-GB" noProof="0"/>
              <a:t>Naam</a:t>
            </a:r>
          </a:p>
          <a:p>
            <a:pPr lvl="1"/>
            <a:r>
              <a:rPr lang="en-GB" noProof="0"/>
              <a:t>Omschrijving omschrijving</a:t>
            </a:r>
          </a:p>
        </p:txBody>
      </p:sp>
      <p:sp>
        <p:nvSpPr>
          <p:cNvPr id="79" name="Picture Placeholder 8">
            <a:extLst>
              <a:ext uri="{FF2B5EF4-FFF2-40B4-BE49-F238E27FC236}">
                <a16:creationId xmlns:a16="http://schemas.microsoft.com/office/drawing/2014/main" id="{D6B955F2-4FB9-B14E-AD8D-4B8FBE6BAB1A}"/>
              </a:ext>
            </a:extLst>
          </p:cNvPr>
          <p:cNvSpPr>
            <a:spLocks noGrp="1"/>
          </p:cNvSpPr>
          <p:nvPr>
            <p:ph type="pic" sz="quarter" idx="41"/>
          </p:nvPr>
        </p:nvSpPr>
        <p:spPr>
          <a:xfrm>
            <a:off x="6199694" y="972289"/>
            <a:ext cx="1224657" cy="1152128"/>
          </a:xfrm>
          <a:solidFill>
            <a:schemeClr val="bg2"/>
          </a:solidFill>
        </p:spPr>
        <p:txBody>
          <a:bodyPr/>
          <a:lstStyle/>
          <a:p>
            <a:r>
              <a:rPr lang="en-US" noProof="0"/>
              <a:t>Click icon to add picture</a:t>
            </a:r>
            <a:endParaRPr lang="en-GB" noProof="0"/>
          </a:p>
        </p:txBody>
      </p:sp>
      <p:sp>
        <p:nvSpPr>
          <p:cNvPr id="80" name="Text Placeholder 12">
            <a:extLst>
              <a:ext uri="{FF2B5EF4-FFF2-40B4-BE49-F238E27FC236}">
                <a16:creationId xmlns:a16="http://schemas.microsoft.com/office/drawing/2014/main" id="{E7596CF5-6C02-8340-A408-112A5B58EB24}"/>
              </a:ext>
            </a:extLst>
          </p:cNvPr>
          <p:cNvSpPr>
            <a:spLocks noGrp="1"/>
          </p:cNvSpPr>
          <p:nvPr>
            <p:ph type="body" sz="quarter" idx="42" hasCustomPrompt="1"/>
          </p:nvPr>
        </p:nvSpPr>
        <p:spPr>
          <a:xfrm>
            <a:off x="6199694" y="4013503"/>
            <a:ext cx="1224657" cy="500707"/>
          </a:xfrm>
        </p:spPr>
        <p:txBody>
          <a:bodyPr lIns="0" tIns="36000" rIns="0" bIns="0" numCol="1" spcCol="1008000">
            <a:normAutofit/>
          </a:bodyPr>
          <a:lstStyle>
            <a:lvl1pPr>
              <a:lnSpc>
                <a:spcPct val="100000"/>
              </a:lnSpc>
              <a:spcBef>
                <a:spcPts val="0"/>
              </a:spcBef>
              <a:defRPr sz="1000" b="1" i="0">
                <a:latin typeface="Arial Black" panose="020B0604020202020204" pitchFamily="34" charset="0"/>
              </a:defRPr>
            </a:lvl1pPr>
            <a:lvl2pPr marL="6350" indent="0">
              <a:lnSpc>
                <a:spcPct val="100000"/>
              </a:lnSpc>
              <a:spcBef>
                <a:spcPts val="0"/>
              </a:spcBef>
              <a:buNone/>
              <a:tabLst/>
              <a:defRPr sz="1000"/>
            </a:lvl2pPr>
            <a:lvl3pPr marL="6350" indent="0">
              <a:buNone/>
              <a:tabLst/>
              <a:defRPr/>
            </a:lvl3pPr>
            <a:lvl4pPr marL="6350" indent="0">
              <a:buNone/>
              <a:tabLst/>
              <a:defRPr/>
            </a:lvl4pPr>
            <a:lvl5pPr marL="6350" indent="0">
              <a:buNone/>
              <a:tabLst/>
              <a:defRPr/>
            </a:lvl5pPr>
          </a:lstStyle>
          <a:p>
            <a:pPr lvl="0"/>
            <a:r>
              <a:rPr lang="en-GB" noProof="0"/>
              <a:t>Naam</a:t>
            </a:r>
          </a:p>
          <a:p>
            <a:pPr lvl="1"/>
            <a:r>
              <a:rPr lang="en-GB" noProof="0"/>
              <a:t>Omschrijving omschrijving</a:t>
            </a:r>
          </a:p>
        </p:txBody>
      </p:sp>
      <p:sp>
        <p:nvSpPr>
          <p:cNvPr id="81" name="Picture Placeholder 8">
            <a:extLst>
              <a:ext uri="{FF2B5EF4-FFF2-40B4-BE49-F238E27FC236}">
                <a16:creationId xmlns:a16="http://schemas.microsoft.com/office/drawing/2014/main" id="{55DBFE82-123F-FE44-AC7A-88E06FF85B37}"/>
              </a:ext>
            </a:extLst>
          </p:cNvPr>
          <p:cNvSpPr>
            <a:spLocks noGrp="1"/>
          </p:cNvSpPr>
          <p:nvPr>
            <p:ph type="pic" sz="quarter" idx="43"/>
          </p:nvPr>
        </p:nvSpPr>
        <p:spPr>
          <a:xfrm>
            <a:off x="6199694" y="2852936"/>
            <a:ext cx="1224657" cy="1152128"/>
          </a:xfrm>
          <a:solidFill>
            <a:schemeClr val="bg2"/>
          </a:solidFill>
        </p:spPr>
        <p:txBody>
          <a:bodyPr/>
          <a:lstStyle/>
          <a:p>
            <a:r>
              <a:rPr lang="en-US" noProof="0"/>
              <a:t>Click icon to add picture</a:t>
            </a:r>
            <a:endParaRPr lang="en-GB" noProof="0"/>
          </a:p>
        </p:txBody>
      </p:sp>
      <p:sp>
        <p:nvSpPr>
          <p:cNvPr id="82" name="Text Placeholder 12">
            <a:extLst>
              <a:ext uri="{FF2B5EF4-FFF2-40B4-BE49-F238E27FC236}">
                <a16:creationId xmlns:a16="http://schemas.microsoft.com/office/drawing/2014/main" id="{F1840D82-F560-F347-9BCB-C815B1236B93}"/>
              </a:ext>
            </a:extLst>
          </p:cNvPr>
          <p:cNvSpPr>
            <a:spLocks noGrp="1"/>
          </p:cNvSpPr>
          <p:nvPr>
            <p:ph type="body" sz="quarter" idx="44" hasCustomPrompt="1"/>
          </p:nvPr>
        </p:nvSpPr>
        <p:spPr>
          <a:xfrm>
            <a:off x="6199694" y="5950791"/>
            <a:ext cx="1224657" cy="500707"/>
          </a:xfrm>
        </p:spPr>
        <p:txBody>
          <a:bodyPr lIns="0" tIns="36000" rIns="0" bIns="0" numCol="1" spcCol="1008000">
            <a:normAutofit/>
          </a:bodyPr>
          <a:lstStyle>
            <a:lvl1pPr>
              <a:lnSpc>
                <a:spcPct val="100000"/>
              </a:lnSpc>
              <a:spcBef>
                <a:spcPts val="0"/>
              </a:spcBef>
              <a:defRPr sz="1000" b="1" i="0">
                <a:latin typeface="Arial Black" panose="020B0604020202020204" pitchFamily="34" charset="0"/>
              </a:defRPr>
            </a:lvl1pPr>
            <a:lvl2pPr marL="6350" indent="0">
              <a:lnSpc>
                <a:spcPct val="100000"/>
              </a:lnSpc>
              <a:spcBef>
                <a:spcPts val="0"/>
              </a:spcBef>
              <a:buNone/>
              <a:tabLst/>
              <a:defRPr sz="1000"/>
            </a:lvl2pPr>
            <a:lvl3pPr marL="6350" indent="0">
              <a:buNone/>
              <a:tabLst/>
              <a:defRPr/>
            </a:lvl3pPr>
            <a:lvl4pPr marL="6350" indent="0">
              <a:buNone/>
              <a:tabLst/>
              <a:defRPr/>
            </a:lvl4pPr>
            <a:lvl5pPr marL="6350" indent="0">
              <a:buNone/>
              <a:tabLst/>
              <a:defRPr/>
            </a:lvl5pPr>
          </a:lstStyle>
          <a:p>
            <a:pPr lvl="0"/>
            <a:r>
              <a:rPr lang="en-GB" noProof="0"/>
              <a:t>Naam</a:t>
            </a:r>
          </a:p>
          <a:p>
            <a:pPr lvl="1"/>
            <a:r>
              <a:rPr lang="en-GB" noProof="0"/>
              <a:t>Omschrijving omschrijving</a:t>
            </a:r>
          </a:p>
        </p:txBody>
      </p:sp>
      <p:sp>
        <p:nvSpPr>
          <p:cNvPr id="83" name="Picture Placeholder 8">
            <a:extLst>
              <a:ext uri="{FF2B5EF4-FFF2-40B4-BE49-F238E27FC236}">
                <a16:creationId xmlns:a16="http://schemas.microsoft.com/office/drawing/2014/main" id="{D1250F34-D376-2949-9C33-28D532F3E108}"/>
              </a:ext>
            </a:extLst>
          </p:cNvPr>
          <p:cNvSpPr>
            <a:spLocks noGrp="1"/>
          </p:cNvSpPr>
          <p:nvPr>
            <p:ph type="pic" sz="quarter" idx="45"/>
          </p:nvPr>
        </p:nvSpPr>
        <p:spPr>
          <a:xfrm>
            <a:off x="6199694" y="4790224"/>
            <a:ext cx="1224657" cy="1152128"/>
          </a:xfrm>
          <a:solidFill>
            <a:schemeClr val="bg2"/>
          </a:solidFill>
        </p:spPr>
        <p:txBody>
          <a:bodyPr/>
          <a:lstStyle/>
          <a:p>
            <a:r>
              <a:rPr lang="en-US" noProof="0"/>
              <a:t>Click icon to add picture</a:t>
            </a:r>
            <a:endParaRPr lang="en-GB" noProof="0"/>
          </a:p>
        </p:txBody>
      </p:sp>
      <p:sp>
        <p:nvSpPr>
          <p:cNvPr id="84" name="Text Placeholder 12">
            <a:extLst>
              <a:ext uri="{FF2B5EF4-FFF2-40B4-BE49-F238E27FC236}">
                <a16:creationId xmlns:a16="http://schemas.microsoft.com/office/drawing/2014/main" id="{2E652576-CB32-664B-8A88-A60620C98325}"/>
              </a:ext>
            </a:extLst>
          </p:cNvPr>
          <p:cNvSpPr>
            <a:spLocks noGrp="1"/>
          </p:cNvSpPr>
          <p:nvPr>
            <p:ph type="body" sz="quarter" idx="46" hasCustomPrompt="1"/>
          </p:nvPr>
        </p:nvSpPr>
        <p:spPr>
          <a:xfrm>
            <a:off x="7602593" y="2132856"/>
            <a:ext cx="1224657" cy="500707"/>
          </a:xfrm>
        </p:spPr>
        <p:txBody>
          <a:bodyPr lIns="0" tIns="36000" rIns="0" bIns="0" numCol="1" spcCol="1008000">
            <a:normAutofit/>
          </a:bodyPr>
          <a:lstStyle>
            <a:lvl1pPr>
              <a:lnSpc>
                <a:spcPct val="100000"/>
              </a:lnSpc>
              <a:spcBef>
                <a:spcPts val="0"/>
              </a:spcBef>
              <a:defRPr sz="1000" b="1" i="0">
                <a:latin typeface="Arial Black" panose="020B0604020202020204" pitchFamily="34" charset="0"/>
              </a:defRPr>
            </a:lvl1pPr>
            <a:lvl2pPr marL="6350" indent="0">
              <a:lnSpc>
                <a:spcPct val="100000"/>
              </a:lnSpc>
              <a:spcBef>
                <a:spcPts val="0"/>
              </a:spcBef>
              <a:buNone/>
              <a:tabLst/>
              <a:defRPr sz="1000"/>
            </a:lvl2pPr>
            <a:lvl3pPr marL="6350" indent="0">
              <a:buNone/>
              <a:tabLst/>
              <a:defRPr/>
            </a:lvl3pPr>
            <a:lvl4pPr marL="6350" indent="0">
              <a:buNone/>
              <a:tabLst/>
              <a:defRPr/>
            </a:lvl4pPr>
            <a:lvl5pPr marL="6350" indent="0">
              <a:buNone/>
              <a:tabLst/>
              <a:defRPr/>
            </a:lvl5pPr>
          </a:lstStyle>
          <a:p>
            <a:pPr lvl="0"/>
            <a:r>
              <a:rPr lang="en-GB" noProof="0"/>
              <a:t>Naam</a:t>
            </a:r>
          </a:p>
          <a:p>
            <a:pPr lvl="1"/>
            <a:r>
              <a:rPr lang="en-GB" noProof="0"/>
              <a:t>Omschrijving omschrijving</a:t>
            </a:r>
          </a:p>
        </p:txBody>
      </p:sp>
      <p:sp>
        <p:nvSpPr>
          <p:cNvPr id="85" name="Picture Placeholder 8">
            <a:extLst>
              <a:ext uri="{FF2B5EF4-FFF2-40B4-BE49-F238E27FC236}">
                <a16:creationId xmlns:a16="http://schemas.microsoft.com/office/drawing/2014/main" id="{E4166B57-4E09-FA40-A5F3-9ED3F40F3DB4}"/>
              </a:ext>
            </a:extLst>
          </p:cNvPr>
          <p:cNvSpPr>
            <a:spLocks noGrp="1"/>
          </p:cNvSpPr>
          <p:nvPr>
            <p:ph type="pic" sz="quarter" idx="47"/>
          </p:nvPr>
        </p:nvSpPr>
        <p:spPr>
          <a:xfrm>
            <a:off x="7602593" y="972289"/>
            <a:ext cx="1224657" cy="1152128"/>
          </a:xfrm>
          <a:solidFill>
            <a:schemeClr val="bg2"/>
          </a:solidFill>
        </p:spPr>
        <p:txBody>
          <a:bodyPr/>
          <a:lstStyle/>
          <a:p>
            <a:r>
              <a:rPr lang="en-US" noProof="0"/>
              <a:t>Click icon to add picture</a:t>
            </a:r>
            <a:endParaRPr lang="en-GB" noProof="0"/>
          </a:p>
        </p:txBody>
      </p:sp>
      <p:sp>
        <p:nvSpPr>
          <p:cNvPr id="86" name="Text Placeholder 12">
            <a:extLst>
              <a:ext uri="{FF2B5EF4-FFF2-40B4-BE49-F238E27FC236}">
                <a16:creationId xmlns:a16="http://schemas.microsoft.com/office/drawing/2014/main" id="{3A39CC8F-58E9-314A-A2E3-DD3D6A5B4E94}"/>
              </a:ext>
            </a:extLst>
          </p:cNvPr>
          <p:cNvSpPr>
            <a:spLocks noGrp="1"/>
          </p:cNvSpPr>
          <p:nvPr>
            <p:ph type="body" sz="quarter" idx="48" hasCustomPrompt="1"/>
          </p:nvPr>
        </p:nvSpPr>
        <p:spPr>
          <a:xfrm>
            <a:off x="7602593" y="4013503"/>
            <a:ext cx="1224657" cy="500707"/>
          </a:xfrm>
        </p:spPr>
        <p:txBody>
          <a:bodyPr lIns="0" tIns="36000" rIns="0" bIns="0" numCol="1" spcCol="1008000">
            <a:normAutofit/>
          </a:bodyPr>
          <a:lstStyle>
            <a:lvl1pPr>
              <a:lnSpc>
                <a:spcPct val="100000"/>
              </a:lnSpc>
              <a:spcBef>
                <a:spcPts val="0"/>
              </a:spcBef>
              <a:defRPr sz="1000" b="1" i="0">
                <a:latin typeface="Arial Black" panose="020B0604020202020204" pitchFamily="34" charset="0"/>
              </a:defRPr>
            </a:lvl1pPr>
            <a:lvl2pPr marL="6350" indent="0">
              <a:lnSpc>
                <a:spcPct val="100000"/>
              </a:lnSpc>
              <a:spcBef>
                <a:spcPts val="0"/>
              </a:spcBef>
              <a:buNone/>
              <a:tabLst/>
              <a:defRPr sz="1000"/>
            </a:lvl2pPr>
            <a:lvl3pPr marL="6350" indent="0">
              <a:buNone/>
              <a:tabLst/>
              <a:defRPr/>
            </a:lvl3pPr>
            <a:lvl4pPr marL="6350" indent="0">
              <a:buNone/>
              <a:tabLst/>
              <a:defRPr/>
            </a:lvl4pPr>
            <a:lvl5pPr marL="6350" indent="0">
              <a:buNone/>
              <a:tabLst/>
              <a:defRPr/>
            </a:lvl5pPr>
          </a:lstStyle>
          <a:p>
            <a:pPr lvl="0"/>
            <a:r>
              <a:rPr lang="en-GB" noProof="0"/>
              <a:t>Naam</a:t>
            </a:r>
          </a:p>
          <a:p>
            <a:pPr lvl="1"/>
            <a:r>
              <a:rPr lang="en-GB" noProof="0"/>
              <a:t>Omschrijving omschrijving</a:t>
            </a:r>
          </a:p>
        </p:txBody>
      </p:sp>
      <p:sp>
        <p:nvSpPr>
          <p:cNvPr id="87" name="Picture Placeholder 8">
            <a:extLst>
              <a:ext uri="{FF2B5EF4-FFF2-40B4-BE49-F238E27FC236}">
                <a16:creationId xmlns:a16="http://schemas.microsoft.com/office/drawing/2014/main" id="{592C16BF-9FD2-B648-A817-307F47E2DDEF}"/>
              </a:ext>
            </a:extLst>
          </p:cNvPr>
          <p:cNvSpPr>
            <a:spLocks noGrp="1"/>
          </p:cNvSpPr>
          <p:nvPr>
            <p:ph type="pic" sz="quarter" idx="49"/>
          </p:nvPr>
        </p:nvSpPr>
        <p:spPr>
          <a:xfrm>
            <a:off x="7602593" y="2852936"/>
            <a:ext cx="1224657" cy="1152128"/>
          </a:xfrm>
          <a:solidFill>
            <a:schemeClr val="bg2"/>
          </a:solidFill>
        </p:spPr>
        <p:txBody>
          <a:bodyPr/>
          <a:lstStyle/>
          <a:p>
            <a:r>
              <a:rPr lang="en-US" noProof="0"/>
              <a:t>Click icon to add picture</a:t>
            </a:r>
            <a:endParaRPr lang="en-GB" noProof="0"/>
          </a:p>
        </p:txBody>
      </p:sp>
      <p:sp>
        <p:nvSpPr>
          <p:cNvPr id="88" name="Text Placeholder 12">
            <a:extLst>
              <a:ext uri="{FF2B5EF4-FFF2-40B4-BE49-F238E27FC236}">
                <a16:creationId xmlns:a16="http://schemas.microsoft.com/office/drawing/2014/main" id="{3AF328B4-E333-1042-BF20-5C692BE2DED5}"/>
              </a:ext>
            </a:extLst>
          </p:cNvPr>
          <p:cNvSpPr>
            <a:spLocks noGrp="1"/>
          </p:cNvSpPr>
          <p:nvPr>
            <p:ph type="body" sz="quarter" idx="50" hasCustomPrompt="1"/>
          </p:nvPr>
        </p:nvSpPr>
        <p:spPr>
          <a:xfrm>
            <a:off x="7602593" y="5950791"/>
            <a:ext cx="1224657" cy="500707"/>
          </a:xfrm>
        </p:spPr>
        <p:txBody>
          <a:bodyPr lIns="0" tIns="36000" rIns="0" bIns="0" numCol="1" spcCol="1008000">
            <a:normAutofit/>
          </a:bodyPr>
          <a:lstStyle>
            <a:lvl1pPr>
              <a:lnSpc>
                <a:spcPct val="100000"/>
              </a:lnSpc>
              <a:spcBef>
                <a:spcPts val="0"/>
              </a:spcBef>
              <a:defRPr sz="1000" b="1" i="0">
                <a:latin typeface="Arial Black" panose="020B0604020202020204" pitchFamily="34" charset="0"/>
              </a:defRPr>
            </a:lvl1pPr>
            <a:lvl2pPr marL="6350" indent="0">
              <a:lnSpc>
                <a:spcPct val="100000"/>
              </a:lnSpc>
              <a:spcBef>
                <a:spcPts val="0"/>
              </a:spcBef>
              <a:buNone/>
              <a:tabLst/>
              <a:defRPr sz="1000"/>
            </a:lvl2pPr>
            <a:lvl3pPr marL="6350" indent="0">
              <a:buNone/>
              <a:tabLst/>
              <a:defRPr/>
            </a:lvl3pPr>
            <a:lvl4pPr marL="6350" indent="0">
              <a:buNone/>
              <a:tabLst/>
              <a:defRPr/>
            </a:lvl4pPr>
            <a:lvl5pPr marL="6350" indent="0">
              <a:buNone/>
              <a:tabLst/>
              <a:defRPr/>
            </a:lvl5pPr>
          </a:lstStyle>
          <a:p>
            <a:pPr lvl="0"/>
            <a:r>
              <a:rPr lang="en-GB" noProof="0"/>
              <a:t>Naam</a:t>
            </a:r>
          </a:p>
          <a:p>
            <a:pPr lvl="1"/>
            <a:r>
              <a:rPr lang="en-GB" noProof="0"/>
              <a:t>Omschrijving omschrijving</a:t>
            </a:r>
          </a:p>
        </p:txBody>
      </p:sp>
      <p:sp>
        <p:nvSpPr>
          <p:cNvPr id="89" name="Picture Placeholder 8">
            <a:extLst>
              <a:ext uri="{FF2B5EF4-FFF2-40B4-BE49-F238E27FC236}">
                <a16:creationId xmlns:a16="http://schemas.microsoft.com/office/drawing/2014/main" id="{FE1C45B4-BC2A-0848-85DF-93BB57E800FF}"/>
              </a:ext>
            </a:extLst>
          </p:cNvPr>
          <p:cNvSpPr>
            <a:spLocks noGrp="1"/>
          </p:cNvSpPr>
          <p:nvPr>
            <p:ph type="pic" sz="quarter" idx="51"/>
          </p:nvPr>
        </p:nvSpPr>
        <p:spPr>
          <a:xfrm>
            <a:off x="7602593" y="4790224"/>
            <a:ext cx="1224657" cy="1152128"/>
          </a:xfrm>
          <a:solidFill>
            <a:schemeClr val="bg2"/>
          </a:solidFill>
        </p:spPr>
        <p:txBody>
          <a:bodyPr/>
          <a:lstStyle/>
          <a:p>
            <a:r>
              <a:rPr lang="en-US" noProof="0"/>
              <a:t>Click icon to add picture</a:t>
            </a:r>
            <a:endParaRPr lang="en-GB" noProof="0"/>
          </a:p>
        </p:txBody>
      </p:sp>
      <p:sp>
        <p:nvSpPr>
          <p:cNvPr id="90" name="Text Placeholder 12">
            <a:extLst>
              <a:ext uri="{FF2B5EF4-FFF2-40B4-BE49-F238E27FC236}">
                <a16:creationId xmlns:a16="http://schemas.microsoft.com/office/drawing/2014/main" id="{BEF39294-F373-1442-A52B-90B650333EF5}"/>
              </a:ext>
            </a:extLst>
          </p:cNvPr>
          <p:cNvSpPr>
            <a:spLocks noGrp="1"/>
          </p:cNvSpPr>
          <p:nvPr>
            <p:ph type="body" sz="quarter" idx="52" hasCustomPrompt="1"/>
          </p:nvPr>
        </p:nvSpPr>
        <p:spPr>
          <a:xfrm>
            <a:off x="9012939" y="2132856"/>
            <a:ext cx="1224657" cy="500707"/>
          </a:xfrm>
        </p:spPr>
        <p:txBody>
          <a:bodyPr lIns="0" tIns="36000" rIns="0" bIns="0" numCol="1" spcCol="1008000">
            <a:normAutofit/>
          </a:bodyPr>
          <a:lstStyle>
            <a:lvl1pPr>
              <a:lnSpc>
                <a:spcPct val="100000"/>
              </a:lnSpc>
              <a:spcBef>
                <a:spcPts val="0"/>
              </a:spcBef>
              <a:defRPr sz="1000" b="1" i="0">
                <a:latin typeface="Arial Black" panose="020B0604020202020204" pitchFamily="34" charset="0"/>
              </a:defRPr>
            </a:lvl1pPr>
            <a:lvl2pPr marL="6350" indent="0">
              <a:lnSpc>
                <a:spcPct val="100000"/>
              </a:lnSpc>
              <a:spcBef>
                <a:spcPts val="0"/>
              </a:spcBef>
              <a:buNone/>
              <a:tabLst/>
              <a:defRPr sz="1000"/>
            </a:lvl2pPr>
            <a:lvl3pPr marL="6350" indent="0">
              <a:buNone/>
              <a:tabLst/>
              <a:defRPr/>
            </a:lvl3pPr>
            <a:lvl4pPr marL="6350" indent="0">
              <a:buNone/>
              <a:tabLst/>
              <a:defRPr/>
            </a:lvl4pPr>
            <a:lvl5pPr marL="6350" indent="0">
              <a:buNone/>
              <a:tabLst/>
              <a:defRPr/>
            </a:lvl5pPr>
          </a:lstStyle>
          <a:p>
            <a:pPr lvl="0"/>
            <a:r>
              <a:rPr lang="en-GB" noProof="0"/>
              <a:t>Naam</a:t>
            </a:r>
          </a:p>
          <a:p>
            <a:pPr lvl="1"/>
            <a:r>
              <a:rPr lang="en-GB" noProof="0"/>
              <a:t>Omschrijving omschrijving</a:t>
            </a:r>
          </a:p>
        </p:txBody>
      </p:sp>
      <p:sp>
        <p:nvSpPr>
          <p:cNvPr id="91" name="Picture Placeholder 8">
            <a:extLst>
              <a:ext uri="{FF2B5EF4-FFF2-40B4-BE49-F238E27FC236}">
                <a16:creationId xmlns:a16="http://schemas.microsoft.com/office/drawing/2014/main" id="{F1BFB789-5B32-2142-86DB-1BD9132002E7}"/>
              </a:ext>
            </a:extLst>
          </p:cNvPr>
          <p:cNvSpPr>
            <a:spLocks noGrp="1"/>
          </p:cNvSpPr>
          <p:nvPr>
            <p:ph type="pic" sz="quarter" idx="53"/>
          </p:nvPr>
        </p:nvSpPr>
        <p:spPr>
          <a:xfrm>
            <a:off x="9012939" y="972289"/>
            <a:ext cx="1224657" cy="1152128"/>
          </a:xfrm>
          <a:solidFill>
            <a:schemeClr val="bg2"/>
          </a:solidFill>
        </p:spPr>
        <p:txBody>
          <a:bodyPr/>
          <a:lstStyle/>
          <a:p>
            <a:r>
              <a:rPr lang="en-US" noProof="0"/>
              <a:t>Click icon to add picture</a:t>
            </a:r>
            <a:endParaRPr lang="en-GB" noProof="0"/>
          </a:p>
        </p:txBody>
      </p:sp>
      <p:sp>
        <p:nvSpPr>
          <p:cNvPr id="92" name="Text Placeholder 12">
            <a:extLst>
              <a:ext uri="{FF2B5EF4-FFF2-40B4-BE49-F238E27FC236}">
                <a16:creationId xmlns:a16="http://schemas.microsoft.com/office/drawing/2014/main" id="{675A9E3C-585C-B248-896C-1414E40E7A73}"/>
              </a:ext>
            </a:extLst>
          </p:cNvPr>
          <p:cNvSpPr>
            <a:spLocks noGrp="1"/>
          </p:cNvSpPr>
          <p:nvPr>
            <p:ph type="body" sz="quarter" idx="54" hasCustomPrompt="1"/>
          </p:nvPr>
        </p:nvSpPr>
        <p:spPr>
          <a:xfrm>
            <a:off x="9012939" y="4013503"/>
            <a:ext cx="1224657" cy="500707"/>
          </a:xfrm>
        </p:spPr>
        <p:txBody>
          <a:bodyPr lIns="0" tIns="36000" rIns="0" bIns="0" numCol="1" spcCol="1008000">
            <a:normAutofit/>
          </a:bodyPr>
          <a:lstStyle>
            <a:lvl1pPr>
              <a:lnSpc>
                <a:spcPct val="100000"/>
              </a:lnSpc>
              <a:spcBef>
                <a:spcPts val="0"/>
              </a:spcBef>
              <a:defRPr sz="1000" b="1" i="0">
                <a:latin typeface="Arial Black" panose="020B0604020202020204" pitchFamily="34" charset="0"/>
              </a:defRPr>
            </a:lvl1pPr>
            <a:lvl2pPr marL="6350" indent="0">
              <a:lnSpc>
                <a:spcPct val="100000"/>
              </a:lnSpc>
              <a:spcBef>
                <a:spcPts val="0"/>
              </a:spcBef>
              <a:buNone/>
              <a:tabLst/>
              <a:defRPr sz="1000"/>
            </a:lvl2pPr>
            <a:lvl3pPr marL="6350" indent="0">
              <a:buNone/>
              <a:tabLst/>
              <a:defRPr/>
            </a:lvl3pPr>
            <a:lvl4pPr marL="6350" indent="0">
              <a:buNone/>
              <a:tabLst/>
              <a:defRPr/>
            </a:lvl4pPr>
            <a:lvl5pPr marL="6350" indent="0">
              <a:buNone/>
              <a:tabLst/>
              <a:defRPr/>
            </a:lvl5pPr>
          </a:lstStyle>
          <a:p>
            <a:pPr lvl="0"/>
            <a:r>
              <a:rPr lang="en-GB" noProof="0"/>
              <a:t>Naam</a:t>
            </a:r>
          </a:p>
          <a:p>
            <a:pPr lvl="1"/>
            <a:r>
              <a:rPr lang="en-GB" noProof="0"/>
              <a:t>Omschrijving omschrijving</a:t>
            </a:r>
          </a:p>
        </p:txBody>
      </p:sp>
      <p:sp>
        <p:nvSpPr>
          <p:cNvPr id="93" name="Picture Placeholder 8">
            <a:extLst>
              <a:ext uri="{FF2B5EF4-FFF2-40B4-BE49-F238E27FC236}">
                <a16:creationId xmlns:a16="http://schemas.microsoft.com/office/drawing/2014/main" id="{29364FDE-F38F-AA40-A782-82BB5A87E64D}"/>
              </a:ext>
            </a:extLst>
          </p:cNvPr>
          <p:cNvSpPr>
            <a:spLocks noGrp="1"/>
          </p:cNvSpPr>
          <p:nvPr>
            <p:ph type="pic" sz="quarter" idx="55"/>
          </p:nvPr>
        </p:nvSpPr>
        <p:spPr>
          <a:xfrm>
            <a:off x="9012939" y="2852936"/>
            <a:ext cx="1224657" cy="1152128"/>
          </a:xfrm>
          <a:solidFill>
            <a:schemeClr val="bg2"/>
          </a:solidFill>
        </p:spPr>
        <p:txBody>
          <a:bodyPr/>
          <a:lstStyle/>
          <a:p>
            <a:r>
              <a:rPr lang="en-US" noProof="0"/>
              <a:t>Click icon to add picture</a:t>
            </a:r>
            <a:endParaRPr lang="en-GB" noProof="0"/>
          </a:p>
        </p:txBody>
      </p:sp>
      <p:sp>
        <p:nvSpPr>
          <p:cNvPr id="94" name="Text Placeholder 12">
            <a:extLst>
              <a:ext uri="{FF2B5EF4-FFF2-40B4-BE49-F238E27FC236}">
                <a16:creationId xmlns:a16="http://schemas.microsoft.com/office/drawing/2014/main" id="{6BDD965A-6A84-7042-98AA-3F3DEB403997}"/>
              </a:ext>
            </a:extLst>
          </p:cNvPr>
          <p:cNvSpPr>
            <a:spLocks noGrp="1"/>
          </p:cNvSpPr>
          <p:nvPr>
            <p:ph type="body" sz="quarter" idx="56" hasCustomPrompt="1"/>
          </p:nvPr>
        </p:nvSpPr>
        <p:spPr>
          <a:xfrm>
            <a:off x="9012939" y="5950791"/>
            <a:ext cx="1224657" cy="500707"/>
          </a:xfrm>
        </p:spPr>
        <p:txBody>
          <a:bodyPr lIns="0" tIns="36000" rIns="0" bIns="0" numCol="1" spcCol="1008000">
            <a:normAutofit/>
          </a:bodyPr>
          <a:lstStyle>
            <a:lvl1pPr>
              <a:lnSpc>
                <a:spcPct val="100000"/>
              </a:lnSpc>
              <a:spcBef>
                <a:spcPts val="0"/>
              </a:spcBef>
              <a:defRPr sz="1000" b="1" i="0">
                <a:latin typeface="Arial Black" panose="020B0604020202020204" pitchFamily="34" charset="0"/>
              </a:defRPr>
            </a:lvl1pPr>
            <a:lvl2pPr marL="6350" indent="0">
              <a:lnSpc>
                <a:spcPct val="100000"/>
              </a:lnSpc>
              <a:spcBef>
                <a:spcPts val="0"/>
              </a:spcBef>
              <a:buNone/>
              <a:tabLst/>
              <a:defRPr sz="1000"/>
            </a:lvl2pPr>
            <a:lvl3pPr marL="6350" indent="0">
              <a:buNone/>
              <a:tabLst/>
              <a:defRPr/>
            </a:lvl3pPr>
            <a:lvl4pPr marL="6350" indent="0">
              <a:buNone/>
              <a:tabLst/>
              <a:defRPr/>
            </a:lvl4pPr>
            <a:lvl5pPr marL="6350" indent="0">
              <a:buNone/>
              <a:tabLst/>
              <a:defRPr/>
            </a:lvl5pPr>
          </a:lstStyle>
          <a:p>
            <a:pPr lvl="0"/>
            <a:r>
              <a:rPr lang="en-GB" noProof="0"/>
              <a:t>Naam</a:t>
            </a:r>
          </a:p>
          <a:p>
            <a:pPr lvl="1"/>
            <a:r>
              <a:rPr lang="en-GB" noProof="0"/>
              <a:t>Omschrijving omschrijving</a:t>
            </a:r>
          </a:p>
        </p:txBody>
      </p:sp>
      <p:sp>
        <p:nvSpPr>
          <p:cNvPr id="95" name="Picture Placeholder 8">
            <a:extLst>
              <a:ext uri="{FF2B5EF4-FFF2-40B4-BE49-F238E27FC236}">
                <a16:creationId xmlns:a16="http://schemas.microsoft.com/office/drawing/2014/main" id="{7B42BFA0-5CE4-1847-87E6-196EFFCF7AB9}"/>
              </a:ext>
            </a:extLst>
          </p:cNvPr>
          <p:cNvSpPr>
            <a:spLocks noGrp="1"/>
          </p:cNvSpPr>
          <p:nvPr>
            <p:ph type="pic" sz="quarter" idx="57"/>
          </p:nvPr>
        </p:nvSpPr>
        <p:spPr>
          <a:xfrm>
            <a:off x="9012939" y="4790224"/>
            <a:ext cx="1224657" cy="1152128"/>
          </a:xfrm>
          <a:solidFill>
            <a:schemeClr val="bg2"/>
          </a:solidFill>
        </p:spPr>
        <p:txBody>
          <a:bodyPr/>
          <a:lstStyle/>
          <a:p>
            <a:r>
              <a:rPr lang="en-US" noProof="0"/>
              <a:t>Click icon to add picture</a:t>
            </a:r>
            <a:endParaRPr lang="en-GB" noProof="0"/>
          </a:p>
        </p:txBody>
      </p:sp>
      <p:sp>
        <p:nvSpPr>
          <p:cNvPr id="96" name="Text Placeholder 12">
            <a:extLst>
              <a:ext uri="{FF2B5EF4-FFF2-40B4-BE49-F238E27FC236}">
                <a16:creationId xmlns:a16="http://schemas.microsoft.com/office/drawing/2014/main" id="{FEC924B8-D6BA-A149-84F7-1B4FA99CEC3D}"/>
              </a:ext>
            </a:extLst>
          </p:cNvPr>
          <p:cNvSpPr>
            <a:spLocks noGrp="1"/>
          </p:cNvSpPr>
          <p:nvPr>
            <p:ph type="body" sz="quarter" idx="58" hasCustomPrompt="1"/>
          </p:nvPr>
        </p:nvSpPr>
        <p:spPr>
          <a:xfrm>
            <a:off x="10416480" y="2132856"/>
            <a:ext cx="1224657" cy="500707"/>
          </a:xfrm>
        </p:spPr>
        <p:txBody>
          <a:bodyPr lIns="0" tIns="36000" rIns="0" bIns="0" numCol="1" spcCol="1008000">
            <a:normAutofit/>
          </a:bodyPr>
          <a:lstStyle>
            <a:lvl1pPr>
              <a:lnSpc>
                <a:spcPct val="100000"/>
              </a:lnSpc>
              <a:spcBef>
                <a:spcPts val="0"/>
              </a:spcBef>
              <a:defRPr sz="1000" b="1" i="0">
                <a:latin typeface="Arial Black" panose="020B0604020202020204" pitchFamily="34" charset="0"/>
              </a:defRPr>
            </a:lvl1pPr>
            <a:lvl2pPr marL="6350" indent="0">
              <a:lnSpc>
                <a:spcPct val="100000"/>
              </a:lnSpc>
              <a:spcBef>
                <a:spcPts val="0"/>
              </a:spcBef>
              <a:buNone/>
              <a:tabLst/>
              <a:defRPr sz="1000"/>
            </a:lvl2pPr>
            <a:lvl3pPr marL="6350" indent="0">
              <a:buNone/>
              <a:tabLst/>
              <a:defRPr/>
            </a:lvl3pPr>
            <a:lvl4pPr marL="6350" indent="0">
              <a:buNone/>
              <a:tabLst/>
              <a:defRPr/>
            </a:lvl4pPr>
            <a:lvl5pPr marL="6350" indent="0">
              <a:buNone/>
              <a:tabLst/>
              <a:defRPr/>
            </a:lvl5pPr>
          </a:lstStyle>
          <a:p>
            <a:pPr lvl="0"/>
            <a:r>
              <a:rPr lang="en-GB" noProof="0"/>
              <a:t>Naam</a:t>
            </a:r>
          </a:p>
          <a:p>
            <a:pPr lvl="1"/>
            <a:r>
              <a:rPr lang="en-GB" noProof="0"/>
              <a:t>Omschrijving omschrijving</a:t>
            </a:r>
          </a:p>
        </p:txBody>
      </p:sp>
      <p:sp>
        <p:nvSpPr>
          <p:cNvPr id="97" name="Picture Placeholder 8">
            <a:extLst>
              <a:ext uri="{FF2B5EF4-FFF2-40B4-BE49-F238E27FC236}">
                <a16:creationId xmlns:a16="http://schemas.microsoft.com/office/drawing/2014/main" id="{B57BAD7E-DAA7-6949-87C2-850149806667}"/>
              </a:ext>
            </a:extLst>
          </p:cNvPr>
          <p:cNvSpPr>
            <a:spLocks noGrp="1"/>
          </p:cNvSpPr>
          <p:nvPr>
            <p:ph type="pic" sz="quarter" idx="59"/>
          </p:nvPr>
        </p:nvSpPr>
        <p:spPr>
          <a:xfrm>
            <a:off x="10416480" y="972289"/>
            <a:ext cx="1224657" cy="1152128"/>
          </a:xfrm>
          <a:solidFill>
            <a:schemeClr val="bg2"/>
          </a:solidFill>
        </p:spPr>
        <p:txBody>
          <a:bodyPr/>
          <a:lstStyle/>
          <a:p>
            <a:r>
              <a:rPr lang="en-US" noProof="0"/>
              <a:t>Click icon to add picture</a:t>
            </a:r>
            <a:endParaRPr lang="en-GB" noProof="0"/>
          </a:p>
        </p:txBody>
      </p:sp>
      <p:sp>
        <p:nvSpPr>
          <p:cNvPr id="98" name="Text Placeholder 12">
            <a:extLst>
              <a:ext uri="{FF2B5EF4-FFF2-40B4-BE49-F238E27FC236}">
                <a16:creationId xmlns:a16="http://schemas.microsoft.com/office/drawing/2014/main" id="{1B26F47C-7F50-3646-816E-8287244A931E}"/>
              </a:ext>
            </a:extLst>
          </p:cNvPr>
          <p:cNvSpPr>
            <a:spLocks noGrp="1"/>
          </p:cNvSpPr>
          <p:nvPr>
            <p:ph type="body" sz="quarter" idx="60" hasCustomPrompt="1"/>
          </p:nvPr>
        </p:nvSpPr>
        <p:spPr>
          <a:xfrm>
            <a:off x="10416480" y="4013503"/>
            <a:ext cx="1224657" cy="500707"/>
          </a:xfrm>
        </p:spPr>
        <p:txBody>
          <a:bodyPr lIns="0" tIns="36000" rIns="0" bIns="0" numCol="1" spcCol="1008000">
            <a:normAutofit/>
          </a:bodyPr>
          <a:lstStyle>
            <a:lvl1pPr>
              <a:lnSpc>
                <a:spcPct val="100000"/>
              </a:lnSpc>
              <a:spcBef>
                <a:spcPts val="0"/>
              </a:spcBef>
              <a:defRPr sz="1000" b="1" i="0">
                <a:latin typeface="Arial Black" panose="020B0604020202020204" pitchFamily="34" charset="0"/>
              </a:defRPr>
            </a:lvl1pPr>
            <a:lvl2pPr marL="6350" indent="0">
              <a:lnSpc>
                <a:spcPct val="100000"/>
              </a:lnSpc>
              <a:spcBef>
                <a:spcPts val="0"/>
              </a:spcBef>
              <a:buNone/>
              <a:tabLst/>
              <a:defRPr sz="1000"/>
            </a:lvl2pPr>
            <a:lvl3pPr marL="6350" indent="0">
              <a:buNone/>
              <a:tabLst/>
              <a:defRPr/>
            </a:lvl3pPr>
            <a:lvl4pPr marL="6350" indent="0">
              <a:buNone/>
              <a:tabLst/>
              <a:defRPr/>
            </a:lvl4pPr>
            <a:lvl5pPr marL="6350" indent="0">
              <a:buNone/>
              <a:tabLst/>
              <a:defRPr/>
            </a:lvl5pPr>
          </a:lstStyle>
          <a:p>
            <a:pPr lvl="0"/>
            <a:r>
              <a:rPr lang="en-GB" noProof="0"/>
              <a:t>Naam</a:t>
            </a:r>
          </a:p>
          <a:p>
            <a:pPr lvl="1"/>
            <a:r>
              <a:rPr lang="en-GB" noProof="0"/>
              <a:t>Omschrijving omschrijving</a:t>
            </a:r>
          </a:p>
        </p:txBody>
      </p:sp>
      <p:sp>
        <p:nvSpPr>
          <p:cNvPr id="99" name="Picture Placeholder 8">
            <a:extLst>
              <a:ext uri="{FF2B5EF4-FFF2-40B4-BE49-F238E27FC236}">
                <a16:creationId xmlns:a16="http://schemas.microsoft.com/office/drawing/2014/main" id="{C2153297-79A0-6C48-ABD0-F830FF142A3B}"/>
              </a:ext>
            </a:extLst>
          </p:cNvPr>
          <p:cNvSpPr>
            <a:spLocks noGrp="1"/>
          </p:cNvSpPr>
          <p:nvPr>
            <p:ph type="pic" sz="quarter" idx="61"/>
          </p:nvPr>
        </p:nvSpPr>
        <p:spPr>
          <a:xfrm>
            <a:off x="10416480" y="2852936"/>
            <a:ext cx="1224657" cy="1152128"/>
          </a:xfrm>
          <a:solidFill>
            <a:schemeClr val="bg2"/>
          </a:solidFill>
        </p:spPr>
        <p:txBody>
          <a:bodyPr/>
          <a:lstStyle/>
          <a:p>
            <a:r>
              <a:rPr lang="en-US" noProof="0"/>
              <a:t>Click icon to add picture</a:t>
            </a:r>
            <a:endParaRPr lang="en-GB" noProof="0"/>
          </a:p>
        </p:txBody>
      </p:sp>
      <p:sp>
        <p:nvSpPr>
          <p:cNvPr id="100" name="Text Placeholder 12">
            <a:extLst>
              <a:ext uri="{FF2B5EF4-FFF2-40B4-BE49-F238E27FC236}">
                <a16:creationId xmlns:a16="http://schemas.microsoft.com/office/drawing/2014/main" id="{99FBB044-8A68-D04F-B2B5-2630A13452E2}"/>
              </a:ext>
            </a:extLst>
          </p:cNvPr>
          <p:cNvSpPr>
            <a:spLocks noGrp="1"/>
          </p:cNvSpPr>
          <p:nvPr>
            <p:ph type="body" sz="quarter" idx="62" hasCustomPrompt="1"/>
          </p:nvPr>
        </p:nvSpPr>
        <p:spPr>
          <a:xfrm>
            <a:off x="10416480" y="5950791"/>
            <a:ext cx="1224657" cy="500707"/>
          </a:xfrm>
        </p:spPr>
        <p:txBody>
          <a:bodyPr lIns="0" tIns="36000" rIns="0" bIns="0" numCol="1" spcCol="1008000">
            <a:normAutofit/>
          </a:bodyPr>
          <a:lstStyle>
            <a:lvl1pPr>
              <a:lnSpc>
                <a:spcPct val="100000"/>
              </a:lnSpc>
              <a:spcBef>
                <a:spcPts val="0"/>
              </a:spcBef>
              <a:defRPr sz="1000" b="1" i="0">
                <a:latin typeface="Arial Black" panose="020B0604020202020204" pitchFamily="34" charset="0"/>
              </a:defRPr>
            </a:lvl1pPr>
            <a:lvl2pPr marL="6350" indent="0">
              <a:lnSpc>
                <a:spcPct val="100000"/>
              </a:lnSpc>
              <a:spcBef>
                <a:spcPts val="0"/>
              </a:spcBef>
              <a:buNone/>
              <a:tabLst/>
              <a:defRPr sz="1000"/>
            </a:lvl2pPr>
            <a:lvl3pPr marL="6350" indent="0">
              <a:buNone/>
              <a:tabLst/>
              <a:defRPr/>
            </a:lvl3pPr>
            <a:lvl4pPr marL="6350" indent="0">
              <a:buNone/>
              <a:tabLst/>
              <a:defRPr/>
            </a:lvl4pPr>
            <a:lvl5pPr marL="6350" indent="0">
              <a:buNone/>
              <a:tabLst/>
              <a:defRPr/>
            </a:lvl5pPr>
          </a:lstStyle>
          <a:p>
            <a:pPr lvl="0"/>
            <a:r>
              <a:rPr lang="en-GB" noProof="0"/>
              <a:t>Naam</a:t>
            </a:r>
          </a:p>
          <a:p>
            <a:pPr lvl="1"/>
            <a:r>
              <a:rPr lang="en-GB" noProof="0"/>
              <a:t>Omschrijving omschrijving</a:t>
            </a:r>
          </a:p>
        </p:txBody>
      </p:sp>
      <p:sp>
        <p:nvSpPr>
          <p:cNvPr id="101" name="Picture Placeholder 8">
            <a:extLst>
              <a:ext uri="{FF2B5EF4-FFF2-40B4-BE49-F238E27FC236}">
                <a16:creationId xmlns:a16="http://schemas.microsoft.com/office/drawing/2014/main" id="{CB569B53-8DEC-CF4A-8EAC-A0F5CA4545A9}"/>
              </a:ext>
            </a:extLst>
          </p:cNvPr>
          <p:cNvSpPr>
            <a:spLocks noGrp="1"/>
          </p:cNvSpPr>
          <p:nvPr>
            <p:ph type="pic" sz="quarter" idx="63"/>
          </p:nvPr>
        </p:nvSpPr>
        <p:spPr>
          <a:xfrm>
            <a:off x="10416480" y="4790224"/>
            <a:ext cx="1224657" cy="1152128"/>
          </a:xfrm>
          <a:solidFill>
            <a:schemeClr val="bg2"/>
          </a:solidFill>
        </p:spPr>
        <p:txBody>
          <a:bodyPr/>
          <a:lstStyle/>
          <a:p>
            <a:r>
              <a:rPr lang="en-US" noProof="0"/>
              <a:t>Click icon to add picture</a:t>
            </a:r>
            <a:endParaRPr lang="en-GB" noProof="0"/>
          </a:p>
        </p:txBody>
      </p:sp>
    </p:spTree>
    <p:extLst>
      <p:ext uri="{BB962C8B-B14F-4D97-AF65-F5344CB8AC3E}">
        <p14:creationId xmlns:p14="http://schemas.microsoft.com/office/powerpoint/2010/main" val="320311570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2 collu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C9DD0-AB83-114E-99BC-04B167F09674}"/>
              </a:ext>
            </a:extLst>
          </p:cNvPr>
          <p:cNvSpPr>
            <a:spLocks noGrp="1"/>
          </p:cNvSpPr>
          <p:nvPr>
            <p:ph type="title"/>
          </p:nvPr>
        </p:nvSpPr>
        <p:spPr/>
        <p:txBody>
          <a:bodyPr/>
          <a:lstStyle/>
          <a:p>
            <a:r>
              <a:rPr lang="en-US" noProof="0"/>
              <a:t>Click to edit Master title style</a:t>
            </a:r>
            <a:endParaRPr lang="en-GB" noProof="0"/>
          </a:p>
        </p:txBody>
      </p:sp>
      <p:sp>
        <p:nvSpPr>
          <p:cNvPr id="3" name="Date Placeholder 2">
            <a:extLst>
              <a:ext uri="{FF2B5EF4-FFF2-40B4-BE49-F238E27FC236}">
                <a16:creationId xmlns:a16="http://schemas.microsoft.com/office/drawing/2014/main" id="{0D700559-2166-C641-9F09-7E01BBA0C1C6}"/>
              </a:ext>
            </a:extLst>
          </p:cNvPr>
          <p:cNvSpPr>
            <a:spLocks noGrp="1"/>
          </p:cNvSpPr>
          <p:nvPr>
            <p:ph type="dt" sz="half" idx="10"/>
          </p:nvPr>
        </p:nvSpPr>
        <p:spPr/>
        <p:txBody>
          <a:bodyPr/>
          <a:lstStyle/>
          <a:p>
            <a:fld id="{E930E126-78A8-46CB-B388-02F2D9484909}" type="datetimeFigureOut">
              <a:rPr lang="en-NL" smtClean="0"/>
              <a:t>14/06/2023</a:t>
            </a:fld>
            <a:endParaRPr lang="en-NL"/>
          </a:p>
        </p:txBody>
      </p:sp>
      <p:sp>
        <p:nvSpPr>
          <p:cNvPr id="4" name="Footer Placeholder 3">
            <a:extLst>
              <a:ext uri="{FF2B5EF4-FFF2-40B4-BE49-F238E27FC236}">
                <a16:creationId xmlns:a16="http://schemas.microsoft.com/office/drawing/2014/main" id="{60F78C86-B234-F847-B416-2169F3E0335C}"/>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D61A0AB5-9681-9C41-A862-61F4B58A8C72}"/>
              </a:ext>
            </a:extLst>
          </p:cNvPr>
          <p:cNvSpPr>
            <a:spLocks noGrp="1"/>
          </p:cNvSpPr>
          <p:nvPr>
            <p:ph type="sldNum" sz="quarter" idx="12"/>
          </p:nvPr>
        </p:nvSpPr>
        <p:spPr/>
        <p:txBody>
          <a:bodyPr/>
          <a:lstStyle/>
          <a:p>
            <a:fld id="{D42C6274-13B5-4D66-B48F-16F724FA46C9}" type="slidenum">
              <a:rPr lang="en-NL" smtClean="0"/>
              <a:t>‹#›</a:t>
            </a:fld>
            <a:endParaRPr lang="en-NL"/>
          </a:p>
        </p:txBody>
      </p:sp>
      <p:sp>
        <p:nvSpPr>
          <p:cNvPr id="7" name="Content Placeholder 6">
            <a:extLst>
              <a:ext uri="{FF2B5EF4-FFF2-40B4-BE49-F238E27FC236}">
                <a16:creationId xmlns:a16="http://schemas.microsoft.com/office/drawing/2014/main" id="{8FC85662-769C-8A41-81FB-CB95F829A3C6}"/>
              </a:ext>
            </a:extLst>
          </p:cNvPr>
          <p:cNvSpPr>
            <a:spLocks noGrp="1"/>
          </p:cNvSpPr>
          <p:nvPr>
            <p:ph sz="quarter" idx="13"/>
          </p:nvPr>
        </p:nvSpPr>
        <p:spPr>
          <a:xfrm>
            <a:off x="550863" y="1989138"/>
            <a:ext cx="5040312" cy="4176712"/>
          </a:xfrm>
        </p:spPr>
        <p:txBody>
          <a:bodyPr/>
          <a:lstStyle/>
          <a:p>
            <a:pPr lvl="0"/>
            <a:r>
              <a:rPr lang="en-US" noProof="0"/>
              <a:t>Click to edit Master text styles</a:t>
            </a:r>
          </a:p>
        </p:txBody>
      </p:sp>
      <p:sp>
        <p:nvSpPr>
          <p:cNvPr id="8" name="Content Placeholder 6">
            <a:extLst>
              <a:ext uri="{FF2B5EF4-FFF2-40B4-BE49-F238E27FC236}">
                <a16:creationId xmlns:a16="http://schemas.microsoft.com/office/drawing/2014/main" id="{72C20C8F-385E-8948-9298-BE56D4DC4E1A}"/>
              </a:ext>
            </a:extLst>
          </p:cNvPr>
          <p:cNvSpPr>
            <a:spLocks noGrp="1"/>
          </p:cNvSpPr>
          <p:nvPr>
            <p:ph sz="quarter" idx="14"/>
          </p:nvPr>
        </p:nvSpPr>
        <p:spPr>
          <a:xfrm>
            <a:off x="6595202" y="1989138"/>
            <a:ext cx="5040312" cy="4176712"/>
          </a:xfrm>
        </p:spPr>
        <p:txBody>
          <a:bodyPr/>
          <a:lstStyle/>
          <a:p>
            <a:pPr lvl="0"/>
            <a:r>
              <a:rPr lang="en-US" noProof="0"/>
              <a:t>Click to edit Master text styles</a:t>
            </a:r>
          </a:p>
        </p:txBody>
      </p:sp>
    </p:spTree>
    <p:extLst>
      <p:ext uri="{BB962C8B-B14F-4D97-AF65-F5344CB8AC3E}">
        <p14:creationId xmlns:p14="http://schemas.microsoft.com/office/powerpoint/2010/main" val="425957792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ontent lef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6FBC3-ED3E-E346-8A6C-5F4B5A2714E2}"/>
              </a:ext>
            </a:extLst>
          </p:cNvPr>
          <p:cNvSpPr>
            <a:spLocks noGrp="1"/>
          </p:cNvSpPr>
          <p:nvPr>
            <p:ph type="title"/>
          </p:nvPr>
        </p:nvSpPr>
        <p:spPr>
          <a:xfrm>
            <a:off x="6600825" y="692150"/>
            <a:ext cx="5040313" cy="1314450"/>
          </a:xfrm>
        </p:spPr>
        <p:txBody>
          <a:bodyPr anchor="t"/>
          <a:lstStyle/>
          <a:p>
            <a:r>
              <a:rPr lang="en-US" noProof="0"/>
              <a:t>Click to edit Master title style</a:t>
            </a:r>
            <a:endParaRPr lang="en-GB" noProof="0"/>
          </a:p>
        </p:txBody>
      </p:sp>
      <p:grpSp>
        <p:nvGrpSpPr>
          <p:cNvPr id="5" name="Group 4">
            <a:extLst>
              <a:ext uri="{FF2B5EF4-FFF2-40B4-BE49-F238E27FC236}">
                <a16:creationId xmlns:a16="http://schemas.microsoft.com/office/drawing/2014/main" id="{592F9012-E1D2-4A4D-BAEB-24040D8D491C}"/>
              </a:ext>
            </a:extLst>
          </p:cNvPr>
          <p:cNvGrpSpPr/>
          <p:nvPr/>
        </p:nvGrpSpPr>
        <p:grpSpPr>
          <a:xfrm>
            <a:off x="11496599" y="332656"/>
            <a:ext cx="407012" cy="348834"/>
            <a:chOff x="11496599" y="332656"/>
            <a:chExt cx="407012" cy="348834"/>
          </a:xfrm>
        </p:grpSpPr>
        <p:sp>
          <p:nvSpPr>
            <p:cNvPr id="13" name="Freeform 12">
              <a:extLst>
                <a:ext uri="{FF2B5EF4-FFF2-40B4-BE49-F238E27FC236}">
                  <a16:creationId xmlns:a16="http://schemas.microsoft.com/office/drawing/2014/main" id="{26019297-87CF-E441-94AE-A7404D0DD5EF}"/>
                </a:ext>
              </a:extLst>
            </p:cNvPr>
            <p:cNvSpPr/>
            <p:nvPr/>
          </p:nvSpPr>
          <p:spPr>
            <a:xfrm>
              <a:off x="11496599" y="332656"/>
              <a:ext cx="174428" cy="348834"/>
            </a:xfrm>
            <a:custGeom>
              <a:avLst/>
              <a:gdLst>
                <a:gd name="connsiteX0" fmla="*/ 116317 w 174428"/>
                <a:gd name="connsiteY0" fmla="*/ 203556 h 348834"/>
                <a:gd name="connsiteX1" fmla="*/ 174428 w 174428"/>
                <a:gd name="connsiteY1" fmla="*/ 203556 h 348834"/>
                <a:gd name="connsiteX2" fmla="*/ 174428 w 174428"/>
                <a:gd name="connsiteY2" fmla="*/ 348834 h 348834"/>
                <a:gd name="connsiteX3" fmla="*/ 116317 w 174428"/>
                <a:gd name="connsiteY3" fmla="*/ 348834 h 348834"/>
                <a:gd name="connsiteX4" fmla="*/ 116317 w 174428"/>
                <a:gd name="connsiteY4" fmla="*/ 203556 h 348834"/>
                <a:gd name="connsiteX5" fmla="*/ 116317 w 174428"/>
                <a:gd name="connsiteY5" fmla="*/ 0 h 348834"/>
                <a:gd name="connsiteX6" fmla="*/ 174428 w 174428"/>
                <a:gd name="connsiteY6" fmla="*/ 0 h 348834"/>
                <a:gd name="connsiteX7" fmla="*/ 174428 w 174428"/>
                <a:gd name="connsiteY7" fmla="*/ 145264 h 348834"/>
                <a:gd name="connsiteX8" fmla="*/ 116317 w 174428"/>
                <a:gd name="connsiteY8" fmla="*/ 145264 h 348834"/>
                <a:gd name="connsiteX9" fmla="*/ 116317 w 174428"/>
                <a:gd name="connsiteY9" fmla="*/ 0 h 348834"/>
                <a:gd name="connsiteX10" fmla="*/ 0 w 174428"/>
                <a:gd name="connsiteY10" fmla="*/ 0 h 348834"/>
                <a:gd name="connsiteX11" fmla="*/ 58111 w 174428"/>
                <a:gd name="connsiteY11" fmla="*/ 0 h 348834"/>
                <a:gd name="connsiteX12" fmla="*/ 58111 w 174428"/>
                <a:gd name="connsiteY12" fmla="*/ 348668 h 348834"/>
                <a:gd name="connsiteX13" fmla="*/ 0 w 174428"/>
                <a:gd name="connsiteY13" fmla="*/ 348668 h 348834"/>
                <a:gd name="connsiteX14" fmla="*/ 0 w 174428"/>
                <a:gd name="connsiteY14" fmla="*/ 0 h 348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4428" h="348834">
                  <a:moveTo>
                    <a:pt x="116317" y="203556"/>
                  </a:moveTo>
                  <a:lnTo>
                    <a:pt x="174428" y="203556"/>
                  </a:lnTo>
                  <a:lnTo>
                    <a:pt x="174428" y="348834"/>
                  </a:lnTo>
                  <a:lnTo>
                    <a:pt x="116317" y="348834"/>
                  </a:lnTo>
                  <a:cubicBezTo>
                    <a:pt x="116317" y="348834"/>
                    <a:pt x="116317" y="203556"/>
                    <a:pt x="116317" y="203556"/>
                  </a:cubicBezTo>
                  <a:close/>
                  <a:moveTo>
                    <a:pt x="116317" y="0"/>
                  </a:moveTo>
                  <a:lnTo>
                    <a:pt x="174428" y="0"/>
                  </a:lnTo>
                  <a:lnTo>
                    <a:pt x="174428" y="145264"/>
                  </a:lnTo>
                  <a:lnTo>
                    <a:pt x="116317" y="145264"/>
                  </a:lnTo>
                  <a:cubicBezTo>
                    <a:pt x="116317" y="145264"/>
                    <a:pt x="116317" y="0"/>
                    <a:pt x="116317" y="0"/>
                  </a:cubicBezTo>
                  <a:close/>
                  <a:moveTo>
                    <a:pt x="0" y="0"/>
                  </a:moveTo>
                  <a:lnTo>
                    <a:pt x="58111" y="0"/>
                  </a:lnTo>
                  <a:lnTo>
                    <a:pt x="58111" y="348668"/>
                  </a:lnTo>
                  <a:lnTo>
                    <a:pt x="0" y="348668"/>
                  </a:lnTo>
                  <a:cubicBezTo>
                    <a:pt x="0" y="348668"/>
                    <a:pt x="0" y="0"/>
                    <a:pt x="0" y="0"/>
                  </a:cubicBezTo>
                  <a:close/>
                </a:path>
              </a:pathLst>
            </a:custGeom>
            <a:solidFill>
              <a:schemeClr val="accent1"/>
            </a:solidFill>
            <a:ln w="12700">
              <a:miter lim="400000"/>
            </a:ln>
          </p:spPr>
          <p:txBody>
            <a:bodyPr wrap="square" lIns="38100" tIns="38100" rIns="38100" bIns="38100" anchor="ctr">
              <a:noAutofit/>
            </a:bodyPr>
            <a:lstStyle/>
            <a:p>
              <a:pPr>
                <a:defRPr sz="3000">
                  <a:solidFill>
                    <a:srgbClr val="FFFFFF"/>
                  </a:solidFill>
                  <a:effectLst>
                    <a:outerShdw blurRad="38100" dist="12700" dir="5400000" rotWithShape="0">
                      <a:srgbClr val="000000">
                        <a:alpha val="50000"/>
                      </a:srgbClr>
                    </a:outerShdw>
                  </a:effectLst>
                </a:defRPr>
              </a:pPr>
              <a:endParaRPr lang="en-GB" b="0" i="0" noProof="0">
                <a:latin typeface="Arial" panose="020B0604020202020204" pitchFamily="34" charset="0"/>
              </a:endParaRPr>
            </a:p>
          </p:txBody>
        </p:sp>
        <p:sp>
          <p:nvSpPr>
            <p:cNvPr id="12" name="Shape">
              <a:extLst>
                <a:ext uri="{FF2B5EF4-FFF2-40B4-BE49-F238E27FC236}">
                  <a16:creationId xmlns:a16="http://schemas.microsoft.com/office/drawing/2014/main" id="{5602B6CB-0F5B-6444-9846-E680D97AFF53}"/>
                </a:ext>
              </a:extLst>
            </p:cNvPr>
            <p:cNvSpPr/>
            <p:nvPr/>
          </p:nvSpPr>
          <p:spPr>
            <a:xfrm>
              <a:off x="11729235" y="332656"/>
              <a:ext cx="174376" cy="261501"/>
            </a:xfrm>
            <a:custGeom>
              <a:avLst/>
              <a:gdLst/>
              <a:ahLst/>
              <a:cxnLst>
                <a:cxn ang="0">
                  <a:pos x="wd2" y="hd2"/>
                </a:cxn>
                <a:cxn ang="5400000">
                  <a:pos x="wd2" y="hd2"/>
                </a:cxn>
                <a:cxn ang="10800000">
                  <a:pos x="wd2" y="hd2"/>
                </a:cxn>
                <a:cxn ang="16200000">
                  <a:pos x="wd2" y="hd2"/>
                </a:cxn>
              </a:cxnLst>
              <a:rect l="0" t="0" r="r" b="b"/>
              <a:pathLst>
                <a:path w="21600" h="21600" extrusionOk="0">
                  <a:moveTo>
                    <a:pt x="21598" y="14399"/>
                  </a:moveTo>
                  <a:lnTo>
                    <a:pt x="21598" y="0"/>
                  </a:lnTo>
                  <a:lnTo>
                    <a:pt x="14400" y="0"/>
                  </a:lnTo>
                  <a:lnTo>
                    <a:pt x="14400" y="14399"/>
                  </a:lnTo>
                  <a:cubicBezTo>
                    <a:pt x="14400" y="15724"/>
                    <a:pt x="12783" y="16800"/>
                    <a:pt x="10801" y="16800"/>
                  </a:cubicBezTo>
                  <a:cubicBezTo>
                    <a:pt x="8806" y="16800"/>
                    <a:pt x="7202" y="15724"/>
                    <a:pt x="7202" y="14399"/>
                  </a:cubicBezTo>
                  <a:lnTo>
                    <a:pt x="7202" y="0"/>
                  </a:lnTo>
                  <a:lnTo>
                    <a:pt x="3" y="0"/>
                  </a:lnTo>
                  <a:lnTo>
                    <a:pt x="0" y="14399"/>
                  </a:lnTo>
                  <a:cubicBezTo>
                    <a:pt x="0" y="18386"/>
                    <a:pt x="4828" y="21600"/>
                    <a:pt x="10801" y="21600"/>
                  </a:cubicBezTo>
                  <a:cubicBezTo>
                    <a:pt x="16774" y="21600"/>
                    <a:pt x="21600" y="18386"/>
                    <a:pt x="21600" y="14399"/>
                  </a:cubicBezTo>
                  <a:cubicBezTo>
                    <a:pt x="21600" y="14399"/>
                    <a:pt x="21598" y="14399"/>
                    <a:pt x="21598" y="14399"/>
                  </a:cubicBezTo>
                  <a:close/>
                </a:path>
              </a:pathLst>
            </a:custGeom>
            <a:solidFill>
              <a:schemeClr val="accent2"/>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lang="en-GB" b="0" i="0" noProof="0">
                <a:latin typeface="Arial" panose="020B0604020202020204" pitchFamily="34" charset="0"/>
              </a:endParaRPr>
            </a:p>
          </p:txBody>
        </p:sp>
      </p:grpSp>
      <p:sp>
        <p:nvSpPr>
          <p:cNvPr id="15" name="Text Placeholder 14">
            <a:extLst>
              <a:ext uri="{FF2B5EF4-FFF2-40B4-BE49-F238E27FC236}">
                <a16:creationId xmlns:a16="http://schemas.microsoft.com/office/drawing/2014/main" id="{6ACFE078-C496-3343-A578-AA6B40937CED}"/>
              </a:ext>
            </a:extLst>
          </p:cNvPr>
          <p:cNvSpPr>
            <a:spLocks noGrp="1"/>
          </p:cNvSpPr>
          <p:nvPr>
            <p:ph type="body" sz="quarter" idx="11"/>
          </p:nvPr>
        </p:nvSpPr>
        <p:spPr>
          <a:xfrm>
            <a:off x="6600825" y="2349500"/>
            <a:ext cx="5040313" cy="4103688"/>
          </a:xfrm>
        </p:spPr>
        <p:txBody>
          <a:bodyPr/>
          <a:lstStyle/>
          <a:p>
            <a:pPr lvl="0"/>
            <a:r>
              <a:rPr lang="en-US" noProof="0"/>
              <a:t>Click to edit Master text styles</a:t>
            </a:r>
          </a:p>
        </p:txBody>
      </p:sp>
      <p:sp>
        <p:nvSpPr>
          <p:cNvPr id="4" name="Content Placeholder 3">
            <a:extLst>
              <a:ext uri="{FF2B5EF4-FFF2-40B4-BE49-F238E27FC236}">
                <a16:creationId xmlns:a16="http://schemas.microsoft.com/office/drawing/2014/main" id="{DA5CD062-A46D-384E-BA58-5879B4619C27}"/>
              </a:ext>
            </a:extLst>
          </p:cNvPr>
          <p:cNvSpPr>
            <a:spLocks noGrp="1"/>
          </p:cNvSpPr>
          <p:nvPr>
            <p:ph sz="quarter" idx="12" hasCustomPrompt="1"/>
          </p:nvPr>
        </p:nvSpPr>
        <p:spPr>
          <a:xfrm>
            <a:off x="550862" y="692150"/>
            <a:ext cx="5040313" cy="5472000"/>
          </a:xfrm>
          <a:solidFill>
            <a:schemeClr val="bg2"/>
          </a:solidFill>
        </p:spPr>
        <p:txBody>
          <a:bodyPr/>
          <a:lstStyle/>
          <a:p>
            <a:pPr lvl="0"/>
            <a:r>
              <a:rPr lang="en-GB" noProof="0"/>
              <a:t>Grafiek , table, content</a:t>
            </a:r>
          </a:p>
        </p:txBody>
      </p:sp>
      <p:sp>
        <p:nvSpPr>
          <p:cNvPr id="3" name="Tijdelijke aanduiding voor datum 2">
            <a:extLst>
              <a:ext uri="{FF2B5EF4-FFF2-40B4-BE49-F238E27FC236}">
                <a16:creationId xmlns:a16="http://schemas.microsoft.com/office/drawing/2014/main" id="{42B467B4-77E9-A64E-8FB5-3AD82F3ECECB}"/>
              </a:ext>
            </a:extLst>
          </p:cNvPr>
          <p:cNvSpPr>
            <a:spLocks noGrp="1"/>
          </p:cNvSpPr>
          <p:nvPr>
            <p:ph type="dt" sz="half" idx="13"/>
          </p:nvPr>
        </p:nvSpPr>
        <p:spPr/>
        <p:txBody>
          <a:bodyPr/>
          <a:lstStyle/>
          <a:p>
            <a:fld id="{E930E126-78A8-46CB-B388-02F2D9484909}" type="datetimeFigureOut">
              <a:rPr lang="en-NL" smtClean="0"/>
              <a:t>14/06/2023</a:t>
            </a:fld>
            <a:endParaRPr lang="en-NL"/>
          </a:p>
        </p:txBody>
      </p:sp>
      <p:sp>
        <p:nvSpPr>
          <p:cNvPr id="6" name="Tijdelijke aanduiding voor voettekst 5">
            <a:extLst>
              <a:ext uri="{FF2B5EF4-FFF2-40B4-BE49-F238E27FC236}">
                <a16:creationId xmlns:a16="http://schemas.microsoft.com/office/drawing/2014/main" id="{30CFF4FB-212D-2A4D-B81D-FADE2422FEBF}"/>
              </a:ext>
            </a:extLst>
          </p:cNvPr>
          <p:cNvSpPr>
            <a:spLocks noGrp="1"/>
          </p:cNvSpPr>
          <p:nvPr>
            <p:ph type="ftr" sz="quarter" idx="14"/>
          </p:nvPr>
        </p:nvSpPr>
        <p:spPr/>
        <p:txBody>
          <a:bodyPr/>
          <a:lstStyle/>
          <a:p>
            <a:endParaRPr lang="en-NL"/>
          </a:p>
        </p:txBody>
      </p:sp>
      <p:sp>
        <p:nvSpPr>
          <p:cNvPr id="7" name="Tijdelijke aanduiding voor dianummer 6">
            <a:extLst>
              <a:ext uri="{FF2B5EF4-FFF2-40B4-BE49-F238E27FC236}">
                <a16:creationId xmlns:a16="http://schemas.microsoft.com/office/drawing/2014/main" id="{DC682794-95ED-3F42-8997-4CCB5FCF5EAB}"/>
              </a:ext>
            </a:extLst>
          </p:cNvPr>
          <p:cNvSpPr>
            <a:spLocks noGrp="1"/>
          </p:cNvSpPr>
          <p:nvPr>
            <p:ph type="sldNum" sz="quarter" idx="15"/>
          </p:nvPr>
        </p:nvSpPr>
        <p:spPr/>
        <p:txBody>
          <a:bodyPr/>
          <a:lstStyle/>
          <a:p>
            <a:fld id="{D42C6274-13B5-4D66-B48F-16F724FA46C9}" type="slidenum">
              <a:rPr lang="en-NL" smtClean="0"/>
              <a:t>‹#›</a:t>
            </a:fld>
            <a:endParaRPr lang="en-NL"/>
          </a:p>
        </p:txBody>
      </p:sp>
    </p:spTree>
    <p:extLst>
      <p:ext uri="{BB962C8B-B14F-4D97-AF65-F5344CB8AC3E}">
        <p14:creationId xmlns:p14="http://schemas.microsoft.com/office/powerpoint/2010/main" val="23399843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148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ntent bottom">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A5CD062-A46D-384E-BA58-5879B4619C27}"/>
              </a:ext>
            </a:extLst>
          </p:cNvPr>
          <p:cNvSpPr>
            <a:spLocks noGrp="1"/>
          </p:cNvSpPr>
          <p:nvPr>
            <p:ph sz="quarter" idx="12" hasCustomPrompt="1"/>
          </p:nvPr>
        </p:nvSpPr>
        <p:spPr>
          <a:xfrm>
            <a:off x="550862" y="2349500"/>
            <a:ext cx="11090276" cy="3816000"/>
          </a:xfrm>
          <a:solidFill>
            <a:schemeClr val="bg2"/>
          </a:solidFill>
        </p:spPr>
        <p:txBody>
          <a:bodyPr/>
          <a:lstStyle/>
          <a:p>
            <a:pPr lvl="0"/>
            <a:r>
              <a:rPr lang="en-GB" noProof="0"/>
              <a:t>Grafiek , table, content</a:t>
            </a:r>
          </a:p>
        </p:txBody>
      </p:sp>
      <p:sp>
        <p:nvSpPr>
          <p:cNvPr id="2" name="Title 1">
            <a:extLst>
              <a:ext uri="{FF2B5EF4-FFF2-40B4-BE49-F238E27FC236}">
                <a16:creationId xmlns:a16="http://schemas.microsoft.com/office/drawing/2014/main" id="{B1B6FBC3-ED3E-E346-8A6C-5F4B5A2714E2}"/>
              </a:ext>
            </a:extLst>
          </p:cNvPr>
          <p:cNvSpPr>
            <a:spLocks noGrp="1"/>
          </p:cNvSpPr>
          <p:nvPr>
            <p:ph type="title"/>
          </p:nvPr>
        </p:nvSpPr>
        <p:spPr>
          <a:xfrm>
            <a:off x="550863" y="692150"/>
            <a:ext cx="11090276" cy="1314450"/>
          </a:xfrm>
        </p:spPr>
        <p:txBody>
          <a:bodyPr anchor="t"/>
          <a:lstStyle/>
          <a:p>
            <a:r>
              <a:rPr lang="en-US" noProof="0"/>
              <a:t>Click to edit Master title style</a:t>
            </a:r>
            <a:endParaRPr lang="en-GB" noProof="0"/>
          </a:p>
        </p:txBody>
      </p:sp>
      <p:grpSp>
        <p:nvGrpSpPr>
          <p:cNvPr id="5" name="Group 4">
            <a:extLst>
              <a:ext uri="{FF2B5EF4-FFF2-40B4-BE49-F238E27FC236}">
                <a16:creationId xmlns:a16="http://schemas.microsoft.com/office/drawing/2014/main" id="{592F9012-E1D2-4A4D-BAEB-24040D8D491C}"/>
              </a:ext>
            </a:extLst>
          </p:cNvPr>
          <p:cNvGrpSpPr/>
          <p:nvPr/>
        </p:nvGrpSpPr>
        <p:grpSpPr>
          <a:xfrm>
            <a:off x="11496599" y="332656"/>
            <a:ext cx="407012" cy="348834"/>
            <a:chOff x="11496599" y="332656"/>
            <a:chExt cx="407012" cy="348834"/>
          </a:xfrm>
        </p:grpSpPr>
        <p:sp>
          <p:nvSpPr>
            <p:cNvPr id="13" name="Freeform 12">
              <a:extLst>
                <a:ext uri="{FF2B5EF4-FFF2-40B4-BE49-F238E27FC236}">
                  <a16:creationId xmlns:a16="http://schemas.microsoft.com/office/drawing/2014/main" id="{26019297-87CF-E441-94AE-A7404D0DD5EF}"/>
                </a:ext>
              </a:extLst>
            </p:cNvPr>
            <p:cNvSpPr/>
            <p:nvPr/>
          </p:nvSpPr>
          <p:spPr>
            <a:xfrm>
              <a:off x="11496599" y="332656"/>
              <a:ext cx="174428" cy="348834"/>
            </a:xfrm>
            <a:custGeom>
              <a:avLst/>
              <a:gdLst>
                <a:gd name="connsiteX0" fmla="*/ 116317 w 174428"/>
                <a:gd name="connsiteY0" fmla="*/ 203556 h 348834"/>
                <a:gd name="connsiteX1" fmla="*/ 174428 w 174428"/>
                <a:gd name="connsiteY1" fmla="*/ 203556 h 348834"/>
                <a:gd name="connsiteX2" fmla="*/ 174428 w 174428"/>
                <a:gd name="connsiteY2" fmla="*/ 348834 h 348834"/>
                <a:gd name="connsiteX3" fmla="*/ 116317 w 174428"/>
                <a:gd name="connsiteY3" fmla="*/ 348834 h 348834"/>
                <a:gd name="connsiteX4" fmla="*/ 116317 w 174428"/>
                <a:gd name="connsiteY4" fmla="*/ 203556 h 348834"/>
                <a:gd name="connsiteX5" fmla="*/ 116317 w 174428"/>
                <a:gd name="connsiteY5" fmla="*/ 0 h 348834"/>
                <a:gd name="connsiteX6" fmla="*/ 174428 w 174428"/>
                <a:gd name="connsiteY6" fmla="*/ 0 h 348834"/>
                <a:gd name="connsiteX7" fmla="*/ 174428 w 174428"/>
                <a:gd name="connsiteY7" fmla="*/ 145264 h 348834"/>
                <a:gd name="connsiteX8" fmla="*/ 116317 w 174428"/>
                <a:gd name="connsiteY8" fmla="*/ 145264 h 348834"/>
                <a:gd name="connsiteX9" fmla="*/ 116317 w 174428"/>
                <a:gd name="connsiteY9" fmla="*/ 0 h 348834"/>
                <a:gd name="connsiteX10" fmla="*/ 0 w 174428"/>
                <a:gd name="connsiteY10" fmla="*/ 0 h 348834"/>
                <a:gd name="connsiteX11" fmla="*/ 58111 w 174428"/>
                <a:gd name="connsiteY11" fmla="*/ 0 h 348834"/>
                <a:gd name="connsiteX12" fmla="*/ 58111 w 174428"/>
                <a:gd name="connsiteY12" fmla="*/ 348668 h 348834"/>
                <a:gd name="connsiteX13" fmla="*/ 0 w 174428"/>
                <a:gd name="connsiteY13" fmla="*/ 348668 h 348834"/>
                <a:gd name="connsiteX14" fmla="*/ 0 w 174428"/>
                <a:gd name="connsiteY14" fmla="*/ 0 h 348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4428" h="348834">
                  <a:moveTo>
                    <a:pt x="116317" y="203556"/>
                  </a:moveTo>
                  <a:lnTo>
                    <a:pt x="174428" y="203556"/>
                  </a:lnTo>
                  <a:lnTo>
                    <a:pt x="174428" y="348834"/>
                  </a:lnTo>
                  <a:lnTo>
                    <a:pt x="116317" y="348834"/>
                  </a:lnTo>
                  <a:cubicBezTo>
                    <a:pt x="116317" y="348834"/>
                    <a:pt x="116317" y="203556"/>
                    <a:pt x="116317" y="203556"/>
                  </a:cubicBezTo>
                  <a:close/>
                  <a:moveTo>
                    <a:pt x="116317" y="0"/>
                  </a:moveTo>
                  <a:lnTo>
                    <a:pt x="174428" y="0"/>
                  </a:lnTo>
                  <a:lnTo>
                    <a:pt x="174428" y="145264"/>
                  </a:lnTo>
                  <a:lnTo>
                    <a:pt x="116317" y="145264"/>
                  </a:lnTo>
                  <a:cubicBezTo>
                    <a:pt x="116317" y="145264"/>
                    <a:pt x="116317" y="0"/>
                    <a:pt x="116317" y="0"/>
                  </a:cubicBezTo>
                  <a:close/>
                  <a:moveTo>
                    <a:pt x="0" y="0"/>
                  </a:moveTo>
                  <a:lnTo>
                    <a:pt x="58111" y="0"/>
                  </a:lnTo>
                  <a:lnTo>
                    <a:pt x="58111" y="348668"/>
                  </a:lnTo>
                  <a:lnTo>
                    <a:pt x="0" y="348668"/>
                  </a:lnTo>
                  <a:cubicBezTo>
                    <a:pt x="0" y="348668"/>
                    <a:pt x="0" y="0"/>
                    <a:pt x="0" y="0"/>
                  </a:cubicBezTo>
                  <a:close/>
                </a:path>
              </a:pathLst>
            </a:custGeom>
            <a:solidFill>
              <a:schemeClr val="accent1"/>
            </a:solidFill>
            <a:ln w="12700">
              <a:miter lim="400000"/>
            </a:ln>
          </p:spPr>
          <p:txBody>
            <a:bodyPr wrap="square" lIns="38100" tIns="38100" rIns="38100" bIns="38100" anchor="ctr">
              <a:noAutofit/>
            </a:bodyPr>
            <a:lstStyle/>
            <a:p>
              <a:pPr>
                <a:defRPr sz="3000">
                  <a:solidFill>
                    <a:srgbClr val="FFFFFF"/>
                  </a:solidFill>
                  <a:effectLst>
                    <a:outerShdw blurRad="38100" dist="12700" dir="5400000" rotWithShape="0">
                      <a:srgbClr val="000000">
                        <a:alpha val="50000"/>
                      </a:srgbClr>
                    </a:outerShdw>
                  </a:effectLst>
                </a:defRPr>
              </a:pPr>
              <a:endParaRPr lang="en-GB" b="0" i="0" noProof="0">
                <a:latin typeface="Arial" panose="020B0604020202020204" pitchFamily="34" charset="0"/>
              </a:endParaRPr>
            </a:p>
          </p:txBody>
        </p:sp>
        <p:sp>
          <p:nvSpPr>
            <p:cNvPr id="12" name="Shape">
              <a:extLst>
                <a:ext uri="{FF2B5EF4-FFF2-40B4-BE49-F238E27FC236}">
                  <a16:creationId xmlns:a16="http://schemas.microsoft.com/office/drawing/2014/main" id="{5602B6CB-0F5B-6444-9846-E680D97AFF53}"/>
                </a:ext>
              </a:extLst>
            </p:cNvPr>
            <p:cNvSpPr/>
            <p:nvPr/>
          </p:nvSpPr>
          <p:spPr>
            <a:xfrm>
              <a:off x="11729235" y="332656"/>
              <a:ext cx="174376" cy="261501"/>
            </a:xfrm>
            <a:custGeom>
              <a:avLst/>
              <a:gdLst/>
              <a:ahLst/>
              <a:cxnLst>
                <a:cxn ang="0">
                  <a:pos x="wd2" y="hd2"/>
                </a:cxn>
                <a:cxn ang="5400000">
                  <a:pos x="wd2" y="hd2"/>
                </a:cxn>
                <a:cxn ang="10800000">
                  <a:pos x="wd2" y="hd2"/>
                </a:cxn>
                <a:cxn ang="16200000">
                  <a:pos x="wd2" y="hd2"/>
                </a:cxn>
              </a:cxnLst>
              <a:rect l="0" t="0" r="r" b="b"/>
              <a:pathLst>
                <a:path w="21600" h="21600" extrusionOk="0">
                  <a:moveTo>
                    <a:pt x="21598" y="14399"/>
                  </a:moveTo>
                  <a:lnTo>
                    <a:pt x="21598" y="0"/>
                  </a:lnTo>
                  <a:lnTo>
                    <a:pt x="14400" y="0"/>
                  </a:lnTo>
                  <a:lnTo>
                    <a:pt x="14400" y="14399"/>
                  </a:lnTo>
                  <a:cubicBezTo>
                    <a:pt x="14400" y="15724"/>
                    <a:pt x="12783" y="16800"/>
                    <a:pt x="10801" y="16800"/>
                  </a:cubicBezTo>
                  <a:cubicBezTo>
                    <a:pt x="8806" y="16800"/>
                    <a:pt x="7202" y="15724"/>
                    <a:pt x="7202" y="14399"/>
                  </a:cubicBezTo>
                  <a:lnTo>
                    <a:pt x="7202" y="0"/>
                  </a:lnTo>
                  <a:lnTo>
                    <a:pt x="3" y="0"/>
                  </a:lnTo>
                  <a:lnTo>
                    <a:pt x="0" y="14399"/>
                  </a:lnTo>
                  <a:cubicBezTo>
                    <a:pt x="0" y="18386"/>
                    <a:pt x="4828" y="21600"/>
                    <a:pt x="10801" y="21600"/>
                  </a:cubicBezTo>
                  <a:cubicBezTo>
                    <a:pt x="16774" y="21600"/>
                    <a:pt x="21600" y="18386"/>
                    <a:pt x="21600" y="14399"/>
                  </a:cubicBezTo>
                  <a:cubicBezTo>
                    <a:pt x="21600" y="14399"/>
                    <a:pt x="21598" y="14399"/>
                    <a:pt x="21598" y="14399"/>
                  </a:cubicBezTo>
                  <a:close/>
                </a:path>
              </a:pathLst>
            </a:custGeom>
            <a:solidFill>
              <a:schemeClr val="accent2"/>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lang="en-GB" b="0" i="0" noProof="0">
                <a:latin typeface="Arial" panose="020B0604020202020204" pitchFamily="34" charset="0"/>
              </a:endParaRPr>
            </a:p>
          </p:txBody>
        </p:sp>
      </p:grpSp>
      <p:sp>
        <p:nvSpPr>
          <p:cNvPr id="3" name="Tijdelijke aanduiding voor datum 2">
            <a:extLst>
              <a:ext uri="{FF2B5EF4-FFF2-40B4-BE49-F238E27FC236}">
                <a16:creationId xmlns:a16="http://schemas.microsoft.com/office/drawing/2014/main" id="{EA130835-FF24-324C-AED1-AB491E2276A1}"/>
              </a:ext>
            </a:extLst>
          </p:cNvPr>
          <p:cNvSpPr>
            <a:spLocks noGrp="1"/>
          </p:cNvSpPr>
          <p:nvPr>
            <p:ph type="dt" sz="half" idx="13"/>
          </p:nvPr>
        </p:nvSpPr>
        <p:spPr/>
        <p:txBody>
          <a:bodyPr/>
          <a:lstStyle/>
          <a:p>
            <a:fld id="{E930E126-78A8-46CB-B388-02F2D9484909}" type="datetimeFigureOut">
              <a:rPr lang="en-NL" smtClean="0"/>
              <a:t>14/06/2023</a:t>
            </a:fld>
            <a:endParaRPr lang="en-NL"/>
          </a:p>
        </p:txBody>
      </p:sp>
      <p:sp>
        <p:nvSpPr>
          <p:cNvPr id="6" name="Tijdelijke aanduiding voor voettekst 5">
            <a:extLst>
              <a:ext uri="{FF2B5EF4-FFF2-40B4-BE49-F238E27FC236}">
                <a16:creationId xmlns:a16="http://schemas.microsoft.com/office/drawing/2014/main" id="{E291CBFA-3265-D74E-9E5F-3250B16507A6}"/>
              </a:ext>
            </a:extLst>
          </p:cNvPr>
          <p:cNvSpPr>
            <a:spLocks noGrp="1"/>
          </p:cNvSpPr>
          <p:nvPr>
            <p:ph type="ftr" sz="quarter" idx="14"/>
          </p:nvPr>
        </p:nvSpPr>
        <p:spPr/>
        <p:txBody>
          <a:bodyPr/>
          <a:lstStyle/>
          <a:p>
            <a:endParaRPr lang="en-NL"/>
          </a:p>
        </p:txBody>
      </p:sp>
      <p:sp>
        <p:nvSpPr>
          <p:cNvPr id="7" name="Tijdelijke aanduiding voor dianummer 6">
            <a:extLst>
              <a:ext uri="{FF2B5EF4-FFF2-40B4-BE49-F238E27FC236}">
                <a16:creationId xmlns:a16="http://schemas.microsoft.com/office/drawing/2014/main" id="{E96E8AF7-39D7-1E4D-88D0-888C3B9682F5}"/>
              </a:ext>
            </a:extLst>
          </p:cNvPr>
          <p:cNvSpPr>
            <a:spLocks noGrp="1"/>
          </p:cNvSpPr>
          <p:nvPr>
            <p:ph type="sldNum" sz="quarter" idx="15"/>
          </p:nvPr>
        </p:nvSpPr>
        <p:spPr/>
        <p:txBody>
          <a:bodyPr/>
          <a:lstStyle/>
          <a:p>
            <a:fld id="{D42C6274-13B5-4D66-B48F-16F724FA46C9}" type="slidenum">
              <a:rPr lang="en-NL" smtClean="0"/>
              <a:t>‹#›</a:t>
            </a:fld>
            <a:endParaRPr lang="en-NL"/>
          </a:p>
        </p:txBody>
      </p:sp>
    </p:spTree>
    <p:extLst>
      <p:ext uri="{BB962C8B-B14F-4D97-AF65-F5344CB8AC3E}">
        <p14:creationId xmlns:p14="http://schemas.microsoft.com/office/powerpoint/2010/main" val="19644289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148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2"/>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8874B71D-7E90-DC47-ADA8-2E56B23E3E58}"/>
              </a:ext>
            </a:extLst>
          </p:cNvPr>
          <p:cNvGrpSpPr/>
          <p:nvPr/>
        </p:nvGrpSpPr>
        <p:grpSpPr>
          <a:xfrm>
            <a:off x="11496600" y="332656"/>
            <a:ext cx="407011" cy="348834"/>
            <a:chOff x="11496600" y="332656"/>
            <a:chExt cx="407011" cy="348834"/>
          </a:xfrm>
        </p:grpSpPr>
        <p:sp>
          <p:nvSpPr>
            <p:cNvPr id="16" name="Shape">
              <a:extLst>
                <a:ext uri="{FF2B5EF4-FFF2-40B4-BE49-F238E27FC236}">
                  <a16:creationId xmlns:a16="http://schemas.microsoft.com/office/drawing/2014/main" id="{11A046CB-86B2-344D-AF82-FACB1BA94968}"/>
                </a:ext>
              </a:extLst>
            </p:cNvPr>
            <p:cNvSpPr/>
            <p:nvPr/>
          </p:nvSpPr>
          <p:spPr>
            <a:xfrm>
              <a:off x="11612917" y="332656"/>
              <a:ext cx="58111" cy="1452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2">
                <a:alpha val="68000"/>
              </a:schemeClr>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lang="en-GB" b="0" i="0" noProof="0">
                <a:latin typeface="Arial" panose="020B0604020202020204" pitchFamily="34" charset="0"/>
              </a:endParaRPr>
            </a:p>
          </p:txBody>
        </p:sp>
        <p:sp>
          <p:nvSpPr>
            <p:cNvPr id="17" name="Shape">
              <a:extLst>
                <a:ext uri="{FF2B5EF4-FFF2-40B4-BE49-F238E27FC236}">
                  <a16:creationId xmlns:a16="http://schemas.microsoft.com/office/drawing/2014/main" id="{018AB066-8A27-AF4A-B176-DE92C738F2E4}"/>
                </a:ext>
              </a:extLst>
            </p:cNvPr>
            <p:cNvSpPr/>
            <p:nvPr/>
          </p:nvSpPr>
          <p:spPr>
            <a:xfrm>
              <a:off x="11612917" y="536212"/>
              <a:ext cx="58111" cy="1452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2">
                <a:alpha val="68000"/>
              </a:schemeClr>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lang="en-GB" b="0" i="0" noProof="0">
                <a:latin typeface="Arial" panose="020B0604020202020204" pitchFamily="34" charset="0"/>
              </a:endParaRPr>
            </a:p>
          </p:txBody>
        </p:sp>
        <p:sp>
          <p:nvSpPr>
            <p:cNvPr id="18" name="Shape">
              <a:extLst>
                <a:ext uri="{FF2B5EF4-FFF2-40B4-BE49-F238E27FC236}">
                  <a16:creationId xmlns:a16="http://schemas.microsoft.com/office/drawing/2014/main" id="{24725C09-C52E-E846-A4CA-4BECFCEF712D}"/>
                </a:ext>
              </a:extLst>
            </p:cNvPr>
            <p:cNvSpPr/>
            <p:nvPr/>
          </p:nvSpPr>
          <p:spPr>
            <a:xfrm>
              <a:off x="11496600" y="332656"/>
              <a:ext cx="58111" cy="34866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2">
                <a:alpha val="68000"/>
              </a:schemeClr>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lang="en-GB" b="0" i="0" noProof="0">
                <a:latin typeface="Arial" panose="020B0604020202020204" pitchFamily="34" charset="0"/>
              </a:endParaRPr>
            </a:p>
          </p:txBody>
        </p:sp>
        <p:sp>
          <p:nvSpPr>
            <p:cNvPr id="19" name="Shape">
              <a:extLst>
                <a:ext uri="{FF2B5EF4-FFF2-40B4-BE49-F238E27FC236}">
                  <a16:creationId xmlns:a16="http://schemas.microsoft.com/office/drawing/2014/main" id="{4E461D7F-241A-1444-9F7B-12B0FE4C9B1D}"/>
                </a:ext>
              </a:extLst>
            </p:cNvPr>
            <p:cNvSpPr/>
            <p:nvPr/>
          </p:nvSpPr>
          <p:spPr>
            <a:xfrm>
              <a:off x="11729235" y="332656"/>
              <a:ext cx="174376" cy="261501"/>
            </a:xfrm>
            <a:custGeom>
              <a:avLst/>
              <a:gdLst/>
              <a:ahLst/>
              <a:cxnLst>
                <a:cxn ang="0">
                  <a:pos x="wd2" y="hd2"/>
                </a:cxn>
                <a:cxn ang="5400000">
                  <a:pos x="wd2" y="hd2"/>
                </a:cxn>
                <a:cxn ang="10800000">
                  <a:pos x="wd2" y="hd2"/>
                </a:cxn>
                <a:cxn ang="16200000">
                  <a:pos x="wd2" y="hd2"/>
                </a:cxn>
              </a:cxnLst>
              <a:rect l="0" t="0" r="r" b="b"/>
              <a:pathLst>
                <a:path w="21600" h="21600" extrusionOk="0">
                  <a:moveTo>
                    <a:pt x="21598" y="14399"/>
                  </a:moveTo>
                  <a:lnTo>
                    <a:pt x="21598" y="0"/>
                  </a:lnTo>
                  <a:lnTo>
                    <a:pt x="14400" y="0"/>
                  </a:lnTo>
                  <a:lnTo>
                    <a:pt x="14400" y="14399"/>
                  </a:lnTo>
                  <a:cubicBezTo>
                    <a:pt x="14400" y="15724"/>
                    <a:pt x="12783" y="16800"/>
                    <a:pt x="10801" y="16800"/>
                  </a:cubicBezTo>
                  <a:cubicBezTo>
                    <a:pt x="8806" y="16800"/>
                    <a:pt x="7202" y="15724"/>
                    <a:pt x="7202" y="14399"/>
                  </a:cubicBezTo>
                  <a:lnTo>
                    <a:pt x="7202" y="0"/>
                  </a:lnTo>
                  <a:lnTo>
                    <a:pt x="3" y="0"/>
                  </a:lnTo>
                  <a:lnTo>
                    <a:pt x="0" y="14399"/>
                  </a:lnTo>
                  <a:cubicBezTo>
                    <a:pt x="0" y="18386"/>
                    <a:pt x="4828" y="21600"/>
                    <a:pt x="10801" y="21600"/>
                  </a:cubicBezTo>
                  <a:cubicBezTo>
                    <a:pt x="16774" y="21600"/>
                    <a:pt x="21600" y="18386"/>
                    <a:pt x="21600" y="14399"/>
                  </a:cubicBezTo>
                  <a:cubicBezTo>
                    <a:pt x="21600" y="14399"/>
                    <a:pt x="21598" y="14399"/>
                    <a:pt x="21598" y="14399"/>
                  </a:cubicBezTo>
                  <a:close/>
                </a:path>
              </a:pathLst>
            </a:custGeom>
            <a:solidFill>
              <a:schemeClr val="accent3"/>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lang="en-GB" b="0" i="0" noProof="0">
                <a:latin typeface="Arial" panose="020B0604020202020204" pitchFamily="34" charset="0"/>
              </a:endParaRPr>
            </a:p>
          </p:txBody>
        </p:sp>
      </p:grpSp>
      <p:sp>
        <p:nvSpPr>
          <p:cNvPr id="9" name="Title 1">
            <a:extLst>
              <a:ext uri="{FF2B5EF4-FFF2-40B4-BE49-F238E27FC236}">
                <a16:creationId xmlns:a16="http://schemas.microsoft.com/office/drawing/2014/main" id="{913CDB32-C92A-4941-BFB9-C975562FCB00}"/>
              </a:ext>
            </a:extLst>
          </p:cNvPr>
          <p:cNvSpPr txBox="1">
            <a:spLocks/>
          </p:cNvSpPr>
          <p:nvPr/>
        </p:nvSpPr>
        <p:spPr>
          <a:xfrm>
            <a:off x="1063496" y="2862695"/>
            <a:ext cx="10162864" cy="137179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4400" b="0" i="0" kern="1200">
                <a:solidFill>
                  <a:schemeClr val="bg1"/>
                </a:solidFill>
                <a:latin typeface="Avenir Roman" panose="02000503020000020003" pitchFamily="2" charset="0"/>
                <a:ea typeface="+mj-ea"/>
                <a:cs typeface="+mj-cs"/>
              </a:defRPr>
            </a:lvl1pPr>
          </a:lstStyle>
          <a:p>
            <a:endParaRPr lang="en-GB" sz="11500" b="1" i="0" noProof="0">
              <a:latin typeface="Arial Black" panose="020B0604020202020204" pitchFamily="34" charset="0"/>
            </a:endParaRPr>
          </a:p>
        </p:txBody>
      </p:sp>
      <p:sp>
        <p:nvSpPr>
          <p:cNvPr id="10" name="Title 1">
            <a:extLst>
              <a:ext uri="{FF2B5EF4-FFF2-40B4-BE49-F238E27FC236}">
                <a16:creationId xmlns:a16="http://schemas.microsoft.com/office/drawing/2014/main" id="{AA0D0540-3E6E-0945-B120-276732767085}"/>
              </a:ext>
            </a:extLst>
          </p:cNvPr>
          <p:cNvSpPr txBox="1">
            <a:spLocks/>
          </p:cNvSpPr>
          <p:nvPr/>
        </p:nvSpPr>
        <p:spPr>
          <a:xfrm>
            <a:off x="1075036" y="4460272"/>
            <a:ext cx="10162864" cy="64807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4400" b="0" i="0" kern="1200">
                <a:solidFill>
                  <a:schemeClr val="bg1"/>
                </a:solidFill>
                <a:latin typeface="Avenir Roman" panose="02000503020000020003" pitchFamily="2" charset="0"/>
                <a:ea typeface="+mj-ea"/>
                <a:cs typeface="+mj-cs"/>
              </a:defRPr>
            </a:lvl1pPr>
          </a:lstStyle>
          <a:p>
            <a:endParaRPr lang="en-GB" sz="2500" b="0" i="0" noProof="0">
              <a:latin typeface="Arial" panose="020B0604020202020204" pitchFamily="34" charset="0"/>
            </a:endParaRPr>
          </a:p>
        </p:txBody>
      </p:sp>
      <p:sp>
        <p:nvSpPr>
          <p:cNvPr id="8" name="Text Placeholder 7">
            <a:extLst>
              <a:ext uri="{FF2B5EF4-FFF2-40B4-BE49-F238E27FC236}">
                <a16:creationId xmlns:a16="http://schemas.microsoft.com/office/drawing/2014/main" id="{C20CC193-7C60-E349-BC31-C15E811787A3}"/>
              </a:ext>
            </a:extLst>
          </p:cNvPr>
          <p:cNvSpPr>
            <a:spLocks noGrp="1"/>
          </p:cNvSpPr>
          <p:nvPr>
            <p:ph type="body" sz="quarter" idx="11"/>
          </p:nvPr>
        </p:nvSpPr>
        <p:spPr>
          <a:xfrm>
            <a:off x="529370" y="5732462"/>
            <a:ext cx="11090275" cy="720726"/>
          </a:xfrm>
        </p:spPr>
        <p:txBody>
          <a:bodyPr/>
          <a:lstStyle>
            <a:lvl1pPr algn="ctr">
              <a:defRPr b="1" i="0">
                <a:solidFill>
                  <a:schemeClr val="bg1"/>
                </a:solidFill>
                <a:latin typeface="Arial" panose="020B0604020202020204" pitchFamily="34" charset="0"/>
              </a:defRPr>
            </a:lvl1pPr>
            <a:lvl2pPr marL="6350" indent="0" algn="ctr">
              <a:buNone/>
              <a:tabLst/>
              <a:defRPr sz="1400">
                <a:solidFill>
                  <a:schemeClr val="bg1"/>
                </a:solidFill>
              </a:defRPr>
            </a:lvl2pPr>
            <a:lvl3pPr marL="6350" indent="0" algn="ctr">
              <a:buNone/>
              <a:tabLst/>
              <a:defRPr sz="1400">
                <a:solidFill>
                  <a:schemeClr val="bg1"/>
                </a:solidFill>
              </a:defRPr>
            </a:lvl3pPr>
            <a:lvl4pPr marL="6350" indent="0" algn="ctr">
              <a:buNone/>
              <a:tabLst/>
              <a:defRPr sz="1400">
                <a:solidFill>
                  <a:schemeClr val="bg1"/>
                </a:solidFill>
              </a:defRPr>
            </a:lvl4pPr>
            <a:lvl5pPr marL="6350" indent="0" algn="ctr">
              <a:buNone/>
              <a:tabLst/>
              <a:defRPr sz="1400">
                <a:solidFill>
                  <a:schemeClr val="bg1"/>
                </a:solidFill>
              </a:defRPr>
            </a:lvl5pPr>
          </a:lstStyle>
          <a:p>
            <a:pPr lvl="0"/>
            <a:r>
              <a:rPr lang="en-US" noProof="0"/>
              <a:t>Click to edit Master text styles</a:t>
            </a:r>
          </a:p>
        </p:txBody>
      </p:sp>
      <p:sp>
        <p:nvSpPr>
          <p:cNvPr id="11" name="Title 10">
            <a:extLst>
              <a:ext uri="{FF2B5EF4-FFF2-40B4-BE49-F238E27FC236}">
                <a16:creationId xmlns:a16="http://schemas.microsoft.com/office/drawing/2014/main" id="{40D08C5E-16C4-994E-A482-905047804535}"/>
              </a:ext>
            </a:extLst>
          </p:cNvPr>
          <p:cNvSpPr>
            <a:spLocks noGrp="1"/>
          </p:cNvSpPr>
          <p:nvPr>
            <p:ph type="title"/>
          </p:nvPr>
        </p:nvSpPr>
        <p:spPr>
          <a:xfrm>
            <a:off x="550863" y="1412776"/>
            <a:ext cx="11090275" cy="4034878"/>
          </a:xfrm>
        </p:spPr>
        <p:txBody>
          <a:bodyPr/>
          <a:lstStyle>
            <a:lvl1pPr algn="ctr">
              <a:defRPr b="1" i="0">
                <a:solidFill>
                  <a:schemeClr val="bg1"/>
                </a:solidFill>
                <a:latin typeface="Arial Black" panose="020B0604020202020204" pitchFamily="34" charset="0"/>
              </a:defRPr>
            </a:lvl1pPr>
          </a:lstStyle>
          <a:p>
            <a:r>
              <a:rPr lang="en-US" noProof="0"/>
              <a:t>Click to edit Master title style</a:t>
            </a:r>
            <a:endParaRPr lang="en-GB" noProof="0"/>
          </a:p>
        </p:txBody>
      </p:sp>
      <p:sp>
        <p:nvSpPr>
          <p:cNvPr id="13" name="Text Placeholder 12">
            <a:extLst>
              <a:ext uri="{FF2B5EF4-FFF2-40B4-BE49-F238E27FC236}">
                <a16:creationId xmlns:a16="http://schemas.microsoft.com/office/drawing/2014/main" id="{D4A55268-B5AB-8647-8B66-B3E837CE5FDA}"/>
              </a:ext>
            </a:extLst>
          </p:cNvPr>
          <p:cNvSpPr>
            <a:spLocks noGrp="1"/>
          </p:cNvSpPr>
          <p:nvPr>
            <p:ph type="body" sz="quarter" idx="12"/>
          </p:nvPr>
        </p:nvSpPr>
        <p:spPr>
          <a:xfrm>
            <a:off x="550863" y="476250"/>
            <a:ext cx="11090275" cy="720725"/>
          </a:xfrm>
        </p:spPr>
        <p:txBody>
          <a:bodyPr/>
          <a:lstStyle>
            <a:lvl1pPr algn="ctr">
              <a:defRPr>
                <a:solidFill>
                  <a:schemeClr val="bg1"/>
                </a:solidFill>
              </a:defRPr>
            </a:lvl1pPr>
            <a:lvl2pPr marL="6350" indent="0" algn="ctr">
              <a:buNone/>
              <a:tabLst/>
              <a:defRPr>
                <a:solidFill>
                  <a:schemeClr val="bg1"/>
                </a:solidFill>
              </a:defRPr>
            </a:lvl2pPr>
            <a:lvl3pPr marL="6350" indent="0" algn="ctr">
              <a:buNone/>
              <a:tabLst/>
              <a:defRPr>
                <a:solidFill>
                  <a:schemeClr val="bg1"/>
                </a:solidFill>
              </a:defRPr>
            </a:lvl3pPr>
            <a:lvl4pPr marL="6350" indent="0" algn="ctr">
              <a:buNone/>
              <a:tabLst/>
              <a:defRPr>
                <a:solidFill>
                  <a:schemeClr val="bg1"/>
                </a:solidFill>
              </a:defRPr>
            </a:lvl4pPr>
            <a:lvl5pPr marL="6350" indent="0" algn="ctr">
              <a:buNone/>
              <a:tabLst/>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2370960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1105914"/>
            <a:ext cx="10515600" cy="584775"/>
          </a:xfrm>
        </p:spPr>
        <p:txBody>
          <a:bodyPr/>
          <a:lstStyle/>
          <a:p>
            <a:r>
              <a:rPr lang="en-US"/>
              <a:t>Click to edit Master title style</a:t>
            </a:r>
            <a:endParaRPr lang="en-GB"/>
          </a:p>
        </p:txBody>
      </p:sp>
      <p:sp>
        <p:nvSpPr>
          <p:cNvPr id="3" name="Text Placeholder 2"/>
          <p:cNvSpPr>
            <a:spLocks noGrp="1"/>
          </p:cNvSpPr>
          <p:nvPr>
            <p:ph type="body" idx="1"/>
          </p:nvPr>
        </p:nvSpPr>
        <p:spPr>
          <a:xfrm>
            <a:off x="840318" y="2043410"/>
            <a:ext cx="5158316" cy="4616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26530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2043410"/>
            <a:ext cx="5183717" cy="4616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26530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lvl1pPr>
              <a:defRPr/>
            </a:lvl1pPr>
          </a:lstStyle>
          <a:p>
            <a:fld id="{4A701237-524A-4CA0-9EBC-29E381930636}" type="datetimeFigureOut">
              <a:rPr lang="en-GB" smtClean="0"/>
              <a:t>14/06/2023</a:t>
            </a:fld>
            <a:endParaRPr lang="en-GB"/>
          </a:p>
        </p:txBody>
      </p:sp>
      <p:sp>
        <p:nvSpPr>
          <p:cNvPr id="8" name="Slide Number Placeholder 7"/>
          <p:cNvSpPr>
            <a:spLocks noGrp="1"/>
          </p:cNvSpPr>
          <p:nvPr>
            <p:ph type="sldNum" sz="quarter" idx="11"/>
          </p:nvPr>
        </p:nvSpPr>
        <p:spPr/>
        <p:txBody>
          <a:bodyPr/>
          <a:lstStyle>
            <a:lvl1pPr>
              <a:defRPr/>
            </a:lvl1pPr>
          </a:lstStyle>
          <a:p>
            <a:fld id="{7E57E86B-2AD2-4119-A126-AD16489D7C7B}" type="slidenum">
              <a:rPr lang="en-GB" smtClean="0"/>
              <a:t>‹#›</a:t>
            </a:fld>
            <a:endParaRPr lang="en-GB"/>
          </a:p>
        </p:txBody>
      </p:sp>
      <p:sp>
        <p:nvSpPr>
          <p:cNvPr id="9" name="Footer Placeholder 8"/>
          <p:cNvSpPr>
            <a:spLocks noGrp="1"/>
          </p:cNvSpPr>
          <p:nvPr>
            <p:ph type="ftr" sz="quarter" idx="12"/>
          </p:nvPr>
        </p:nvSpPr>
        <p:spPr/>
        <p:txBody>
          <a:bodyPr/>
          <a:lstStyle>
            <a:lvl1pPr>
              <a:defRPr/>
            </a:lvl1pPr>
          </a:lstStyle>
          <a:p>
            <a:endParaRPr lang="en-GB"/>
          </a:p>
        </p:txBody>
      </p:sp>
    </p:spTree>
    <p:extLst>
      <p:ext uri="{BB962C8B-B14F-4D97-AF65-F5344CB8AC3E}">
        <p14:creationId xmlns:p14="http://schemas.microsoft.com/office/powerpoint/2010/main" val="188287765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1_content bottom">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1145C2-8668-BF4B-96D8-A87283B1BB59}"/>
              </a:ext>
            </a:extLst>
          </p:cNvPr>
          <p:cNvPicPr>
            <a:picLocks noChangeAspect="1"/>
          </p:cNvPicPr>
          <p:nvPr/>
        </p:nvPicPr>
        <p:blipFill>
          <a:blip r:embed="rId2"/>
          <a:stretch>
            <a:fillRect/>
          </a:stretch>
        </p:blipFill>
        <p:spPr>
          <a:xfrm>
            <a:off x="0" y="0"/>
            <a:ext cx="12224288" cy="6858000"/>
          </a:xfrm>
          <a:prstGeom prst="rect">
            <a:avLst/>
          </a:prstGeom>
        </p:spPr>
      </p:pic>
    </p:spTree>
    <p:extLst>
      <p:ext uri="{BB962C8B-B14F-4D97-AF65-F5344CB8AC3E}">
        <p14:creationId xmlns:p14="http://schemas.microsoft.com/office/powerpoint/2010/main" val="134530289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148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5656" name="Rectangle 56"/>
          <p:cNvSpPr>
            <a:spLocks noGrp="1" noChangeArrowheads="1"/>
          </p:cNvSpPr>
          <p:nvPr>
            <p:ph type="ctrTitle" sz="quarter"/>
          </p:nvPr>
        </p:nvSpPr>
        <p:spPr>
          <a:xfrm>
            <a:off x="2398184" y="2286000"/>
            <a:ext cx="8777816" cy="579438"/>
          </a:xfrm>
        </p:spPr>
        <p:txBody>
          <a:bodyPr anchor="t"/>
          <a:lstStyle>
            <a:lvl1pPr>
              <a:defRPr/>
            </a:lvl1pPr>
          </a:lstStyle>
          <a:p>
            <a:pPr lvl="0"/>
            <a:r>
              <a:rPr lang="en-US" altLang="en-US" noProof="0"/>
              <a:t>Click to edit Master title style</a:t>
            </a:r>
          </a:p>
        </p:txBody>
      </p:sp>
      <p:sp>
        <p:nvSpPr>
          <p:cNvPr id="25657" name="Rectangle 57"/>
          <p:cNvSpPr>
            <a:spLocks noGrp="1" noChangeArrowheads="1"/>
          </p:cNvSpPr>
          <p:nvPr>
            <p:ph type="subTitle" sz="quarter" idx="1"/>
          </p:nvPr>
        </p:nvSpPr>
        <p:spPr>
          <a:xfrm>
            <a:off x="2398184" y="3886200"/>
            <a:ext cx="8777816" cy="336550"/>
          </a:xfrm>
        </p:spPr>
        <p:txBody>
          <a:bodyPr/>
          <a:lstStyle>
            <a:lvl1pPr marL="0" indent="0">
              <a:lnSpc>
                <a:spcPct val="80000"/>
              </a:lnSpc>
              <a:buFont typeface="Zapf Dingbats" pitchFamily="96" charset="2"/>
              <a:buNone/>
              <a:defRPr sz="2000"/>
            </a:lvl1pPr>
          </a:lstStyle>
          <a:p>
            <a:pPr lvl="0"/>
            <a:r>
              <a:rPr lang="en-US" altLang="en-US" noProof="0"/>
              <a:t>Click to edit Master subtitle style</a:t>
            </a:r>
          </a:p>
        </p:txBody>
      </p:sp>
      <p:sp>
        <p:nvSpPr>
          <p:cNvPr id="25659" name="Rectangle 59"/>
          <p:cNvSpPr>
            <a:spLocks noGrp="1" noChangeArrowheads="1"/>
          </p:cNvSpPr>
          <p:nvPr>
            <p:ph type="dt" sz="quarter" idx="2"/>
          </p:nvPr>
        </p:nvSpPr>
        <p:spPr/>
        <p:txBody>
          <a:bodyPr/>
          <a:lstStyle>
            <a:lvl1pPr>
              <a:defRPr/>
            </a:lvl1pPr>
          </a:lstStyle>
          <a:p>
            <a:fld id="{E930E126-78A8-46CB-B388-02F2D9484909}" type="datetimeFigureOut">
              <a:rPr lang="en-NL" smtClean="0"/>
              <a:t>14/06/2023</a:t>
            </a:fld>
            <a:endParaRPr lang="en-NL"/>
          </a:p>
        </p:txBody>
      </p:sp>
      <p:sp>
        <p:nvSpPr>
          <p:cNvPr id="25660" name="Rectangle 60"/>
          <p:cNvSpPr>
            <a:spLocks noGrp="1" noChangeArrowheads="1"/>
          </p:cNvSpPr>
          <p:nvPr>
            <p:ph type="sldNum" sz="quarter" idx="4"/>
          </p:nvPr>
        </p:nvSpPr>
        <p:spPr/>
        <p:txBody>
          <a:bodyPr/>
          <a:lstStyle>
            <a:lvl1pPr>
              <a:defRPr/>
            </a:lvl1pPr>
          </a:lstStyle>
          <a:p>
            <a:fld id="{D42C6274-13B5-4D66-B48F-16F724FA46C9}" type="slidenum">
              <a:rPr lang="en-NL" smtClean="0"/>
              <a:t>‹#›</a:t>
            </a:fld>
            <a:endParaRPr lang="en-NL"/>
          </a:p>
        </p:txBody>
      </p:sp>
      <p:sp>
        <p:nvSpPr>
          <p:cNvPr id="25661" name="Rectangle 61"/>
          <p:cNvSpPr>
            <a:spLocks noGrp="1" noChangeArrowheads="1"/>
          </p:cNvSpPr>
          <p:nvPr>
            <p:ph type="ftr" sz="quarter" idx="3"/>
          </p:nvPr>
        </p:nvSpPr>
        <p:spPr/>
        <p:txBody>
          <a:bodyPr/>
          <a:lstStyle>
            <a:lvl1pPr>
              <a:defRPr/>
            </a:lvl1pPr>
          </a:lstStyle>
          <a:p>
            <a:endParaRPr lang="en-NL"/>
          </a:p>
        </p:txBody>
      </p:sp>
    </p:spTree>
    <p:extLst>
      <p:ext uri="{BB962C8B-B14F-4D97-AF65-F5344CB8AC3E}">
        <p14:creationId xmlns:p14="http://schemas.microsoft.com/office/powerpoint/2010/main" val="1326710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lvl1pPr>
              <a:defRPr/>
            </a:lvl1pPr>
          </a:lstStyle>
          <a:p>
            <a:fld id="{4A701237-524A-4CA0-9EBC-29E381930636}" type="datetimeFigureOut">
              <a:rPr lang="en-GB" smtClean="0"/>
              <a:t>14/06/2023</a:t>
            </a:fld>
            <a:endParaRPr lang="en-GB"/>
          </a:p>
        </p:txBody>
      </p:sp>
      <p:sp>
        <p:nvSpPr>
          <p:cNvPr id="4" name="Slide Number Placeholder 3"/>
          <p:cNvSpPr>
            <a:spLocks noGrp="1"/>
          </p:cNvSpPr>
          <p:nvPr>
            <p:ph type="sldNum" sz="quarter" idx="11"/>
          </p:nvPr>
        </p:nvSpPr>
        <p:spPr/>
        <p:txBody>
          <a:bodyPr/>
          <a:lstStyle>
            <a:lvl1pPr>
              <a:defRPr/>
            </a:lvl1pPr>
          </a:lstStyle>
          <a:p>
            <a:fld id="{7E57E86B-2AD2-4119-A126-AD16489D7C7B}" type="slidenum">
              <a:rPr lang="en-GB" smtClean="0"/>
              <a:t>‹#›</a:t>
            </a:fld>
            <a:endParaRPr lang="en-GB"/>
          </a:p>
        </p:txBody>
      </p:sp>
      <p:sp>
        <p:nvSpPr>
          <p:cNvPr id="5" name="Footer Placeholder 4"/>
          <p:cNvSpPr>
            <a:spLocks noGrp="1"/>
          </p:cNvSpPr>
          <p:nvPr>
            <p:ph type="ftr" sz="quarter" idx="12"/>
          </p:nvPr>
        </p:nvSpPr>
        <p:spPr/>
        <p:txBody>
          <a:bodyPr/>
          <a:lstStyle>
            <a:lvl1pPr>
              <a:defRPr/>
            </a:lvl1pPr>
          </a:lstStyle>
          <a:p>
            <a:endParaRPr lang="en-GB"/>
          </a:p>
        </p:txBody>
      </p:sp>
    </p:spTree>
    <p:extLst>
      <p:ext uri="{BB962C8B-B14F-4D97-AF65-F5344CB8AC3E}">
        <p14:creationId xmlns:p14="http://schemas.microsoft.com/office/powerpoint/2010/main" val="3960597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4A701237-524A-4CA0-9EBC-29E381930636}" type="datetimeFigureOut">
              <a:rPr lang="en-GB" smtClean="0"/>
              <a:t>14/06/2023</a:t>
            </a:fld>
            <a:endParaRPr lang="en-GB"/>
          </a:p>
        </p:txBody>
      </p:sp>
      <p:sp>
        <p:nvSpPr>
          <p:cNvPr id="3" name="Slide Number Placeholder 2"/>
          <p:cNvSpPr>
            <a:spLocks noGrp="1"/>
          </p:cNvSpPr>
          <p:nvPr>
            <p:ph type="sldNum" sz="quarter" idx="11"/>
          </p:nvPr>
        </p:nvSpPr>
        <p:spPr/>
        <p:txBody>
          <a:bodyPr/>
          <a:lstStyle>
            <a:lvl1pPr>
              <a:defRPr/>
            </a:lvl1pPr>
          </a:lstStyle>
          <a:p>
            <a:fld id="{7E57E86B-2AD2-4119-A126-AD16489D7C7B}" type="slidenum">
              <a:rPr lang="en-GB" smtClean="0"/>
              <a:t>‹#›</a:t>
            </a:fld>
            <a:endParaRPr lang="en-GB"/>
          </a:p>
        </p:txBody>
      </p:sp>
      <p:sp>
        <p:nvSpPr>
          <p:cNvPr id="4" name="Footer Placeholder 3"/>
          <p:cNvSpPr>
            <a:spLocks noGrp="1"/>
          </p:cNvSpPr>
          <p:nvPr>
            <p:ph type="ftr" sz="quarter" idx="12"/>
          </p:nvPr>
        </p:nvSpPr>
        <p:spPr/>
        <p:txBody>
          <a:bodyPr/>
          <a:lstStyle>
            <a:lvl1pPr>
              <a:defRPr/>
            </a:lvl1pPr>
          </a:lstStyle>
          <a:p>
            <a:endParaRPr lang="en-GB"/>
          </a:p>
        </p:txBody>
      </p:sp>
    </p:spTree>
    <p:extLst>
      <p:ext uri="{BB962C8B-B14F-4D97-AF65-F5344CB8AC3E}">
        <p14:creationId xmlns:p14="http://schemas.microsoft.com/office/powerpoint/2010/main" val="2092011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980182"/>
            <a:ext cx="3932767" cy="1077218"/>
          </a:xfrm>
        </p:spPr>
        <p:txBody>
          <a:bodyPr/>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717" y="987426"/>
            <a:ext cx="6172200" cy="22837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40318" y="2057400"/>
            <a:ext cx="3932767" cy="33855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A701237-524A-4CA0-9EBC-29E381930636}" type="datetimeFigureOut">
              <a:rPr lang="en-GB" smtClean="0"/>
              <a:t>14/06/2023</a:t>
            </a:fld>
            <a:endParaRPr lang="en-GB"/>
          </a:p>
        </p:txBody>
      </p:sp>
      <p:sp>
        <p:nvSpPr>
          <p:cNvPr id="6" name="Slide Number Placeholder 5"/>
          <p:cNvSpPr>
            <a:spLocks noGrp="1"/>
          </p:cNvSpPr>
          <p:nvPr>
            <p:ph type="sldNum" sz="quarter" idx="11"/>
          </p:nvPr>
        </p:nvSpPr>
        <p:spPr/>
        <p:txBody>
          <a:bodyPr/>
          <a:lstStyle>
            <a:lvl1pPr>
              <a:defRPr/>
            </a:lvl1pPr>
          </a:lstStyle>
          <a:p>
            <a:fld id="{7E57E86B-2AD2-4119-A126-AD16489D7C7B}" type="slidenum">
              <a:rPr lang="en-GB" smtClean="0"/>
              <a:t>‹#›</a:t>
            </a:fld>
            <a:endParaRPr lang="en-GB"/>
          </a:p>
        </p:txBody>
      </p:sp>
      <p:sp>
        <p:nvSpPr>
          <p:cNvPr id="7" name="Footer Placeholder 6"/>
          <p:cNvSpPr>
            <a:spLocks noGrp="1"/>
          </p:cNvSpPr>
          <p:nvPr>
            <p:ph type="ftr" sz="quarter" idx="12"/>
          </p:nvPr>
        </p:nvSpPr>
        <p:spPr/>
        <p:txBody>
          <a:bodyPr/>
          <a:lstStyle>
            <a:lvl1pPr>
              <a:defRPr/>
            </a:lvl1pPr>
          </a:lstStyle>
          <a:p>
            <a:endParaRPr lang="en-GB"/>
          </a:p>
        </p:txBody>
      </p:sp>
    </p:spTree>
    <p:extLst>
      <p:ext uri="{BB962C8B-B14F-4D97-AF65-F5344CB8AC3E}">
        <p14:creationId xmlns:p14="http://schemas.microsoft.com/office/powerpoint/2010/main" val="3657427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980182"/>
            <a:ext cx="3932767" cy="1077218"/>
          </a:xfrm>
        </p:spPr>
        <p:txBody>
          <a:bodyPr/>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717" y="987426"/>
            <a:ext cx="6172200" cy="584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40318" y="2057400"/>
            <a:ext cx="3932767" cy="33855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A701237-524A-4CA0-9EBC-29E381930636}" type="datetimeFigureOut">
              <a:rPr lang="en-GB" smtClean="0"/>
              <a:t>14/06/2023</a:t>
            </a:fld>
            <a:endParaRPr lang="en-GB"/>
          </a:p>
        </p:txBody>
      </p:sp>
      <p:sp>
        <p:nvSpPr>
          <p:cNvPr id="6" name="Slide Number Placeholder 5"/>
          <p:cNvSpPr>
            <a:spLocks noGrp="1"/>
          </p:cNvSpPr>
          <p:nvPr>
            <p:ph type="sldNum" sz="quarter" idx="11"/>
          </p:nvPr>
        </p:nvSpPr>
        <p:spPr/>
        <p:txBody>
          <a:bodyPr/>
          <a:lstStyle>
            <a:lvl1pPr>
              <a:defRPr/>
            </a:lvl1pPr>
          </a:lstStyle>
          <a:p>
            <a:fld id="{7E57E86B-2AD2-4119-A126-AD16489D7C7B}" type="slidenum">
              <a:rPr lang="en-GB" smtClean="0"/>
              <a:t>‹#›</a:t>
            </a:fld>
            <a:endParaRPr lang="en-GB"/>
          </a:p>
        </p:txBody>
      </p:sp>
      <p:sp>
        <p:nvSpPr>
          <p:cNvPr id="7" name="Footer Placeholder 6"/>
          <p:cNvSpPr>
            <a:spLocks noGrp="1"/>
          </p:cNvSpPr>
          <p:nvPr>
            <p:ph type="ftr" sz="quarter" idx="12"/>
          </p:nvPr>
        </p:nvSpPr>
        <p:spPr/>
        <p:txBody>
          <a:bodyPr/>
          <a:lstStyle>
            <a:lvl1pPr>
              <a:defRPr/>
            </a:lvl1pPr>
          </a:lstStyle>
          <a:p>
            <a:endParaRPr lang="en-GB"/>
          </a:p>
        </p:txBody>
      </p:sp>
    </p:spTree>
    <p:extLst>
      <p:ext uri="{BB962C8B-B14F-4D97-AF65-F5344CB8AC3E}">
        <p14:creationId xmlns:p14="http://schemas.microsoft.com/office/powerpoint/2010/main" val="195996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image" Target="../media/image3.tiff"/><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theme" Target="../theme/theme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24618" name="Rectangle 42"/>
          <p:cNvSpPr>
            <a:spLocks noGrp="1" noChangeArrowheads="1"/>
          </p:cNvSpPr>
          <p:nvPr>
            <p:ph type="title"/>
          </p:nvPr>
        </p:nvSpPr>
        <p:spPr bwMode="auto">
          <a:xfrm>
            <a:off x="1117600" y="609600"/>
            <a:ext cx="822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p>
            <a:pPr lvl="0"/>
            <a:r>
              <a:rPr lang="en-US" altLang="en-US"/>
              <a:t>Click to edit Master title style</a:t>
            </a:r>
          </a:p>
        </p:txBody>
      </p:sp>
      <p:sp>
        <p:nvSpPr>
          <p:cNvPr id="24623" name="Rectangle 47"/>
          <p:cNvSpPr>
            <a:spLocks noGrp="1" noChangeAspect="1" noChangeArrowheads="1"/>
          </p:cNvSpPr>
          <p:nvPr>
            <p:ph type="body" idx="1"/>
          </p:nvPr>
        </p:nvSpPr>
        <p:spPr bwMode="auto">
          <a:xfrm>
            <a:off x="1016000" y="1762126"/>
            <a:ext cx="10509251" cy="2222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4624" name="Rectangle 48"/>
          <p:cNvSpPr>
            <a:spLocks noGrp="1" noChangeArrowheads="1"/>
          </p:cNvSpPr>
          <p:nvPr>
            <p:ph type="dt" sz="half" idx="2"/>
          </p:nvPr>
        </p:nvSpPr>
        <p:spPr bwMode="auto">
          <a:xfrm>
            <a:off x="1016000" y="62484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lvl1pPr>
              <a:defRPr sz="1000">
                <a:solidFill>
                  <a:schemeClr val="accent1"/>
                </a:solidFill>
              </a:defRPr>
            </a:lvl1pPr>
          </a:lstStyle>
          <a:p>
            <a:fld id="{4A701237-524A-4CA0-9EBC-29E381930636}" type="datetimeFigureOut">
              <a:rPr lang="en-GB" smtClean="0"/>
              <a:t>14/06/2023</a:t>
            </a:fld>
            <a:endParaRPr lang="en-GB"/>
          </a:p>
        </p:txBody>
      </p:sp>
      <p:sp>
        <p:nvSpPr>
          <p:cNvPr id="24625" name="Rectangle 49"/>
          <p:cNvSpPr>
            <a:spLocks noGrp="1" noChangeArrowheads="1"/>
          </p:cNvSpPr>
          <p:nvPr>
            <p:ph type="sldNum" sz="quarter" idx="4"/>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lvl1pPr algn="r">
              <a:defRPr sz="1000">
                <a:solidFill>
                  <a:schemeClr val="accent1"/>
                </a:solidFill>
              </a:defRPr>
            </a:lvl1pPr>
          </a:lstStyle>
          <a:p>
            <a:fld id="{7E57E86B-2AD2-4119-A126-AD16489D7C7B}" type="slidenum">
              <a:rPr lang="en-GB" smtClean="0"/>
              <a:t>‹#›</a:t>
            </a:fld>
            <a:endParaRPr lang="en-GB"/>
          </a:p>
        </p:txBody>
      </p:sp>
      <p:sp>
        <p:nvSpPr>
          <p:cNvPr id="24626" name="Rectangle 50"/>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lvl1pPr algn="ctr">
              <a:defRPr sz="1000">
                <a:solidFill>
                  <a:schemeClr val="accent1"/>
                </a:solidFill>
              </a:defRPr>
            </a:lvl1pPr>
          </a:lstStyle>
          <a:p>
            <a:endParaRPr lang="en-GB"/>
          </a:p>
        </p:txBody>
      </p:sp>
    </p:spTree>
    <p:extLst>
      <p:ext uri="{BB962C8B-B14F-4D97-AF65-F5344CB8AC3E}">
        <p14:creationId xmlns:p14="http://schemas.microsoft.com/office/powerpoint/2010/main" val="34819514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rtl="0" eaLnBrk="1" fontAlgn="base" hangingPunct="1">
        <a:spcBef>
          <a:spcPct val="0"/>
        </a:spcBef>
        <a:spcAft>
          <a:spcPct val="0"/>
        </a:spcAft>
        <a:defRPr sz="3200" b="1" kern="1200">
          <a:solidFill>
            <a:srgbClr val="000000"/>
          </a:solidFill>
          <a:latin typeface="+mj-lt"/>
          <a:ea typeface="+mj-ea"/>
          <a:cs typeface="+mj-cs"/>
        </a:defRPr>
      </a:lvl1pPr>
      <a:lvl2pPr algn="l" rtl="0" eaLnBrk="1" fontAlgn="base" hangingPunct="1">
        <a:spcBef>
          <a:spcPct val="0"/>
        </a:spcBef>
        <a:spcAft>
          <a:spcPct val="0"/>
        </a:spcAft>
        <a:defRPr sz="3200" b="1">
          <a:solidFill>
            <a:srgbClr val="000000"/>
          </a:solidFill>
          <a:latin typeface="Arial" panose="020B0604020202020204" pitchFamily="34" charset="0"/>
        </a:defRPr>
      </a:lvl2pPr>
      <a:lvl3pPr algn="l" rtl="0" eaLnBrk="1" fontAlgn="base" hangingPunct="1">
        <a:spcBef>
          <a:spcPct val="0"/>
        </a:spcBef>
        <a:spcAft>
          <a:spcPct val="0"/>
        </a:spcAft>
        <a:defRPr sz="3200" b="1">
          <a:solidFill>
            <a:srgbClr val="000000"/>
          </a:solidFill>
          <a:latin typeface="Arial" panose="020B0604020202020204" pitchFamily="34" charset="0"/>
        </a:defRPr>
      </a:lvl3pPr>
      <a:lvl4pPr algn="l" rtl="0" eaLnBrk="1" fontAlgn="base" hangingPunct="1">
        <a:spcBef>
          <a:spcPct val="0"/>
        </a:spcBef>
        <a:spcAft>
          <a:spcPct val="0"/>
        </a:spcAft>
        <a:defRPr sz="3200" b="1">
          <a:solidFill>
            <a:srgbClr val="000000"/>
          </a:solidFill>
          <a:latin typeface="Arial" panose="020B0604020202020204" pitchFamily="34" charset="0"/>
        </a:defRPr>
      </a:lvl4pPr>
      <a:lvl5pPr algn="l" rtl="0" eaLnBrk="1" fontAlgn="base" hangingPunct="1">
        <a:spcBef>
          <a:spcPct val="0"/>
        </a:spcBef>
        <a:spcAft>
          <a:spcPct val="0"/>
        </a:spcAft>
        <a:defRPr sz="3200" b="1">
          <a:solidFill>
            <a:srgbClr val="000000"/>
          </a:solidFill>
          <a:latin typeface="Arial" panose="020B0604020202020204" pitchFamily="34" charset="0"/>
        </a:defRPr>
      </a:lvl5pPr>
      <a:lvl6pPr marL="457200" algn="l" rtl="0" eaLnBrk="1" fontAlgn="base" hangingPunct="1">
        <a:spcBef>
          <a:spcPct val="0"/>
        </a:spcBef>
        <a:spcAft>
          <a:spcPct val="0"/>
        </a:spcAft>
        <a:defRPr sz="3200" b="1">
          <a:solidFill>
            <a:srgbClr val="000000"/>
          </a:solidFill>
          <a:latin typeface="Arial" panose="020B0604020202020204" pitchFamily="34" charset="0"/>
        </a:defRPr>
      </a:lvl6pPr>
      <a:lvl7pPr marL="914400" algn="l" rtl="0" eaLnBrk="1" fontAlgn="base" hangingPunct="1">
        <a:spcBef>
          <a:spcPct val="0"/>
        </a:spcBef>
        <a:spcAft>
          <a:spcPct val="0"/>
        </a:spcAft>
        <a:defRPr sz="3200" b="1">
          <a:solidFill>
            <a:srgbClr val="000000"/>
          </a:solidFill>
          <a:latin typeface="Arial" panose="020B0604020202020204" pitchFamily="34" charset="0"/>
        </a:defRPr>
      </a:lvl7pPr>
      <a:lvl8pPr marL="1371600" algn="l" rtl="0" eaLnBrk="1" fontAlgn="base" hangingPunct="1">
        <a:spcBef>
          <a:spcPct val="0"/>
        </a:spcBef>
        <a:spcAft>
          <a:spcPct val="0"/>
        </a:spcAft>
        <a:defRPr sz="3200" b="1">
          <a:solidFill>
            <a:srgbClr val="000000"/>
          </a:solidFill>
          <a:latin typeface="Arial" panose="020B0604020202020204" pitchFamily="34" charset="0"/>
        </a:defRPr>
      </a:lvl8pPr>
      <a:lvl9pPr marL="1828800" algn="l" rtl="0" eaLnBrk="1" fontAlgn="base" hangingPunct="1">
        <a:spcBef>
          <a:spcPct val="0"/>
        </a:spcBef>
        <a:spcAft>
          <a:spcPct val="0"/>
        </a:spcAft>
        <a:defRPr sz="3200" b="1">
          <a:solidFill>
            <a:srgbClr val="000000"/>
          </a:solidFill>
          <a:latin typeface="Arial" panose="020B0604020202020204" pitchFamily="34" charset="0"/>
        </a:defRPr>
      </a:lvl9pPr>
    </p:titleStyle>
    <p:bodyStyle>
      <a:lvl1pPr marL="342900" indent="-342900" algn="l" rtl="0" eaLnBrk="1" fontAlgn="base" hangingPunct="1">
        <a:spcBef>
          <a:spcPct val="20000"/>
        </a:spcBef>
        <a:spcAft>
          <a:spcPct val="0"/>
        </a:spcAft>
        <a:buClr>
          <a:srgbClr val="ED0010"/>
        </a:buClr>
        <a:buSzPct val="60000"/>
        <a:buFont typeface="Zapf Dingbats" pitchFamily="96" charset="2"/>
        <a:buChar char="n"/>
        <a:defRPr sz="2800" kern="1200">
          <a:solidFill>
            <a:srgbClr val="000000"/>
          </a:solidFill>
          <a:latin typeface="+mn-lt"/>
          <a:ea typeface="+mn-ea"/>
          <a:cs typeface="+mn-cs"/>
        </a:defRPr>
      </a:lvl1pPr>
      <a:lvl2pPr marL="819150" indent="-285750" algn="l" rtl="0" eaLnBrk="1" fontAlgn="base" hangingPunct="1">
        <a:spcBef>
          <a:spcPct val="20000"/>
        </a:spcBef>
        <a:spcAft>
          <a:spcPct val="0"/>
        </a:spcAft>
        <a:buClr>
          <a:schemeClr val="accent1"/>
        </a:buClr>
        <a:buSzPct val="60000"/>
        <a:buFont typeface="Zapf Dingbats" pitchFamily="96" charset="2"/>
        <a:buChar char="n"/>
        <a:defRPr sz="2600" kern="1200">
          <a:solidFill>
            <a:srgbClr val="000000"/>
          </a:solidFill>
          <a:latin typeface="+mn-lt"/>
          <a:ea typeface="+mn-ea"/>
          <a:cs typeface="+mn-cs"/>
        </a:defRPr>
      </a:lvl2pPr>
      <a:lvl3pPr marL="1143000" indent="-228600" algn="l" rtl="0" eaLnBrk="1" fontAlgn="base" hangingPunct="1">
        <a:spcBef>
          <a:spcPct val="20000"/>
        </a:spcBef>
        <a:spcAft>
          <a:spcPct val="0"/>
        </a:spcAft>
        <a:buClr>
          <a:schemeClr val="accent1"/>
        </a:buClr>
        <a:buSzPct val="60000"/>
        <a:buFont typeface="Zapf Dingbats" pitchFamily="96" charset="2"/>
        <a:buChar char="n"/>
        <a:defRPr sz="2400" kern="1200">
          <a:solidFill>
            <a:srgbClr val="000000"/>
          </a:solidFill>
          <a:latin typeface="+mn-lt"/>
          <a:ea typeface="+mn-ea"/>
          <a:cs typeface="+mn-cs"/>
        </a:defRPr>
      </a:lvl3pPr>
      <a:lvl4pPr marL="1562100" indent="-228600" algn="l" rtl="0" eaLnBrk="1" fontAlgn="base" hangingPunct="1">
        <a:spcBef>
          <a:spcPct val="20000"/>
        </a:spcBef>
        <a:spcAft>
          <a:spcPct val="0"/>
        </a:spcAft>
        <a:buClr>
          <a:schemeClr val="accent1"/>
        </a:buClr>
        <a:buSzPct val="60000"/>
        <a:buFont typeface="Zapf Dingbats" pitchFamily="96" charset="2"/>
        <a:buChar char="n"/>
        <a:defRPr sz="2200" kern="1200">
          <a:solidFill>
            <a:srgbClr val="000000"/>
          </a:solidFill>
          <a:latin typeface="+mn-lt"/>
          <a:ea typeface="+mn-ea"/>
          <a:cs typeface="+mn-cs"/>
        </a:defRPr>
      </a:lvl4pPr>
      <a:lvl5pPr marL="1981200" indent="-228600" algn="l" rtl="0" eaLnBrk="1" fontAlgn="base" hangingPunct="1">
        <a:spcBef>
          <a:spcPct val="20000"/>
        </a:spcBef>
        <a:spcAft>
          <a:spcPct val="0"/>
        </a:spcAft>
        <a:buClr>
          <a:schemeClr val="accent1"/>
        </a:buClr>
        <a:buSzPct val="60000"/>
        <a:buFont typeface="Zapf Dingbats" pitchFamily="96" charset="2"/>
        <a:buChar char="n"/>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24302343-8C9D-DA43-AAD7-FBF0945A2E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E4034A17-876F-DA4E-B6C6-D226C20EF9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nl-NL"/>
              <a:t>Tekststijl van het model bewerken
Tweede niveau
Derde niveau
Vierde niveau
Vijfde niveau</a:t>
            </a:r>
          </a:p>
        </p:txBody>
      </p:sp>
      <p:sp>
        <p:nvSpPr>
          <p:cNvPr id="4" name="Tijdelijke aanduiding voor datum 3">
            <a:extLst>
              <a:ext uri="{FF2B5EF4-FFF2-40B4-BE49-F238E27FC236}">
                <a16:creationId xmlns:a16="http://schemas.microsoft.com/office/drawing/2014/main" id="{F378CB4B-FD0C-1847-BB0D-40DD38644F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Arial" charset="0"/>
              </a:defRPr>
            </a:lvl1pPr>
          </a:lstStyle>
          <a:p>
            <a:endParaRPr lang="nl-NL"/>
          </a:p>
        </p:txBody>
      </p:sp>
      <p:sp>
        <p:nvSpPr>
          <p:cNvPr id="5" name="Tijdelijke aanduiding voor voettekst 4">
            <a:extLst>
              <a:ext uri="{FF2B5EF4-FFF2-40B4-BE49-F238E27FC236}">
                <a16:creationId xmlns:a16="http://schemas.microsoft.com/office/drawing/2014/main" id="{B961872B-4C49-1840-BECD-862A04768F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Arial" charset="0"/>
              </a:defRPr>
            </a:lvl1pPr>
          </a:lstStyle>
          <a:p>
            <a:endParaRPr lang="nl-NL"/>
          </a:p>
        </p:txBody>
      </p:sp>
      <p:sp>
        <p:nvSpPr>
          <p:cNvPr id="6" name="Tijdelijke aanduiding voor dianummer 5">
            <a:extLst>
              <a:ext uri="{FF2B5EF4-FFF2-40B4-BE49-F238E27FC236}">
                <a16:creationId xmlns:a16="http://schemas.microsoft.com/office/drawing/2014/main" id="{748D67A6-4AC2-DA4D-BA50-E0A110FF5E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rgbClr val="0099D4"/>
                </a:solidFill>
                <a:latin typeface="Arial" charset="0"/>
              </a:defRPr>
            </a:lvl1pPr>
          </a:lstStyle>
          <a:p>
            <a:fld id="{479E47EF-F7EC-974F-BB4E-1EBEB1D1A94E}" type="slidenum">
              <a:rPr lang="nl-NL" smtClean="0"/>
              <a:pPr/>
              <a:t>‹#›</a:t>
            </a:fld>
            <a:endParaRPr lang="nl-NL"/>
          </a:p>
        </p:txBody>
      </p:sp>
      <p:pic>
        <p:nvPicPr>
          <p:cNvPr id="7" name="Afbeelding 6">
            <a:extLst>
              <a:ext uri="{FF2B5EF4-FFF2-40B4-BE49-F238E27FC236}">
                <a16:creationId xmlns:a16="http://schemas.microsoft.com/office/drawing/2014/main" id="{44D385EB-D3C4-2149-A3F7-249000AA9B0F}"/>
              </a:ext>
            </a:extLst>
          </p:cNvPr>
          <p:cNvPicPr>
            <a:picLocks noChangeAspect="1"/>
          </p:cNvPicPr>
          <p:nvPr userDrawn="1"/>
        </p:nvPicPr>
        <p:blipFill rotWithShape="1">
          <a:blip r:embed="rId19" cstate="screen">
            <a:extLst>
              <a:ext uri="{28A0092B-C50C-407E-A947-70E740481C1C}">
                <a14:useLocalDpi xmlns:a14="http://schemas.microsoft.com/office/drawing/2010/main"/>
              </a:ext>
            </a:extLst>
          </a:blip>
          <a:srcRect/>
          <a:stretch/>
        </p:blipFill>
        <p:spPr>
          <a:xfrm>
            <a:off x="10799533" y="65718"/>
            <a:ext cx="1132992" cy="942812"/>
          </a:xfrm>
          <a:prstGeom prst="rect">
            <a:avLst/>
          </a:prstGeom>
        </p:spPr>
      </p:pic>
    </p:spTree>
    <p:extLst>
      <p:ext uri="{BB962C8B-B14F-4D97-AF65-F5344CB8AC3E}">
        <p14:creationId xmlns:p14="http://schemas.microsoft.com/office/powerpoint/2010/main" val="119941370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hf sldNum="0" hdr="0" ftr="0" dt="0"/>
  <p:txStyles>
    <p:titleStyle>
      <a:lvl1pPr algn="l" defTabSz="914400" rtl="0" eaLnBrk="1" latinLnBrk="0" hangingPunct="1">
        <a:lnSpc>
          <a:spcPct val="90000"/>
        </a:lnSpc>
        <a:spcBef>
          <a:spcPct val="0"/>
        </a:spcBef>
        <a:buNone/>
        <a:defRPr sz="2800" b="0" i="0" kern="1200">
          <a:solidFill>
            <a:schemeClr val="tx1"/>
          </a:solidFill>
          <a:latin typeface="Arial Standaard"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b="0" i="0" kern="1200">
          <a:solidFill>
            <a:schemeClr val="tx1"/>
          </a:solidFill>
          <a:latin typeface="Arial"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442738-4922-0648-BDE8-35216C522155}"/>
              </a:ext>
            </a:extLst>
          </p:cNvPr>
          <p:cNvSpPr>
            <a:spLocks noGrp="1"/>
          </p:cNvSpPr>
          <p:nvPr>
            <p:ph type="title"/>
          </p:nvPr>
        </p:nvSpPr>
        <p:spPr>
          <a:xfrm>
            <a:off x="550863" y="476250"/>
            <a:ext cx="11090275" cy="1009651"/>
          </a:xfrm>
          <a:prstGeom prst="rect">
            <a:avLst/>
          </a:prstGeom>
        </p:spPr>
        <p:txBody>
          <a:bodyPr vert="horz" lIns="0" tIns="45720" rIns="91440" bIns="45720" rtlCol="0" anchor="ctr">
            <a:normAutofit/>
          </a:bodyPr>
          <a:lstStyle/>
          <a:p>
            <a:r>
              <a:rPr lang="en-US" noProof="0"/>
              <a:t>Klik</a:t>
            </a:r>
            <a:r>
              <a:rPr lang="en-US"/>
              <a:t> om stijl te bewerken</a:t>
            </a:r>
          </a:p>
        </p:txBody>
      </p:sp>
      <p:sp>
        <p:nvSpPr>
          <p:cNvPr id="3" name="Text Placeholder 2">
            <a:extLst>
              <a:ext uri="{FF2B5EF4-FFF2-40B4-BE49-F238E27FC236}">
                <a16:creationId xmlns:a16="http://schemas.microsoft.com/office/drawing/2014/main" id="{E4974C5E-6F99-5E4E-8935-D507F12EC384}"/>
              </a:ext>
            </a:extLst>
          </p:cNvPr>
          <p:cNvSpPr>
            <a:spLocks noGrp="1"/>
          </p:cNvSpPr>
          <p:nvPr>
            <p:ph type="body" idx="1"/>
          </p:nvPr>
        </p:nvSpPr>
        <p:spPr>
          <a:xfrm>
            <a:off x="550863" y="1825625"/>
            <a:ext cx="11090275" cy="4351338"/>
          </a:xfrm>
          <a:prstGeom prst="rect">
            <a:avLst/>
          </a:prstGeom>
        </p:spPr>
        <p:txBody>
          <a:bodyPr vert="horz" lIns="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BCDAA8-9D7C-144B-86EC-3A98055988A9}"/>
              </a:ext>
            </a:extLst>
          </p:cNvPr>
          <p:cNvSpPr>
            <a:spLocks noGrp="1"/>
          </p:cNvSpPr>
          <p:nvPr>
            <p:ph type="dt" sz="half" idx="2"/>
          </p:nvPr>
        </p:nvSpPr>
        <p:spPr>
          <a:xfrm>
            <a:off x="479376" y="6356350"/>
            <a:ext cx="2814686" cy="365125"/>
          </a:xfrm>
          <a:prstGeom prst="rect">
            <a:avLst/>
          </a:prstGeom>
        </p:spPr>
        <p:txBody>
          <a:bodyPr vert="horz" lIns="91440" tIns="45720" rIns="91440" bIns="45720" rtlCol="0" anchor="ctr"/>
          <a:lstStyle>
            <a:lvl1pPr algn="l">
              <a:defRPr sz="1100" b="0" i="0">
                <a:solidFill>
                  <a:schemeClr val="tx1">
                    <a:tint val="75000"/>
                  </a:schemeClr>
                </a:solidFill>
                <a:latin typeface="Arial" panose="020B0604020202020204" pitchFamily="34" charset="0"/>
              </a:defRPr>
            </a:lvl1pPr>
          </a:lstStyle>
          <a:p>
            <a:fld id="{E930E126-78A8-46CB-B388-02F2D9484909}" type="datetimeFigureOut">
              <a:rPr lang="en-NL" smtClean="0"/>
              <a:t>14/06/2023</a:t>
            </a:fld>
            <a:endParaRPr lang="en-NL"/>
          </a:p>
        </p:txBody>
      </p:sp>
      <p:sp>
        <p:nvSpPr>
          <p:cNvPr id="5" name="Footer Placeholder 4">
            <a:extLst>
              <a:ext uri="{FF2B5EF4-FFF2-40B4-BE49-F238E27FC236}">
                <a16:creationId xmlns:a16="http://schemas.microsoft.com/office/drawing/2014/main" id="{4BE52E4E-3B4A-8A4D-8CF5-2FFAEAFA64D2}"/>
              </a:ext>
            </a:extLst>
          </p:cNvPr>
          <p:cNvSpPr>
            <a:spLocks noGrp="1"/>
          </p:cNvSpPr>
          <p:nvPr>
            <p:ph type="ftr" sz="quarter" idx="3"/>
          </p:nvPr>
        </p:nvSpPr>
        <p:spPr>
          <a:xfrm>
            <a:off x="6602400" y="6356350"/>
            <a:ext cx="4752000" cy="363600"/>
          </a:xfrm>
          <a:prstGeom prst="rect">
            <a:avLst/>
          </a:prstGeom>
        </p:spPr>
        <p:txBody>
          <a:bodyPr vert="horz" lIns="91440" tIns="45720" rIns="91440" bIns="45720" rtlCol="0" anchor="ctr"/>
          <a:lstStyle>
            <a:lvl1pPr algn="r">
              <a:defRPr sz="1100" b="0" i="0">
                <a:solidFill>
                  <a:schemeClr val="tx1">
                    <a:tint val="75000"/>
                  </a:schemeClr>
                </a:solidFill>
                <a:latin typeface="Arial" panose="020B0604020202020204" pitchFamily="34" charset="0"/>
              </a:defRPr>
            </a:lvl1pPr>
          </a:lstStyle>
          <a:p>
            <a:endParaRPr lang="en-NL"/>
          </a:p>
        </p:txBody>
      </p:sp>
      <p:sp>
        <p:nvSpPr>
          <p:cNvPr id="6" name="Slide Number Placeholder 5">
            <a:extLst>
              <a:ext uri="{FF2B5EF4-FFF2-40B4-BE49-F238E27FC236}">
                <a16:creationId xmlns:a16="http://schemas.microsoft.com/office/drawing/2014/main" id="{19801C2E-C291-CC4F-B519-367589415ABA}"/>
              </a:ext>
            </a:extLst>
          </p:cNvPr>
          <p:cNvSpPr>
            <a:spLocks noGrp="1"/>
          </p:cNvSpPr>
          <p:nvPr>
            <p:ph type="sldNum" sz="quarter" idx="4"/>
          </p:nvPr>
        </p:nvSpPr>
        <p:spPr>
          <a:xfrm>
            <a:off x="11641138" y="6356350"/>
            <a:ext cx="366414" cy="365125"/>
          </a:xfrm>
          <a:prstGeom prst="rect">
            <a:avLst/>
          </a:prstGeom>
        </p:spPr>
        <p:txBody>
          <a:bodyPr vert="horz" lIns="91440" tIns="45720" rIns="91440" bIns="45720" rtlCol="0" anchor="ctr"/>
          <a:lstStyle>
            <a:lvl1pPr algn="r">
              <a:defRPr sz="1100" b="0" i="0">
                <a:solidFill>
                  <a:schemeClr val="tx1">
                    <a:tint val="75000"/>
                  </a:schemeClr>
                </a:solidFill>
                <a:latin typeface="Arial" panose="020B0604020202020204" pitchFamily="34" charset="0"/>
              </a:defRPr>
            </a:lvl1pPr>
          </a:lstStyle>
          <a:p>
            <a:fld id="{D42C6274-13B5-4D66-B48F-16F724FA46C9}" type="slidenum">
              <a:rPr lang="en-NL" smtClean="0"/>
              <a:t>‹#›</a:t>
            </a:fld>
            <a:endParaRPr lang="en-NL"/>
          </a:p>
        </p:txBody>
      </p:sp>
      <p:grpSp>
        <p:nvGrpSpPr>
          <p:cNvPr id="7" name="Group 6">
            <a:extLst>
              <a:ext uri="{FF2B5EF4-FFF2-40B4-BE49-F238E27FC236}">
                <a16:creationId xmlns:a16="http://schemas.microsoft.com/office/drawing/2014/main" id="{C0FDCB9A-8761-334E-B1B4-D2DA4945FFAB}"/>
              </a:ext>
            </a:extLst>
          </p:cNvPr>
          <p:cNvGrpSpPr/>
          <p:nvPr/>
        </p:nvGrpSpPr>
        <p:grpSpPr>
          <a:xfrm>
            <a:off x="11496599" y="332656"/>
            <a:ext cx="407012" cy="348834"/>
            <a:chOff x="11496599" y="332656"/>
            <a:chExt cx="407012" cy="348834"/>
          </a:xfrm>
        </p:grpSpPr>
        <p:sp>
          <p:nvSpPr>
            <p:cNvPr id="8" name="Freeform 7">
              <a:extLst>
                <a:ext uri="{FF2B5EF4-FFF2-40B4-BE49-F238E27FC236}">
                  <a16:creationId xmlns:a16="http://schemas.microsoft.com/office/drawing/2014/main" id="{FC70E99D-78B4-B649-86A3-99FA95F8B9EA}"/>
                </a:ext>
              </a:extLst>
            </p:cNvPr>
            <p:cNvSpPr/>
            <p:nvPr/>
          </p:nvSpPr>
          <p:spPr>
            <a:xfrm>
              <a:off x="11496599" y="332656"/>
              <a:ext cx="174428" cy="348834"/>
            </a:xfrm>
            <a:custGeom>
              <a:avLst/>
              <a:gdLst>
                <a:gd name="connsiteX0" fmla="*/ 116317 w 174428"/>
                <a:gd name="connsiteY0" fmla="*/ 203556 h 348834"/>
                <a:gd name="connsiteX1" fmla="*/ 174428 w 174428"/>
                <a:gd name="connsiteY1" fmla="*/ 203556 h 348834"/>
                <a:gd name="connsiteX2" fmla="*/ 174428 w 174428"/>
                <a:gd name="connsiteY2" fmla="*/ 348834 h 348834"/>
                <a:gd name="connsiteX3" fmla="*/ 116317 w 174428"/>
                <a:gd name="connsiteY3" fmla="*/ 348834 h 348834"/>
                <a:gd name="connsiteX4" fmla="*/ 116317 w 174428"/>
                <a:gd name="connsiteY4" fmla="*/ 203556 h 348834"/>
                <a:gd name="connsiteX5" fmla="*/ 116317 w 174428"/>
                <a:gd name="connsiteY5" fmla="*/ 0 h 348834"/>
                <a:gd name="connsiteX6" fmla="*/ 174428 w 174428"/>
                <a:gd name="connsiteY6" fmla="*/ 0 h 348834"/>
                <a:gd name="connsiteX7" fmla="*/ 174428 w 174428"/>
                <a:gd name="connsiteY7" fmla="*/ 145264 h 348834"/>
                <a:gd name="connsiteX8" fmla="*/ 116317 w 174428"/>
                <a:gd name="connsiteY8" fmla="*/ 145264 h 348834"/>
                <a:gd name="connsiteX9" fmla="*/ 116317 w 174428"/>
                <a:gd name="connsiteY9" fmla="*/ 0 h 348834"/>
                <a:gd name="connsiteX10" fmla="*/ 0 w 174428"/>
                <a:gd name="connsiteY10" fmla="*/ 0 h 348834"/>
                <a:gd name="connsiteX11" fmla="*/ 58111 w 174428"/>
                <a:gd name="connsiteY11" fmla="*/ 0 h 348834"/>
                <a:gd name="connsiteX12" fmla="*/ 58111 w 174428"/>
                <a:gd name="connsiteY12" fmla="*/ 348668 h 348834"/>
                <a:gd name="connsiteX13" fmla="*/ 0 w 174428"/>
                <a:gd name="connsiteY13" fmla="*/ 348668 h 348834"/>
                <a:gd name="connsiteX14" fmla="*/ 0 w 174428"/>
                <a:gd name="connsiteY14" fmla="*/ 0 h 348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4428" h="348834">
                  <a:moveTo>
                    <a:pt x="116317" y="203556"/>
                  </a:moveTo>
                  <a:lnTo>
                    <a:pt x="174428" y="203556"/>
                  </a:lnTo>
                  <a:lnTo>
                    <a:pt x="174428" y="348834"/>
                  </a:lnTo>
                  <a:lnTo>
                    <a:pt x="116317" y="348834"/>
                  </a:lnTo>
                  <a:cubicBezTo>
                    <a:pt x="116317" y="348834"/>
                    <a:pt x="116317" y="203556"/>
                    <a:pt x="116317" y="203556"/>
                  </a:cubicBezTo>
                  <a:close/>
                  <a:moveTo>
                    <a:pt x="116317" y="0"/>
                  </a:moveTo>
                  <a:lnTo>
                    <a:pt x="174428" y="0"/>
                  </a:lnTo>
                  <a:lnTo>
                    <a:pt x="174428" y="145264"/>
                  </a:lnTo>
                  <a:lnTo>
                    <a:pt x="116317" y="145264"/>
                  </a:lnTo>
                  <a:cubicBezTo>
                    <a:pt x="116317" y="145264"/>
                    <a:pt x="116317" y="0"/>
                    <a:pt x="116317" y="0"/>
                  </a:cubicBezTo>
                  <a:close/>
                  <a:moveTo>
                    <a:pt x="0" y="0"/>
                  </a:moveTo>
                  <a:lnTo>
                    <a:pt x="58111" y="0"/>
                  </a:lnTo>
                  <a:lnTo>
                    <a:pt x="58111" y="348668"/>
                  </a:lnTo>
                  <a:lnTo>
                    <a:pt x="0" y="348668"/>
                  </a:lnTo>
                  <a:cubicBezTo>
                    <a:pt x="0" y="348668"/>
                    <a:pt x="0" y="0"/>
                    <a:pt x="0" y="0"/>
                  </a:cubicBezTo>
                  <a:close/>
                </a:path>
              </a:pathLst>
            </a:custGeom>
            <a:solidFill>
              <a:schemeClr val="accent1"/>
            </a:solidFill>
            <a:ln w="12700">
              <a:miter lim="400000"/>
            </a:ln>
          </p:spPr>
          <p:txBody>
            <a:bodyPr wrap="square" lIns="38100" tIns="38100" rIns="38100" bIns="38100" anchor="ctr">
              <a:noAutofit/>
            </a:bodyPr>
            <a:lstStyle/>
            <a:p>
              <a:pPr>
                <a:defRPr sz="3000">
                  <a:solidFill>
                    <a:srgbClr val="FFFFFF"/>
                  </a:solidFill>
                  <a:effectLst>
                    <a:outerShdw blurRad="38100" dist="12700" dir="5400000" rotWithShape="0">
                      <a:srgbClr val="000000">
                        <a:alpha val="50000"/>
                      </a:srgbClr>
                    </a:outerShdw>
                  </a:effectLst>
                </a:defRPr>
              </a:pPr>
              <a:endParaRPr b="0" i="0">
                <a:latin typeface="Arial" panose="020B0604020202020204" pitchFamily="34" charset="0"/>
              </a:endParaRPr>
            </a:p>
          </p:txBody>
        </p:sp>
        <p:sp>
          <p:nvSpPr>
            <p:cNvPr id="9" name="Shape">
              <a:extLst>
                <a:ext uri="{FF2B5EF4-FFF2-40B4-BE49-F238E27FC236}">
                  <a16:creationId xmlns:a16="http://schemas.microsoft.com/office/drawing/2014/main" id="{470A971C-1229-3147-818F-F169AF366571}"/>
                </a:ext>
              </a:extLst>
            </p:cNvPr>
            <p:cNvSpPr/>
            <p:nvPr/>
          </p:nvSpPr>
          <p:spPr>
            <a:xfrm>
              <a:off x="11729235" y="332656"/>
              <a:ext cx="174376" cy="261501"/>
            </a:xfrm>
            <a:custGeom>
              <a:avLst/>
              <a:gdLst/>
              <a:ahLst/>
              <a:cxnLst>
                <a:cxn ang="0">
                  <a:pos x="wd2" y="hd2"/>
                </a:cxn>
                <a:cxn ang="5400000">
                  <a:pos x="wd2" y="hd2"/>
                </a:cxn>
                <a:cxn ang="10800000">
                  <a:pos x="wd2" y="hd2"/>
                </a:cxn>
                <a:cxn ang="16200000">
                  <a:pos x="wd2" y="hd2"/>
                </a:cxn>
              </a:cxnLst>
              <a:rect l="0" t="0" r="r" b="b"/>
              <a:pathLst>
                <a:path w="21600" h="21600" extrusionOk="0">
                  <a:moveTo>
                    <a:pt x="21598" y="14399"/>
                  </a:moveTo>
                  <a:lnTo>
                    <a:pt x="21598" y="0"/>
                  </a:lnTo>
                  <a:lnTo>
                    <a:pt x="14400" y="0"/>
                  </a:lnTo>
                  <a:lnTo>
                    <a:pt x="14400" y="14399"/>
                  </a:lnTo>
                  <a:cubicBezTo>
                    <a:pt x="14400" y="15724"/>
                    <a:pt x="12783" y="16800"/>
                    <a:pt x="10801" y="16800"/>
                  </a:cubicBezTo>
                  <a:cubicBezTo>
                    <a:pt x="8806" y="16800"/>
                    <a:pt x="7202" y="15724"/>
                    <a:pt x="7202" y="14399"/>
                  </a:cubicBezTo>
                  <a:lnTo>
                    <a:pt x="7202" y="0"/>
                  </a:lnTo>
                  <a:lnTo>
                    <a:pt x="3" y="0"/>
                  </a:lnTo>
                  <a:lnTo>
                    <a:pt x="0" y="14399"/>
                  </a:lnTo>
                  <a:cubicBezTo>
                    <a:pt x="0" y="18386"/>
                    <a:pt x="4828" y="21600"/>
                    <a:pt x="10801" y="21600"/>
                  </a:cubicBezTo>
                  <a:cubicBezTo>
                    <a:pt x="16774" y="21600"/>
                    <a:pt x="21600" y="18386"/>
                    <a:pt x="21600" y="14399"/>
                  </a:cubicBezTo>
                  <a:cubicBezTo>
                    <a:pt x="21600" y="14399"/>
                    <a:pt x="21598" y="14399"/>
                    <a:pt x="21598" y="14399"/>
                  </a:cubicBezTo>
                  <a:close/>
                </a:path>
              </a:pathLst>
            </a:custGeom>
            <a:solidFill>
              <a:schemeClr val="accent2"/>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b="0" i="0">
                <a:latin typeface="Arial" panose="020B0604020202020204" pitchFamily="34" charset="0"/>
              </a:endParaRPr>
            </a:p>
          </p:txBody>
        </p:sp>
      </p:grpSp>
    </p:spTree>
    <p:extLst>
      <p:ext uri="{BB962C8B-B14F-4D97-AF65-F5344CB8AC3E}">
        <p14:creationId xmlns:p14="http://schemas.microsoft.com/office/powerpoint/2010/main" val="3584334440"/>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Lst>
  <p:txStyles>
    <p:titleStyle>
      <a:lvl1pPr algn="l" defTabSz="914400" rtl="0" eaLnBrk="1" latinLnBrk="0" hangingPunct="1">
        <a:lnSpc>
          <a:spcPct val="90000"/>
        </a:lnSpc>
        <a:spcBef>
          <a:spcPct val="0"/>
        </a:spcBef>
        <a:buNone/>
        <a:defRPr sz="4400" b="0" i="0" kern="1200">
          <a:solidFill>
            <a:srgbClr val="0099D4"/>
          </a:solidFill>
          <a:latin typeface="Arial" panose="020B0604020202020204" pitchFamily="34" charset="0"/>
          <a:ea typeface="+mj-ea"/>
          <a:cs typeface="+mj-cs"/>
        </a:defRPr>
      </a:lvl1pPr>
    </p:titleStyle>
    <p:bodyStyle>
      <a:lvl1pPr marL="0" indent="0" algn="l" defTabSz="914400" rtl="0" eaLnBrk="1" latinLnBrk="0" hangingPunct="1">
        <a:lnSpc>
          <a:spcPct val="110000"/>
        </a:lnSpc>
        <a:spcBef>
          <a:spcPts val="600"/>
        </a:spcBef>
        <a:buClr>
          <a:srgbClr val="0099D4"/>
        </a:buClr>
        <a:buFont typeface="Arial" panose="020B0604020202020204" pitchFamily="34" charset="0"/>
        <a:buNone/>
        <a:tabLst/>
        <a:defRPr sz="1800" b="0" i="0" kern="1200">
          <a:solidFill>
            <a:schemeClr val="tx1"/>
          </a:solidFill>
          <a:latin typeface="Arial" panose="020B0604020202020204" pitchFamily="34" charset="0"/>
          <a:ea typeface="+mn-ea"/>
          <a:cs typeface="+mn-cs"/>
        </a:defRPr>
      </a:lvl1pPr>
      <a:lvl2pPr marL="269875" indent="-263525" algn="l" defTabSz="914400" rtl="0" eaLnBrk="1" latinLnBrk="0" hangingPunct="1">
        <a:lnSpc>
          <a:spcPct val="110000"/>
        </a:lnSpc>
        <a:spcBef>
          <a:spcPts val="600"/>
        </a:spcBef>
        <a:buClr>
          <a:srgbClr val="0099D4"/>
        </a:buClr>
        <a:buFont typeface="Arial" panose="020B0604020202020204" pitchFamily="34" charset="0"/>
        <a:buChar char="•"/>
        <a:tabLst/>
        <a:defRPr sz="1800" b="0" i="0" kern="1200">
          <a:solidFill>
            <a:schemeClr val="tx1"/>
          </a:solidFill>
          <a:latin typeface="Arial" panose="020B0604020202020204" pitchFamily="34" charset="0"/>
          <a:ea typeface="+mn-ea"/>
          <a:cs typeface="+mn-cs"/>
        </a:defRPr>
      </a:lvl2pPr>
      <a:lvl3pPr marL="533400" indent="-263525" algn="l" defTabSz="914400" rtl="0" eaLnBrk="1" latinLnBrk="0" hangingPunct="1">
        <a:lnSpc>
          <a:spcPct val="110000"/>
        </a:lnSpc>
        <a:spcBef>
          <a:spcPts val="600"/>
        </a:spcBef>
        <a:buClr>
          <a:srgbClr val="0099D4"/>
        </a:buClr>
        <a:buFont typeface="Arial" panose="020B0604020202020204" pitchFamily="34" charset="0"/>
        <a:buChar char="•"/>
        <a:tabLst/>
        <a:defRPr sz="1800" b="0" i="0" kern="1200">
          <a:solidFill>
            <a:schemeClr val="tx1"/>
          </a:solidFill>
          <a:latin typeface="Arial" panose="020B0604020202020204" pitchFamily="34" charset="0"/>
          <a:ea typeface="+mn-ea"/>
          <a:cs typeface="+mn-cs"/>
        </a:defRPr>
      </a:lvl3pPr>
      <a:lvl4pPr marL="804863" indent="-271463" algn="l" defTabSz="914400" rtl="0" eaLnBrk="1" latinLnBrk="0" hangingPunct="1">
        <a:lnSpc>
          <a:spcPct val="110000"/>
        </a:lnSpc>
        <a:spcBef>
          <a:spcPts val="600"/>
        </a:spcBef>
        <a:buClr>
          <a:srgbClr val="0099D4"/>
        </a:buClr>
        <a:buFont typeface="Arial" panose="020B0604020202020204" pitchFamily="34" charset="0"/>
        <a:buChar char="•"/>
        <a:tabLst/>
        <a:defRPr sz="1800" b="0" i="0" kern="1200">
          <a:solidFill>
            <a:schemeClr val="tx1"/>
          </a:solidFill>
          <a:latin typeface="Arial" panose="020B0604020202020204" pitchFamily="34" charset="0"/>
          <a:ea typeface="+mn-ea"/>
          <a:cs typeface="+mn-cs"/>
        </a:defRPr>
      </a:lvl4pPr>
      <a:lvl5pPr marL="1068388" indent="-263525" algn="l" defTabSz="914400" rtl="0" eaLnBrk="1" latinLnBrk="0" hangingPunct="1">
        <a:lnSpc>
          <a:spcPct val="110000"/>
        </a:lnSpc>
        <a:spcBef>
          <a:spcPts val="600"/>
        </a:spcBef>
        <a:buClr>
          <a:srgbClr val="0099D4"/>
        </a:buClr>
        <a:buFont typeface="Arial" panose="020B0604020202020204" pitchFamily="34" charset="0"/>
        <a:buChar char="•"/>
        <a:tabLst/>
        <a:defRPr sz="1800" b="0" i="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158">
          <p15:clr>
            <a:srgbClr val="F26B43"/>
          </p15:clr>
        </p15:guide>
        <p15:guide id="4" orient="horz" pos="436">
          <p15:clr>
            <a:srgbClr val="F26B43"/>
          </p15:clr>
        </p15:guide>
        <p15:guide id="5" orient="horz" pos="300">
          <p15:clr>
            <a:srgbClr val="F26B43"/>
          </p15:clr>
        </p15:guide>
        <p15:guide id="6" pos="347">
          <p15:clr>
            <a:srgbClr val="F26B43"/>
          </p15:clr>
        </p15:guide>
        <p15:guide id="7" pos="7333">
          <p15:clr>
            <a:srgbClr val="F26B43"/>
          </p15:clr>
        </p15:guide>
        <p15:guide id="8" orient="horz" pos="4065">
          <p15:clr>
            <a:srgbClr val="F26B43"/>
          </p15:clr>
        </p15:guide>
        <p15:guide id="9" pos="3522">
          <p15:clr>
            <a:srgbClr val="F26B43"/>
          </p15:clr>
        </p15:guide>
        <p15:guide id="10" orient="horz" pos="1480">
          <p15:clr>
            <a:srgbClr val="F26B43"/>
          </p15:clr>
        </p15:guide>
        <p15:guide id="11" orient="horz" pos="3884">
          <p15:clr>
            <a:srgbClr val="F26B43"/>
          </p15:clr>
        </p15:guide>
        <p15:guide id="12" orient="horz" pos="125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92402-CD4D-63F9-2E26-034EA6DCCE7D}"/>
              </a:ext>
            </a:extLst>
          </p:cNvPr>
          <p:cNvSpPr>
            <a:spLocks noGrp="1"/>
          </p:cNvSpPr>
          <p:nvPr>
            <p:ph type="ctrTitle" sz="quarter"/>
          </p:nvPr>
        </p:nvSpPr>
        <p:spPr/>
        <p:txBody>
          <a:bodyPr/>
          <a:lstStyle/>
          <a:p>
            <a:r>
              <a:rPr lang="en-GB" err="1"/>
              <a:t>Toetsprogramma</a:t>
            </a:r>
            <a:r>
              <a:rPr lang="en-GB"/>
              <a:t> TI 2026</a:t>
            </a:r>
          </a:p>
        </p:txBody>
      </p:sp>
      <p:sp>
        <p:nvSpPr>
          <p:cNvPr id="3" name="Subtitle 2">
            <a:extLst>
              <a:ext uri="{FF2B5EF4-FFF2-40B4-BE49-F238E27FC236}">
                <a16:creationId xmlns:a16="http://schemas.microsoft.com/office/drawing/2014/main" id="{59FCC805-EF15-237F-B836-3658554FE5DE}"/>
              </a:ext>
            </a:extLst>
          </p:cNvPr>
          <p:cNvSpPr>
            <a:spLocks noGrp="1"/>
          </p:cNvSpPr>
          <p:nvPr>
            <p:ph type="subTitle" sz="quarter" idx="1"/>
          </p:nvPr>
        </p:nvSpPr>
        <p:spPr>
          <a:xfrm>
            <a:off x="2398184" y="3886200"/>
            <a:ext cx="8777816" cy="584775"/>
          </a:xfrm>
        </p:spPr>
        <p:txBody>
          <a:bodyPr/>
          <a:lstStyle/>
          <a:p>
            <a:r>
              <a:rPr lang="en-GB" err="1"/>
              <a:t>Leerplanschema</a:t>
            </a:r>
            <a:r>
              <a:rPr lang="en-GB"/>
              <a:t> en </a:t>
            </a:r>
            <a:r>
              <a:rPr lang="en-GB" err="1"/>
              <a:t>eindtermen</a:t>
            </a:r>
            <a:r>
              <a:rPr lang="en-GB"/>
              <a:t> </a:t>
            </a:r>
            <a:br>
              <a:rPr lang="en-GB"/>
            </a:br>
            <a:r>
              <a:rPr lang="en-GB"/>
              <a:t>van TI in HBO-ICT 2026</a:t>
            </a:r>
          </a:p>
        </p:txBody>
      </p:sp>
    </p:spTree>
    <p:extLst>
      <p:ext uri="{BB962C8B-B14F-4D97-AF65-F5344CB8AC3E}">
        <p14:creationId xmlns:p14="http://schemas.microsoft.com/office/powerpoint/2010/main" val="324229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08BF21-F16A-6A1E-0875-CD8D050EDA71}"/>
              </a:ext>
            </a:extLst>
          </p:cNvPr>
          <p:cNvSpPr>
            <a:spLocks noGrp="1"/>
          </p:cNvSpPr>
          <p:nvPr>
            <p:ph type="title"/>
          </p:nvPr>
        </p:nvSpPr>
        <p:spPr/>
        <p:txBody>
          <a:bodyPr/>
          <a:lstStyle/>
          <a:p>
            <a:r>
              <a:rPr lang="nl-NL"/>
              <a:t>Leeruitkomsten per semester</a:t>
            </a:r>
            <a:endParaRPr lang="en-NL"/>
          </a:p>
        </p:txBody>
      </p:sp>
      <p:sp>
        <p:nvSpPr>
          <p:cNvPr id="5" name="Text Placeholder 4">
            <a:extLst>
              <a:ext uri="{FF2B5EF4-FFF2-40B4-BE49-F238E27FC236}">
                <a16:creationId xmlns:a16="http://schemas.microsoft.com/office/drawing/2014/main" id="{BAE18C37-46FE-8B5C-E94E-87FD50C90DE6}"/>
              </a:ext>
            </a:extLst>
          </p:cNvPr>
          <p:cNvSpPr>
            <a:spLocks noGrp="1"/>
          </p:cNvSpPr>
          <p:nvPr>
            <p:ph type="body" sz="quarter" idx="10"/>
          </p:nvPr>
        </p:nvSpPr>
        <p:spPr/>
        <p:txBody>
          <a:bodyPr>
            <a:normAutofit lnSpcReduction="10000"/>
          </a:bodyPr>
          <a:lstStyle/>
          <a:p>
            <a:r>
              <a:rPr lang="nl-NL"/>
              <a:t>2.</a:t>
            </a:r>
            <a:endParaRPr lang="en-NL"/>
          </a:p>
        </p:txBody>
      </p:sp>
    </p:spTree>
    <p:extLst>
      <p:ext uri="{BB962C8B-B14F-4D97-AF65-F5344CB8AC3E}">
        <p14:creationId xmlns:p14="http://schemas.microsoft.com/office/powerpoint/2010/main" val="852734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7E614-0BFC-A74A-E0F7-8F8524CA81EF}"/>
              </a:ext>
            </a:extLst>
          </p:cNvPr>
          <p:cNvSpPr>
            <a:spLocks noGrp="1"/>
          </p:cNvSpPr>
          <p:nvPr>
            <p:ph type="title"/>
          </p:nvPr>
        </p:nvSpPr>
        <p:spPr/>
        <p:txBody>
          <a:bodyPr/>
          <a:lstStyle/>
          <a:p>
            <a:r>
              <a:rPr lang="en-GB"/>
              <a:t>(</a:t>
            </a:r>
            <a:r>
              <a:rPr lang="en-GB" err="1"/>
              <a:t>Beroeps</a:t>
            </a:r>
            <a:r>
              <a:rPr lang="en-GB"/>
              <a:t>)taken S2: Internet of Things</a:t>
            </a:r>
          </a:p>
        </p:txBody>
      </p:sp>
      <p:sp>
        <p:nvSpPr>
          <p:cNvPr id="3" name="Text Placeholder 2">
            <a:extLst>
              <a:ext uri="{FF2B5EF4-FFF2-40B4-BE49-F238E27FC236}">
                <a16:creationId xmlns:a16="http://schemas.microsoft.com/office/drawing/2014/main" id="{DE26FF78-49AE-7070-8C26-D16291BD0447}"/>
              </a:ext>
            </a:extLst>
          </p:cNvPr>
          <p:cNvSpPr>
            <a:spLocks noGrp="1"/>
          </p:cNvSpPr>
          <p:nvPr>
            <p:ph type="body" sz="quarter" idx="13"/>
          </p:nvPr>
        </p:nvSpPr>
        <p:spPr/>
        <p:txBody>
          <a:bodyPr/>
          <a:lstStyle/>
          <a:p>
            <a:endParaRPr lang="en-GB"/>
          </a:p>
          <a:p>
            <a:pPr marL="285750" indent="-285750">
              <a:buFont typeface="Arial" panose="020B0604020202020204" pitchFamily="34" charset="0"/>
              <a:buChar char="•"/>
            </a:pPr>
            <a:r>
              <a:rPr lang="en-GB"/>
              <a:t>De student </a:t>
            </a:r>
            <a:r>
              <a:rPr lang="en-GB" err="1"/>
              <a:t>stemt</a:t>
            </a:r>
            <a:r>
              <a:rPr lang="en-GB"/>
              <a:t> </a:t>
            </a:r>
            <a:r>
              <a:rPr lang="en-GB" err="1"/>
              <a:t>samen</a:t>
            </a:r>
            <a:r>
              <a:rPr lang="en-GB"/>
              <a:t> met </a:t>
            </a:r>
            <a:r>
              <a:rPr lang="en-GB" err="1"/>
              <a:t>een</a:t>
            </a:r>
            <a:r>
              <a:rPr lang="en-GB"/>
              <a:t> team met </a:t>
            </a:r>
            <a:r>
              <a:rPr lang="en-GB" err="1"/>
              <a:t>een</a:t>
            </a:r>
            <a:r>
              <a:rPr lang="en-GB"/>
              <a:t> </a:t>
            </a:r>
            <a:r>
              <a:rPr lang="en-GB" err="1"/>
              <a:t>opdrachtgever</a:t>
            </a:r>
            <a:r>
              <a:rPr lang="en-GB"/>
              <a:t> de </a:t>
            </a:r>
            <a:r>
              <a:rPr lang="en-GB" err="1"/>
              <a:t>functionaliteit</a:t>
            </a:r>
            <a:r>
              <a:rPr lang="en-GB"/>
              <a:t> en de </a:t>
            </a:r>
            <a:r>
              <a:rPr lang="en-GB" err="1"/>
              <a:t>hoofdlijnen</a:t>
            </a:r>
            <a:r>
              <a:rPr lang="en-GB"/>
              <a:t> van de </a:t>
            </a:r>
            <a:r>
              <a:rPr lang="en-GB" err="1"/>
              <a:t>oplossing</a:t>
            </a:r>
            <a:r>
              <a:rPr lang="en-GB"/>
              <a:t> </a:t>
            </a:r>
            <a:r>
              <a:rPr lang="en-GB" err="1"/>
              <a:t>af</a:t>
            </a:r>
            <a:r>
              <a:rPr lang="en-GB"/>
              <a:t>.</a:t>
            </a:r>
          </a:p>
          <a:p>
            <a:pPr marL="285750" indent="-285750">
              <a:buFont typeface="Arial" panose="020B0604020202020204" pitchFamily="34" charset="0"/>
              <a:buChar char="•"/>
            </a:pPr>
            <a:r>
              <a:rPr lang="en-GB"/>
              <a:t>De student </a:t>
            </a:r>
            <a:r>
              <a:rPr lang="en-GB" err="1"/>
              <a:t>integreert</a:t>
            </a:r>
            <a:r>
              <a:rPr lang="en-GB"/>
              <a:t> </a:t>
            </a:r>
            <a:r>
              <a:rPr lang="en-GB" err="1"/>
              <a:t>bestaande</a:t>
            </a:r>
            <a:r>
              <a:rPr lang="en-GB"/>
              <a:t> </a:t>
            </a:r>
            <a:r>
              <a:rPr lang="en-GB" err="1"/>
              <a:t>componenten</a:t>
            </a:r>
            <a:r>
              <a:rPr lang="en-GB"/>
              <a:t> tot </a:t>
            </a:r>
            <a:r>
              <a:rPr lang="en-GB" err="1"/>
              <a:t>een</a:t>
            </a:r>
            <a:r>
              <a:rPr lang="en-GB"/>
              <a:t> (extern-) connected embedded system </a:t>
            </a:r>
            <a:r>
              <a:rPr lang="en-GB" err="1"/>
              <a:t>d.m.v.</a:t>
            </a:r>
            <a:r>
              <a:rPr lang="en-GB"/>
              <a:t> software, </a:t>
            </a:r>
            <a:r>
              <a:rPr lang="en-GB" err="1"/>
              <a:t>realiseert</a:t>
            </a:r>
            <a:r>
              <a:rPr lang="en-GB"/>
              <a:t> de </a:t>
            </a:r>
            <a:r>
              <a:rPr lang="en-GB" err="1"/>
              <a:t>gewenste</a:t>
            </a:r>
            <a:r>
              <a:rPr lang="en-GB"/>
              <a:t> </a:t>
            </a:r>
            <a:r>
              <a:rPr lang="en-GB" err="1"/>
              <a:t>functionaliteit</a:t>
            </a:r>
            <a:r>
              <a:rPr lang="en-GB"/>
              <a:t> en test </a:t>
            </a:r>
            <a:r>
              <a:rPr lang="en-GB" err="1"/>
              <a:t>volgens</a:t>
            </a:r>
            <a:r>
              <a:rPr lang="en-GB"/>
              <a:t> </a:t>
            </a:r>
            <a:r>
              <a:rPr lang="en-GB" err="1"/>
              <a:t>een</a:t>
            </a:r>
            <a:r>
              <a:rPr lang="en-GB"/>
              <a:t> </a:t>
            </a:r>
            <a:r>
              <a:rPr lang="en-GB" err="1"/>
              <a:t>vooraf</a:t>
            </a:r>
            <a:r>
              <a:rPr lang="en-GB"/>
              <a:t> </a:t>
            </a:r>
            <a:r>
              <a:rPr lang="en-GB" err="1"/>
              <a:t>gespecificeerde</a:t>
            </a:r>
            <a:r>
              <a:rPr lang="en-GB"/>
              <a:t> testcase.</a:t>
            </a:r>
          </a:p>
          <a:p>
            <a:pPr marL="285750" indent="-285750">
              <a:buFont typeface="Arial" panose="020B0604020202020204" pitchFamily="34" charset="0"/>
              <a:buChar char="•"/>
            </a:pPr>
            <a:r>
              <a:rPr lang="en-GB"/>
              <a:t>De student </a:t>
            </a:r>
            <a:r>
              <a:rPr lang="en-GB" err="1"/>
              <a:t>houdt</a:t>
            </a:r>
            <a:r>
              <a:rPr lang="en-GB"/>
              <a:t> de </a:t>
            </a:r>
            <a:r>
              <a:rPr lang="en-GB" err="1"/>
              <a:t>opdrachtgever</a:t>
            </a:r>
            <a:r>
              <a:rPr lang="en-GB"/>
              <a:t> en </a:t>
            </a:r>
            <a:r>
              <a:rPr lang="en-GB" err="1"/>
              <a:t>teamleden</a:t>
            </a:r>
            <a:r>
              <a:rPr lang="en-GB"/>
              <a:t> op de </a:t>
            </a:r>
            <a:r>
              <a:rPr lang="en-GB" err="1"/>
              <a:t>hoogte</a:t>
            </a:r>
            <a:r>
              <a:rPr lang="en-GB"/>
              <a:t> van de </a:t>
            </a:r>
            <a:r>
              <a:rPr lang="en-GB" err="1"/>
              <a:t>voortgang</a:t>
            </a:r>
            <a:r>
              <a:rPr lang="en-GB"/>
              <a:t> en </a:t>
            </a:r>
            <a:r>
              <a:rPr lang="en-GB" err="1"/>
              <a:t>neemt</a:t>
            </a:r>
            <a:r>
              <a:rPr lang="en-GB"/>
              <a:t> de feedback mee in de </a:t>
            </a:r>
            <a:r>
              <a:rPr lang="en-GB" err="1"/>
              <a:t>verdere</a:t>
            </a:r>
            <a:r>
              <a:rPr lang="en-GB"/>
              <a:t> </a:t>
            </a:r>
            <a:r>
              <a:rPr lang="en-GB" err="1"/>
              <a:t>ontwikkeling</a:t>
            </a:r>
            <a:r>
              <a:rPr lang="en-GB"/>
              <a:t>.</a:t>
            </a:r>
          </a:p>
          <a:p>
            <a:pPr marL="285750" indent="-285750">
              <a:buFont typeface="Arial" panose="020B0604020202020204" pitchFamily="34" charset="0"/>
              <a:buChar char="•"/>
            </a:pPr>
            <a:r>
              <a:rPr lang="en-GB"/>
              <a:t>De student </a:t>
            </a:r>
            <a:r>
              <a:rPr lang="en-GB" err="1"/>
              <a:t>levert</a:t>
            </a:r>
            <a:r>
              <a:rPr lang="en-GB"/>
              <a:t> </a:t>
            </a:r>
            <a:r>
              <a:rPr lang="en-GB" err="1"/>
              <a:t>samen</a:t>
            </a:r>
            <a:r>
              <a:rPr lang="en-GB"/>
              <a:t> met het team de </a:t>
            </a:r>
            <a:r>
              <a:rPr lang="en-GB" err="1"/>
              <a:t>oplossing</a:t>
            </a:r>
            <a:r>
              <a:rPr lang="en-GB"/>
              <a:t> op </a:t>
            </a:r>
            <a:r>
              <a:rPr lang="en-GB" err="1"/>
              <a:t>aan</a:t>
            </a:r>
            <a:r>
              <a:rPr lang="en-GB"/>
              <a:t> de </a:t>
            </a:r>
            <a:r>
              <a:rPr lang="en-GB" err="1"/>
              <a:t>opdrachtgever</a:t>
            </a:r>
            <a:r>
              <a:rPr lang="en-GB"/>
              <a:t>.</a:t>
            </a:r>
          </a:p>
        </p:txBody>
      </p:sp>
    </p:spTree>
    <p:extLst>
      <p:ext uri="{BB962C8B-B14F-4D97-AF65-F5344CB8AC3E}">
        <p14:creationId xmlns:p14="http://schemas.microsoft.com/office/powerpoint/2010/main" val="245184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CEF18-EEBD-A50B-8A75-9F4F94FAEA31}"/>
              </a:ext>
            </a:extLst>
          </p:cNvPr>
          <p:cNvSpPr>
            <a:spLocks noGrp="1"/>
          </p:cNvSpPr>
          <p:nvPr>
            <p:ph type="title"/>
          </p:nvPr>
        </p:nvSpPr>
        <p:spPr/>
        <p:txBody>
          <a:bodyPr/>
          <a:lstStyle/>
          <a:p>
            <a:r>
              <a:rPr lang="nl-NL" dirty="0"/>
              <a:t>Leeruitkomsten Semester 2</a:t>
            </a:r>
            <a:endParaRPr lang="en-NL" dirty="0"/>
          </a:p>
        </p:txBody>
      </p:sp>
      <p:sp>
        <p:nvSpPr>
          <p:cNvPr id="3" name="Text Placeholder 2">
            <a:extLst>
              <a:ext uri="{FF2B5EF4-FFF2-40B4-BE49-F238E27FC236}">
                <a16:creationId xmlns:a16="http://schemas.microsoft.com/office/drawing/2014/main" id="{C085DDDB-EF45-9888-91F1-8981DD2BB68F}"/>
              </a:ext>
            </a:extLst>
          </p:cNvPr>
          <p:cNvSpPr>
            <a:spLocks noGrp="1"/>
          </p:cNvSpPr>
          <p:nvPr>
            <p:ph type="body" sz="quarter" idx="13"/>
          </p:nvPr>
        </p:nvSpPr>
        <p:spPr>
          <a:xfrm>
            <a:off x="757238" y="1991293"/>
            <a:ext cx="10515600" cy="4623515"/>
          </a:xfrm>
        </p:spPr>
        <p:txBody>
          <a:bodyPr>
            <a:normAutofit fontScale="77500" lnSpcReduction="20000"/>
          </a:bodyPr>
          <a:lstStyle/>
          <a:p>
            <a:pPr marL="342900" indent="-342900">
              <a:buFont typeface="+mj-lt"/>
              <a:buAutoNum type="arabicPeriod"/>
            </a:pPr>
            <a:r>
              <a:rPr lang="nl-NL" dirty="0"/>
              <a:t>Student analyseert de met de opdrachtgever afgestemde functionaliteit en hoofdlijnen van de (eenvoudige) </a:t>
            </a:r>
            <a:r>
              <a:rPr lang="nl-NL" dirty="0" err="1"/>
              <a:t>IoT</a:t>
            </a:r>
            <a:r>
              <a:rPr lang="nl-NL" dirty="0"/>
              <a:t> oplossing en stelt aan de hand hiervan </a:t>
            </a:r>
            <a:r>
              <a:rPr lang="nl-NL" dirty="0" err="1"/>
              <a:t>requirements</a:t>
            </a:r>
            <a:r>
              <a:rPr lang="nl-NL" dirty="0"/>
              <a:t> op.</a:t>
            </a:r>
          </a:p>
          <a:p>
            <a:pPr marL="342900" indent="-342900">
              <a:buFont typeface="+mj-lt"/>
              <a:buAutoNum type="arabicPeriod"/>
            </a:pPr>
            <a:r>
              <a:rPr lang="nl-NL" dirty="0"/>
              <a:t>Student zet de </a:t>
            </a:r>
            <a:r>
              <a:rPr lang="nl-NL" dirty="0" err="1"/>
              <a:t>requirements</a:t>
            </a:r>
            <a:r>
              <a:rPr lang="nl-NL" dirty="0"/>
              <a:t> om in logisch onderdelen voor de oplossing, onderzoekt de toepasbaarheid van componenten, maakt bewuste keuzes in de samenstelling en ontwerpt hiermee de </a:t>
            </a:r>
            <a:r>
              <a:rPr lang="nl-NL" dirty="0" err="1"/>
              <a:t>IoT</a:t>
            </a:r>
            <a:r>
              <a:rPr lang="nl-NL" dirty="0"/>
              <a:t>-oplossing.</a:t>
            </a:r>
          </a:p>
          <a:p>
            <a:pPr marL="342900" indent="-342900">
              <a:buFont typeface="+mj-lt"/>
              <a:buAutoNum type="arabicPeriod"/>
            </a:pPr>
            <a:r>
              <a:rPr lang="nl-NL" dirty="0"/>
              <a:t>Student realiseert vanuit een ontwerp een eenvoudige toekomstbestendige </a:t>
            </a:r>
            <a:r>
              <a:rPr lang="nl-NL" dirty="0" err="1"/>
              <a:t>IoT</a:t>
            </a:r>
            <a:r>
              <a:rPr lang="nl-NL" dirty="0"/>
              <a:t>-oplossing in zowel hard- als software waarbij integratie van componenten via software een onderdeel is.</a:t>
            </a:r>
          </a:p>
          <a:p>
            <a:pPr marL="342900" indent="-342900">
              <a:buFont typeface="+mj-lt"/>
              <a:buAutoNum type="arabicPeriod"/>
            </a:pPr>
            <a:r>
              <a:rPr lang="nl-NL" dirty="0"/>
              <a:t>Student werkt doelgericht en met verantwoordelijkheid samen door zich aan afspraken te houden, taken op te pakken en uit te voeren, teamleden op de hoogte te houden, feedback te geven, feedback te ontvangen, en waar nodig om hulp te vragen en aan te bieden.</a:t>
            </a:r>
          </a:p>
          <a:p>
            <a:pPr marL="342900" indent="-342900">
              <a:buFont typeface="+mj-lt"/>
              <a:buAutoNum type="arabicPeriod"/>
            </a:pPr>
            <a:r>
              <a:rPr lang="nl-NL" dirty="0"/>
              <a:t>Student deelt een boodschap helder met het team en opdrachtgever en is in staat om diens werk te presenteren aan </a:t>
            </a:r>
            <a:r>
              <a:rPr lang="nl-NL" dirty="0" err="1"/>
              <a:t>peers</a:t>
            </a:r>
            <a:r>
              <a:rPr lang="nl-NL" dirty="0"/>
              <a:t> en opdrachtgever en vraagt door om onduidelijkheden weg te nemen.</a:t>
            </a:r>
          </a:p>
          <a:p>
            <a:pPr marL="342900" indent="-342900">
              <a:buFont typeface="+mj-lt"/>
              <a:buAutoNum type="arabicPeriod"/>
            </a:pPr>
            <a:r>
              <a:rPr lang="nl-NL" dirty="0"/>
              <a:t>Student evalueert eigen gedrag en eigen leerontwikkeling, kijkt kritisch terug op eigen handelen en de invloed daarvan op de teamprestatie/leerontwikkeling, herkent hierin de eigen sterktes en verbeterpunten, en kan deze vervolgens vertalen naar concrete acties. </a:t>
            </a:r>
            <a:r>
              <a:rPr lang="nl-NL" i="1" dirty="0">
                <a:solidFill>
                  <a:srgbClr val="FF0000"/>
                </a:solidFill>
              </a:rPr>
              <a:t>[+ testen]</a:t>
            </a:r>
          </a:p>
          <a:p>
            <a:pPr marL="342900" indent="-342900">
              <a:buFont typeface="+mj-lt"/>
              <a:buAutoNum type="arabicPeriod"/>
            </a:pPr>
            <a:r>
              <a:rPr lang="nl-NL" i="1" dirty="0">
                <a:solidFill>
                  <a:srgbClr val="FF0000"/>
                </a:solidFill>
              </a:rPr>
              <a:t>[Iets met documenteren en versiebeheer]</a:t>
            </a:r>
            <a:endParaRPr lang="nl-NL" dirty="0"/>
          </a:p>
          <a:p>
            <a:pPr marL="342900" indent="-342900">
              <a:buFont typeface="+mj-lt"/>
              <a:buAutoNum type="arabicPeriod"/>
            </a:pPr>
            <a:r>
              <a:rPr lang="nl-NL" dirty="0"/>
              <a:t>Student is in staat om een eenvoudige planning voor zichzelf en/of voor het team op te stellen door grote taken op te delen in kleinere (deel)taken om zodoende het gestelde doel te bereiken en zich daaraan te kunnen houden. Naar aanleiding van (gecontroleerde) gebeurtenissen kan de student zijn/haar planning aanpassen en deze aanpassingen toelichten.</a:t>
            </a:r>
            <a:endParaRPr lang="en-NL" dirty="0"/>
          </a:p>
        </p:txBody>
      </p:sp>
      <p:graphicFrame>
        <p:nvGraphicFramePr>
          <p:cNvPr id="4" name="Table 3">
            <a:extLst>
              <a:ext uri="{FF2B5EF4-FFF2-40B4-BE49-F238E27FC236}">
                <a16:creationId xmlns:a16="http://schemas.microsoft.com/office/drawing/2014/main" id="{BDB3FAC9-2C04-6A59-9FF2-38E64BA24677}"/>
              </a:ext>
            </a:extLst>
          </p:cNvPr>
          <p:cNvGraphicFramePr>
            <a:graphicFrameLocks noGrp="1"/>
          </p:cNvGraphicFramePr>
          <p:nvPr>
            <p:extLst>
              <p:ext uri="{D42A27DB-BD31-4B8C-83A1-F6EECF244321}">
                <p14:modId xmlns:p14="http://schemas.microsoft.com/office/powerpoint/2010/main" val="3336521903"/>
              </p:ext>
            </p:extLst>
          </p:nvPr>
        </p:nvGraphicFramePr>
        <p:xfrm>
          <a:off x="5736936" y="953704"/>
          <a:ext cx="6223000" cy="1037590"/>
        </p:xfrm>
        <a:graphic>
          <a:graphicData uri="http://schemas.openxmlformats.org/drawingml/2006/table">
            <a:tbl>
              <a:tblPr/>
              <a:tblGrid>
                <a:gridCol w="838200">
                  <a:extLst>
                    <a:ext uri="{9D8B030D-6E8A-4147-A177-3AD203B41FA5}">
                      <a16:colId xmlns:a16="http://schemas.microsoft.com/office/drawing/2014/main" val="1736748518"/>
                    </a:ext>
                  </a:extLst>
                </a:gridCol>
                <a:gridCol w="1435100">
                  <a:extLst>
                    <a:ext uri="{9D8B030D-6E8A-4147-A177-3AD203B41FA5}">
                      <a16:colId xmlns:a16="http://schemas.microsoft.com/office/drawing/2014/main" val="418635517"/>
                    </a:ext>
                  </a:extLst>
                </a:gridCol>
                <a:gridCol w="2235200">
                  <a:extLst>
                    <a:ext uri="{9D8B030D-6E8A-4147-A177-3AD203B41FA5}">
                      <a16:colId xmlns:a16="http://schemas.microsoft.com/office/drawing/2014/main" val="72722285"/>
                    </a:ext>
                  </a:extLst>
                </a:gridCol>
                <a:gridCol w="444500">
                  <a:extLst>
                    <a:ext uri="{9D8B030D-6E8A-4147-A177-3AD203B41FA5}">
                      <a16:colId xmlns:a16="http://schemas.microsoft.com/office/drawing/2014/main" val="3664038983"/>
                    </a:ext>
                  </a:extLst>
                </a:gridCol>
                <a:gridCol w="254000">
                  <a:extLst>
                    <a:ext uri="{9D8B030D-6E8A-4147-A177-3AD203B41FA5}">
                      <a16:colId xmlns:a16="http://schemas.microsoft.com/office/drawing/2014/main" val="3513460105"/>
                    </a:ext>
                  </a:extLst>
                </a:gridCol>
                <a:gridCol w="254000">
                  <a:extLst>
                    <a:ext uri="{9D8B030D-6E8A-4147-A177-3AD203B41FA5}">
                      <a16:colId xmlns:a16="http://schemas.microsoft.com/office/drawing/2014/main" val="1997010372"/>
                    </a:ext>
                  </a:extLst>
                </a:gridCol>
                <a:gridCol w="254000">
                  <a:extLst>
                    <a:ext uri="{9D8B030D-6E8A-4147-A177-3AD203B41FA5}">
                      <a16:colId xmlns:a16="http://schemas.microsoft.com/office/drawing/2014/main" val="386096006"/>
                    </a:ext>
                  </a:extLst>
                </a:gridCol>
                <a:gridCol w="254000">
                  <a:extLst>
                    <a:ext uri="{9D8B030D-6E8A-4147-A177-3AD203B41FA5}">
                      <a16:colId xmlns:a16="http://schemas.microsoft.com/office/drawing/2014/main" val="1601747321"/>
                    </a:ext>
                  </a:extLst>
                </a:gridCol>
                <a:gridCol w="254000">
                  <a:extLst>
                    <a:ext uri="{9D8B030D-6E8A-4147-A177-3AD203B41FA5}">
                      <a16:colId xmlns:a16="http://schemas.microsoft.com/office/drawing/2014/main" val="429668439"/>
                    </a:ext>
                  </a:extLst>
                </a:gridCol>
              </a:tblGrid>
              <a:tr h="205105">
                <a:tc rowSpan="5">
                  <a:txBody>
                    <a:bodyPr/>
                    <a:lstStyle/>
                    <a:p>
                      <a:pPr algn="ctr" fontAlgn="ctr"/>
                      <a:r>
                        <a:rPr lang="en-GB" sz="1800" b="1" i="0" u="none" strike="noStrike">
                          <a:solidFill>
                            <a:srgbClr val="000000"/>
                          </a:solidFill>
                          <a:effectLst/>
                          <a:latin typeface="Calibri" panose="020F0502020204030204" pitchFamily="34" charset="0"/>
                        </a:rPr>
                        <a:t>1C-D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algn="l" fontAlgn="ctr"/>
                      <a:r>
                        <a:rPr lang="en-GB" sz="1200" b="0" i="0" u="none" strike="noStrike" dirty="0">
                          <a:solidFill>
                            <a:srgbClr val="000000"/>
                          </a:solidFill>
                          <a:effectLst/>
                          <a:latin typeface="Calibri" panose="020F0502020204030204" pitchFamily="34" charset="0"/>
                        </a:rPr>
                        <a:t>TICT-TV1SE2-23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algn="l" fontAlgn="ctr"/>
                      <a:r>
                        <a:rPr lang="en-GB" sz="1200" b="0" i="0" u="none" strike="noStrike">
                          <a:solidFill>
                            <a:srgbClr val="000000"/>
                          </a:solidFill>
                          <a:effectLst/>
                          <a:latin typeface="Calibri" panose="020F0502020204030204" pitchFamily="34" charset="0"/>
                        </a:rPr>
                        <a:t>Internet of Things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G</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7387354"/>
                  </a:ext>
                </a:extLst>
              </a:tr>
              <a:tr h="205105">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fontAlgn="ctr"/>
                      <a:r>
                        <a:rPr lang="en-GB" sz="1200" b="0" i="0" u="none" strike="noStrike">
                          <a:solidFill>
                            <a:srgbClr val="000000"/>
                          </a:solidFill>
                          <a:effectLst/>
                          <a:latin typeface="Calibri" panose="020F0502020204030204" pitchFamily="34" charset="0"/>
                        </a:rPr>
                        <a:t>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320990539"/>
                  </a:ext>
                </a:extLst>
              </a:tr>
              <a:tr h="205105">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fontAlgn="ctr"/>
                      <a:r>
                        <a:rPr lang="en-GB" sz="1200" b="0" i="0" u="none" strike="noStrike">
                          <a:solidFill>
                            <a:srgbClr val="000000"/>
                          </a:solidFill>
                          <a:effectLst/>
                          <a:latin typeface="Calibri" panose="020F0502020204030204" pitchFamily="34" charset="0"/>
                        </a:rPr>
                        <a:t>I</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740080142"/>
                  </a:ext>
                </a:extLst>
              </a:tr>
              <a:tr h="205105">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fontAlgn="ctr"/>
                      <a:r>
                        <a:rPr lang="en-GB" sz="1200" b="0" i="0" u="none" strike="noStrike">
                          <a:solidFill>
                            <a:srgbClr val="000000"/>
                          </a:solidFill>
                          <a:effectLst/>
                          <a:latin typeface="Calibri" panose="020F0502020204030204" pitchFamily="34" charset="0"/>
                        </a:rPr>
                        <a:t>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ctr" fontAlgn="ctr"/>
                      <a:r>
                        <a:rPr lang="en-GB"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ctr" fontAlgn="ctr"/>
                      <a:r>
                        <a:rPr lang="en-GB"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extLst>
                  <a:ext uri="{0D108BD9-81ED-4DB2-BD59-A6C34878D82A}">
                    <a16:rowId xmlns:a16="http://schemas.microsoft.com/office/drawing/2014/main" val="415112099"/>
                  </a:ext>
                </a:extLst>
              </a:tr>
              <a:tr h="217170">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fontAlgn="ctr"/>
                      <a:r>
                        <a:rPr lang="en-GB" sz="1200" b="0" i="0" u="none" strike="noStrike">
                          <a:solidFill>
                            <a:srgbClr val="000000"/>
                          </a:solidFill>
                          <a:effectLst/>
                          <a:latin typeface="Calibri" panose="020F0502020204030204" pitchFamily="34" charset="0"/>
                        </a:rPr>
                        <a:t>H</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GB"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GB" sz="1200" b="0"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43007"/>
                  </a:ext>
                </a:extLst>
              </a:tr>
            </a:tbl>
          </a:graphicData>
        </a:graphic>
      </p:graphicFrame>
    </p:spTree>
    <p:extLst>
      <p:ext uri="{BB962C8B-B14F-4D97-AF65-F5344CB8AC3E}">
        <p14:creationId xmlns:p14="http://schemas.microsoft.com/office/powerpoint/2010/main" val="1558554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B426D-3F04-E088-32E2-F6AF9F460A61}"/>
              </a:ext>
            </a:extLst>
          </p:cNvPr>
          <p:cNvSpPr>
            <a:spLocks noGrp="1"/>
          </p:cNvSpPr>
          <p:nvPr>
            <p:ph type="title"/>
          </p:nvPr>
        </p:nvSpPr>
        <p:spPr/>
        <p:txBody>
          <a:bodyPr/>
          <a:lstStyle/>
          <a:p>
            <a:r>
              <a:rPr lang="nl-NL" dirty="0"/>
              <a:t>Semester 2, </a:t>
            </a:r>
            <a:r>
              <a:rPr lang="nl-NL" dirty="0" err="1"/>
              <a:t>Mapping</a:t>
            </a:r>
            <a:r>
              <a:rPr lang="nl-NL" dirty="0"/>
              <a:t> naar Eindtermen</a:t>
            </a:r>
            <a:endParaRPr lang="en-NL" dirty="0"/>
          </a:p>
        </p:txBody>
      </p:sp>
      <p:graphicFrame>
        <p:nvGraphicFramePr>
          <p:cNvPr id="5" name="Table 4">
            <a:extLst>
              <a:ext uri="{FF2B5EF4-FFF2-40B4-BE49-F238E27FC236}">
                <a16:creationId xmlns:a16="http://schemas.microsoft.com/office/drawing/2014/main" id="{9051FCBA-9757-6A99-FB62-8686BA54FFEA}"/>
              </a:ext>
            </a:extLst>
          </p:cNvPr>
          <p:cNvGraphicFramePr>
            <a:graphicFrameLocks noGrp="1"/>
          </p:cNvGraphicFramePr>
          <p:nvPr>
            <p:extLst>
              <p:ext uri="{D42A27DB-BD31-4B8C-83A1-F6EECF244321}">
                <p14:modId xmlns:p14="http://schemas.microsoft.com/office/powerpoint/2010/main" val="2759938447"/>
              </p:ext>
            </p:extLst>
          </p:nvPr>
        </p:nvGraphicFramePr>
        <p:xfrm>
          <a:off x="757238" y="1141380"/>
          <a:ext cx="10515601" cy="5497255"/>
        </p:xfrm>
        <a:graphic>
          <a:graphicData uri="http://schemas.openxmlformats.org/drawingml/2006/table">
            <a:tbl>
              <a:tblPr/>
              <a:tblGrid>
                <a:gridCol w="799188">
                  <a:extLst>
                    <a:ext uri="{9D8B030D-6E8A-4147-A177-3AD203B41FA5}">
                      <a16:colId xmlns:a16="http://schemas.microsoft.com/office/drawing/2014/main" val="2878209145"/>
                    </a:ext>
                  </a:extLst>
                </a:gridCol>
                <a:gridCol w="4957599">
                  <a:extLst>
                    <a:ext uri="{9D8B030D-6E8A-4147-A177-3AD203B41FA5}">
                      <a16:colId xmlns:a16="http://schemas.microsoft.com/office/drawing/2014/main" val="350222369"/>
                    </a:ext>
                  </a:extLst>
                </a:gridCol>
                <a:gridCol w="342978">
                  <a:extLst>
                    <a:ext uri="{9D8B030D-6E8A-4147-A177-3AD203B41FA5}">
                      <a16:colId xmlns:a16="http://schemas.microsoft.com/office/drawing/2014/main" val="4282245925"/>
                    </a:ext>
                  </a:extLst>
                </a:gridCol>
                <a:gridCol w="647846">
                  <a:extLst>
                    <a:ext uri="{9D8B030D-6E8A-4147-A177-3AD203B41FA5}">
                      <a16:colId xmlns:a16="http://schemas.microsoft.com/office/drawing/2014/main" val="1851199544"/>
                    </a:ext>
                  </a:extLst>
                </a:gridCol>
                <a:gridCol w="647846">
                  <a:extLst>
                    <a:ext uri="{9D8B030D-6E8A-4147-A177-3AD203B41FA5}">
                      <a16:colId xmlns:a16="http://schemas.microsoft.com/office/drawing/2014/main" val="2114169874"/>
                    </a:ext>
                  </a:extLst>
                </a:gridCol>
                <a:gridCol w="647846">
                  <a:extLst>
                    <a:ext uri="{9D8B030D-6E8A-4147-A177-3AD203B41FA5}">
                      <a16:colId xmlns:a16="http://schemas.microsoft.com/office/drawing/2014/main" val="1275508986"/>
                    </a:ext>
                  </a:extLst>
                </a:gridCol>
                <a:gridCol w="507320">
                  <a:extLst>
                    <a:ext uri="{9D8B030D-6E8A-4147-A177-3AD203B41FA5}">
                      <a16:colId xmlns:a16="http://schemas.microsoft.com/office/drawing/2014/main" val="1605794741"/>
                    </a:ext>
                  </a:extLst>
                </a:gridCol>
                <a:gridCol w="457304">
                  <a:extLst>
                    <a:ext uri="{9D8B030D-6E8A-4147-A177-3AD203B41FA5}">
                      <a16:colId xmlns:a16="http://schemas.microsoft.com/office/drawing/2014/main" val="3785315195"/>
                    </a:ext>
                  </a:extLst>
                </a:gridCol>
                <a:gridCol w="593066">
                  <a:extLst>
                    <a:ext uri="{9D8B030D-6E8A-4147-A177-3AD203B41FA5}">
                      <a16:colId xmlns:a16="http://schemas.microsoft.com/office/drawing/2014/main" val="4198900561"/>
                    </a:ext>
                  </a:extLst>
                </a:gridCol>
                <a:gridCol w="457304">
                  <a:extLst>
                    <a:ext uri="{9D8B030D-6E8A-4147-A177-3AD203B41FA5}">
                      <a16:colId xmlns:a16="http://schemas.microsoft.com/office/drawing/2014/main" val="3807951829"/>
                    </a:ext>
                  </a:extLst>
                </a:gridCol>
                <a:gridCol w="457304">
                  <a:extLst>
                    <a:ext uri="{9D8B030D-6E8A-4147-A177-3AD203B41FA5}">
                      <a16:colId xmlns:a16="http://schemas.microsoft.com/office/drawing/2014/main" val="3633432781"/>
                    </a:ext>
                  </a:extLst>
                </a:gridCol>
              </a:tblGrid>
              <a:tr h="2316901">
                <a:tc>
                  <a:txBody>
                    <a:bodyPr/>
                    <a:lstStyle/>
                    <a:p>
                      <a:pPr algn="l" fontAlgn="b"/>
                      <a:endParaRPr lang="en-NL" sz="500" b="0" i="0" u="none" strike="noStrike">
                        <a:solidFill>
                          <a:srgbClr val="000000"/>
                        </a:solidFill>
                        <a:effectLst/>
                        <a:latin typeface="Calibri" panose="020F0502020204030204" pitchFamily="34" charset="0"/>
                      </a:endParaRPr>
                    </a:p>
                  </a:txBody>
                  <a:tcPr marL="4132" marR="4132" marT="4132" marB="0" anchor="b">
                    <a:lnL>
                      <a:noFill/>
                    </a:lnL>
                    <a:lnR>
                      <a:noFill/>
                    </a:lnR>
                    <a:lnT>
                      <a:noFill/>
                    </a:lnT>
                    <a:lnB w="19050" cap="flat" cmpd="sng" algn="ctr">
                      <a:solidFill>
                        <a:srgbClr val="000000"/>
                      </a:solidFill>
                      <a:prstDash val="solid"/>
                      <a:round/>
                      <a:headEnd type="none" w="med" len="med"/>
                      <a:tailEnd type="none" w="med" len="med"/>
                    </a:lnB>
                  </a:tcPr>
                </a:tc>
                <a:tc>
                  <a:txBody>
                    <a:bodyPr/>
                    <a:lstStyle/>
                    <a:p>
                      <a:pPr algn="l" fontAlgn="b"/>
                      <a:endParaRPr lang="en-NL" sz="500" b="0" i="0" u="none" strike="noStrike">
                        <a:solidFill>
                          <a:srgbClr val="000000"/>
                        </a:solidFill>
                        <a:effectLst/>
                        <a:latin typeface="Calibri" panose="020F0502020204030204" pitchFamily="34" charset="0"/>
                      </a:endParaRPr>
                    </a:p>
                  </a:txBody>
                  <a:tcPr marL="4132" marR="4132" marT="4132" marB="0" anchor="b">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l" rtl="0" fontAlgn="b"/>
                      <a:r>
                        <a:rPr lang="nl-NL" sz="700" b="1" i="0" u="none" strike="noStrike" dirty="0">
                          <a:solidFill>
                            <a:srgbClr val="00A0D2"/>
                          </a:solidFill>
                          <a:effectLst/>
                          <a:latin typeface="Calibri" panose="020F0502020204030204" pitchFamily="34" charset="0"/>
                        </a:rPr>
                        <a:t>TI.1 </a:t>
                      </a:r>
                      <a:r>
                        <a:rPr lang="nl-NL" sz="700" b="0" i="0" u="none" strike="noStrike" dirty="0">
                          <a:solidFill>
                            <a:schemeClr val="tx1"/>
                          </a:solidFill>
                          <a:effectLst/>
                          <a:latin typeface="Calibri" panose="020F0502020204030204" pitchFamily="34" charset="0"/>
                        </a:rPr>
                        <a:t>beheerst relevante </a:t>
                      </a:r>
                      <a:r>
                        <a:rPr lang="nl-NL" sz="700" b="0" i="0" u="none" strike="noStrike" dirty="0">
                          <a:solidFill>
                            <a:srgbClr val="00B0F0"/>
                          </a:solidFill>
                          <a:effectLst/>
                          <a:latin typeface="Calibri" panose="020F0502020204030204" pitchFamily="34" charset="0"/>
                        </a:rPr>
                        <a:t>software </a:t>
                      </a:r>
                      <a:r>
                        <a:rPr lang="nl-NL" sz="700" b="0" i="0" u="none" strike="noStrike" dirty="0" err="1">
                          <a:solidFill>
                            <a:srgbClr val="00B0F0"/>
                          </a:solidFill>
                          <a:effectLst/>
                          <a:latin typeface="Calibri" panose="020F0502020204030204" pitchFamily="34" charset="0"/>
                        </a:rPr>
                        <a:t>fundamentals</a:t>
                      </a:r>
                      <a:r>
                        <a:rPr lang="nl-NL" sz="700" b="0" i="0" u="none" strike="noStrike" dirty="0">
                          <a:solidFill>
                            <a:srgbClr val="00A0D2"/>
                          </a:solidFill>
                          <a:effectLst/>
                          <a:latin typeface="Calibri" panose="020F0502020204030204" pitchFamily="34" charset="0"/>
                        </a:rPr>
                        <a:t> </a:t>
                      </a:r>
                      <a:r>
                        <a:rPr lang="nl-NL" sz="700" b="0" i="0" u="none" strike="noStrike" dirty="0">
                          <a:solidFill>
                            <a:schemeClr val="tx1"/>
                          </a:solidFill>
                          <a:effectLst/>
                          <a:latin typeface="Calibri" panose="020F0502020204030204" pitchFamily="34" charset="0"/>
                        </a:rPr>
                        <a:t>om deze te kunnen inzetten om TI-oplossingen te kunnen realiseren.</a:t>
                      </a:r>
                      <a:endParaRPr lang="nl-NL" sz="700" b="1" i="0" u="none" strike="noStrike" dirty="0">
                        <a:solidFill>
                          <a:schemeClr val="tx1"/>
                        </a:solidFill>
                        <a:effectLst/>
                        <a:latin typeface="Calibri" panose="020F0502020204030204" pitchFamily="34" charset="0"/>
                      </a:endParaRPr>
                    </a:p>
                  </a:txBody>
                  <a:tcPr marL="36000" marR="36000" marT="36000" marB="36000" vert="vert27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rtl="0" fontAlgn="b"/>
                      <a:r>
                        <a:rPr lang="nl-NL" sz="700" b="1" i="0" u="none" strike="noStrike" dirty="0">
                          <a:solidFill>
                            <a:srgbClr val="00B0F0"/>
                          </a:solidFill>
                          <a:effectLst/>
                          <a:latin typeface="Calibri" panose="020F0502020204030204" pitchFamily="34" charset="0"/>
                        </a:rPr>
                        <a:t>TI.2</a:t>
                      </a:r>
                      <a:r>
                        <a:rPr lang="nl-NL" sz="700" b="1" i="0" u="none" strike="noStrike" dirty="0">
                          <a:solidFill>
                            <a:srgbClr val="000000"/>
                          </a:solidFill>
                          <a:effectLst/>
                          <a:latin typeface="Calibri" panose="020F0502020204030204" pitchFamily="34" charset="0"/>
                        </a:rPr>
                        <a:t> </a:t>
                      </a:r>
                      <a:r>
                        <a:rPr lang="nl-NL" sz="700" b="0" i="0" u="none" strike="noStrike" dirty="0">
                          <a:solidFill>
                            <a:srgbClr val="000000"/>
                          </a:solidFill>
                          <a:effectLst/>
                          <a:latin typeface="Calibri" panose="020F0502020204030204" pitchFamily="34" charset="0"/>
                        </a:rPr>
                        <a:t>beheerst de </a:t>
                      </a:r>
                      <a:r>
                        <a:rPr lang="nl-NL" sz="700" b="0" i="0" u="none" strike="noStrike" dirty="0">
                          <a:solidFill>
                            <a:srgbClr val="00B0F0"/>
                          </a:solidFill>
                          <a:effectLst/>
                          <a:latin typeface="Calibri" panose="020F0502020204030204" pitchFamily="34" charset="0"/>
                        </a:rPr>
                        <a:t>software-design</a:t>
                      </a:r>
                      <a:r>
                        <a:rPr lang="nl-NL" sz="700" b="0" i="0" u="none" strike="noStrike" dirty="0">
                          <a:solidFill>
                            <a:srgbClr val="000000"/>
                          </a:solidFill>
                          <a:effectLst/>
                          <a:latin typeface="Calibri" panose="020F0502020204030204" pitchFamily="34" charset="0"/>
                        </a:rPr>
                        <a:t>, </a:t>
                      </a:r>
                      <a:r>
                        <a:rPr lang="nl-NL" sz="700" b="0" i="0" u="none" strike="noStrike" dirty="0">
                          <a:solidFill>
                            <a:srgbClr val="00B0F0"/>
                          </a:solidFill>
                          <a:effectLst/>
                          <a:latin typeface="Calibri" panose="020F0502020204030204" pitchFamily="34" charset="0"/>
                        </a:rPr>
                        <a:t>-development</a:t>
                      </a:r>
                      <a:r>
                        <a:rPr lang="nl-NL" sz="700" b="0" i="0" u="none" strike="noStrike" dirty="0">
                          <a:solidFill>
                            <a:srgbClr val="000000"/>
                          </a:solidFill>
                          <a:effectLst/>
                          <a:latin typeface="Calibri" panose="020F0502020204030204" pitchFamily="34" charset="0"/>
                        </a:rPr>
                        <a:t>, en </a:t>
                      </a:r>
                      <a:r>
                        <a:rPr lang="nl-NL" sz="700" b="0" i="0" u="none" strike="noStrike" dirty="0">
                          <a:solidFill>
                            <a:srgbClr val="00B0F0"/>
                          </a:solidFill>
                          <a:effectLst/>
                          <a:latin typeface="Calibri" panose="020F0502020204030204" pitchFamily="34" charset="0"/>
                        </a:rPr>
                        <a:t>-management </a:t>
                      </a:r>
                      <a:r>
                        <a:rPr lang="nl-NL" sz="700" b="0" i="0" u="none" strike="noStrike" dirty="0">
                          <a:solidFill>
                            <a:srgbClr val="000000"/>
                          </a:solidFill>
                          <a:effectLst/>
                          <a:latin typeface="Calibri" panose="020F0502020204030204" pitchFamily="34" charset="0"/>
                        </a:rPr>
                        <a:t>skills die noodzakelijk zijn voor het ontwerpen en realiseren van software die op hardware-niveau werkt of beperkt is met betrekking tot resourcegebruik en/of performance.</a:t>
                      </a:r>
                    </a:p>
                  </a:txBody>
                  <a:tcPr marL="36000" marR="36000" marT="36000" marB="36000" vert="vert27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rtl="0" fontAlgn="b"/>
                      <a:r>
                        <a:rPr lang="nl-NL" sz="700" b="1" i="0" u="none" strike="noStrike" dirty="0">
                          <a:solidFill>
                            <a:srgbClr val="00A0D2"/>
                          </a:solidFill>
                          <a:effectLst/>
                          <a:latin typeface="Calibri" panose="020F0502020204030204" pitchFamily="34" charset="0"/>
                        </a:rPr>
                        <a:t>TI.3</a:t>
                      </a:r>
                      <a:r>
                        <a:rPr lang="nl-NL" sz="700" b="0" i="0" u="none" strike="noStrike" dirty="0">
                          <a:solidFill>
                            <a:srgbClr val="ED0010"/>
                          </a:solidFill>
                          <a:effectLst/>
                          <a:latin typeface="Calibri" panose="020F0502020204030204" pitchFamily="34" charset="0"/>
                        </a:rPr>
                        <a:t> </a:t>
                      </a:r>
                      <a:r>
                        <a:rPr lang="nl-NL" sz="700" b="0" i="0" u="none" strike="noStrike" dirty="0">
                          <a:solidFill>
                            <a:schemeClr val="tx1"/>
                          </a:solidFill>
                          <a:effectLst/>
                          <a:latin typeface="Calibri" panose="020F0502020204030204" pitchFamily="34" charset="0"/>
                        </a:rPr>
                        <a:t>kan invloeden van </a:t>
                      </a:r>
                      <a:r>
                        <a:rPr lang="nl-NL" sz="700" b="0" i="0" u="none" strike="noStrike" dirty="0">
                          <a:solidFill>
                            <a:srgbClr val="00B0F0"/>
                          </a:solidFill>
                          <a:effectLst/>
                          <a:latin typeface="Calibri" panose="020F0502020204030204" pitchFamily="34" charset="0"/>
                        </a:rPr>
                        <a:t>operating systeem</a:t>
                      </a:r>
                      <a:r>
                        <a:rPr lang="nl-NL" sz="700" b="0" i="0" u="none" strike="noStrike" dirty="0">
                          <a:solidFill>
                            <a:schemeClr val="tx1"/>
                          </a:solidFill>
                          <a:effectLst/>
                          <a:latin typeface="Calibri" panose="020F0502020204030204" pitchFamily="34" charset="0"/>
                        </a:rPr>
                        <a:t>,</a:t>
                      </a:r>
                      <a:r>
                        <a:rPr lang="nl-NL" sz="700" b="0" i="0" u="none" strike="noStrike" dirty="0">
                          <a:solidFill>
                            <a:srgbClr val="ED0010"/>
                          </a:solidFill>
                          <a:effectLst/>
                          <a:latin typeface="Calibri" panose="020F0502020204030204" pitchFamily="34" charset="0"/>
                        </a:rPr>
                        <a:t> </a:t>
                      </a:r>
                      <a:r>
                        <a:rPr lang="nl-NL" sz="700" b="0" i="0" u="none" strike="noStrike" dirty="0" err="1">
                          <a:solidFill>
                            <a:srgbClr val="00B0F0"/>
                          </a:solidFill>
                          <a:effectLst/>
                          <a:latin typeface="Calibri" panose="020F0502020204030204" pitchFamily="34" charset="0"/>
                        </a:rPr>
                        <a:t>execution</a:t>
                      </a:r>
                      <a:r>
                        <a:rPr lang="nl-NL" sz="700" b="0" i="0" u="none" strike="noStrike" dirty="0">
                          <a:solidFill>
                            <a:srgbClr val="00B0F0"/>
                          </a:solidFill>
                          <a:effectLst/>
                          <a:latin typeface="Calibri" panose="020F0502020204030204" pitchFamily="34" charset="0"/>
                        </a:rPr>
                        <a:t> environment</a:t>
                      </a:r>
                      <a:r>
                        <a:rPr lang="nl-NL" sz="700" b="0" i="0" u="none" strike="noStrike" dirty="0">
                          <a:solidFill>
                            <a:schemeClr val="tx1"/>
                          </a:solidFill>
                          <a:effectLst/>
                          <a:latin typeface="Calibri" panose="020F0502020204030204" pitchFamily="34" charset="0"/>
                        </a:rPr>
                        <a:t>,</a:t>
                      </a:r>
                      <a:r>
                        <a:rPr lang="nl-NL" sz="700" b="0" i="0" u="none" strike="noStrike" dirty="0">
                          <a:solidFill>
                            <a:srgbClr val="ED0010"/>
                          </a:solidFill>
                          <a:effectLst/>
                          <a:latin typeface="Calibri" panose="020F0502020204030204" pitchFamily="34" charset="0"/>
                        </a:rPr>
                        <a:t> </a:t>
                      </a:r>
                      <a:r>
                        <a:rPr lang="nl-NL" sz="700" b="0" i="0" u="none" strike="noStrike" dirty="0">
                          <a:solidFill>
                            <a:srgbClr val="00B0F0"/>
                          </a:solidFill>
                          <a:effectLst/>
                          <a:latin typeface="Calibri" panose="020F0502020204030204" pitchFamily="34" charset="0"/>
                        </a:rPr>
                        <a:t>infrastructuur </a:t>
                      </a:r>
                      <a:r>
                        <a:rPr lang="nl-NL" sz="700" b="0" i="0" u="none" strike="noStrike" dirty="0">
                          <a:solidFill>
                            <a:schemeClr val="tx1"/>
                          </a:solidFill>
                          <a:effectLst/>
                          <a:latin typeface="Calibri" panose="020F0502020204030204" pitchFamily="34" charset="0"/>
                        </a:rPr>
                        <a:t>en</a:t>
                      </a:r>
                      <a:r>
                        <a:rPr lang="nl-NL" sz="700" b="0" i="0" u="none" strike="noStrike" dirty="0">
                          <a:solidFill>
                            <a:srgbClr val="ED0010"/>
                          </a:solidFill>
                          <a:effectLst/>
                          <a:latin typeface="Calibri" panose="020F0502020204030204" pitchFamily="34" charset="0"/>
                        </a:rPr>
                        <a:t> </a:t>
                      </a:r>
                      <a:r>
                        <a:rPr lang="nl-NL" sz="700" b="0" i="0" u="none" strike="noStrike" dirty="0">
                          <a:solidFill>
                            <a:srgbClr val="00B0F0"/>
                          </a:solidFill>
                          <a:effectLst/>
                          <a:latin typeface="Calibri" panose="020F0502020204030204" pitchFamily="34" charset="0"/>
                        </a:rPr>
                        <a:t>virtualisatie</a:t>
                      </a:r>
                      <a:r>
                        <a:rPr lang="nl-NL" sz="700" b="0" i="0" u="none" strike="noStrike" dirty="0">
                          <a:solidFill>
                            <a:srgbClr val="ED0010"/>
                          </a:solidFill>
                          <a:effectLst/>
                          <a:latin typeface="Calibri" panose="020F0502020204030204" pitchFamily="34" charset="0"/>
                        </a:rPr>
                        <a:t> </a:t>
                      </a:r>
                      <a:r>
                        <a:rPr lang="nl-NL" sz="700" b="0" i="0" u="none" strike="noStrike" dirty="0">
                          <a:solidFill>
                            <a:schemeClr val="tx1"/>
                          </a:solidFill>
                          <a:effectLst/>
                          <a:latin typeface="Calibri" panose="020F0502020204030204" pitchFamily="34" charset="0"/>
                        </a:rPr>
                        <a:t>analyseren met betrekking tot het resourcegebruik en timing, en de impact van veranderingen hierin bepalen door bijv. het toepassen van </a:t>
                      </a:r>
                      <a:r>
                        <a:rPr lang="nl-NL" sz="700" b="0" i="0" u="none" strike="noStrike" dirty="0" err="1">
                          <a:solidFill>
                            <a:schemeClr val="tx1"/>
                          </a:solidFill>
                          <a:effectLst/>
                          <a:latin typeface="Calibri" panose="020F0502020204030204" pitchFamily="34" charset="0"/>
                        </a:rPr>
                        <a:t>concurrency</a:t>
                      </a:r>
                      <a:r>
                        <a:rPr lang="nl-NL" sz="700" b="0" i="0" u="none" strike="noStrike" dirty="0">
                          <a:solidFill>
                            <a:schemeClr val="tx1"/>
                          </a:solidFill>
                          <a:effectLst/>
                          <a:latin typeface="Calibri" panose="020F0502020204030204" pitchFamily="34" charset="0"/>
                        </a:rPr>
                        <a:t> of parallellisatie.</a:t>
                      </a:r>
                    </a:p>
                  </a:txBody>
                  <a:tcPr marL="36000" marR="36000" marT="36000" marB="36000" vert="vert27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rtl="0" fontAlgn="b"/>
                      <a:r>
                        <a:rPr lang="nl-NL" sz="700" b="1" i="0" u="none" strike="noStrike" dirty="0">
                          <a:solidFill>
                            <a:srgbClr val="00A0D2"/>
                          </a:solidFill>
                          <a:effectLst/>
                          <a:latin typeface="Calibri" panose="020F0502020204030204" pitchFamily="34" charset="0"/>
                        </a:rPr>
                        <a:t>TI.4</a:t>
                      </a:r>
                      <a:r>
                        <a:rPr lang="nl-NL" sz="700" b="0" i="0" u="none" strike="noStrike" dirty="0">
                          <a:solidFill>
                            <a:srgbClr val="ED0010"/>
                          </a:solidFill>
                          <a:effectLst/>
                          <a:latin typeface="Calibri" panose="020F0502020204030204" pitchFamily="34" charset="0"/>
                        </a:rPr>
                        <a:t> </a:t>
                      </a:r>
                      <a:r>
                        <a:rPr lang="nl-NL" sz="700" b="0" i="0" u="none" strike="noStrike" dirty="0">
                          <a:solidFill>
                            <a:schemeClr val="tx1"/>
                          </a:solidFill>
                          <a:effectLst/>
                          <a:latin typeface="Calibri" panose="020F0502020204030204" pitchFamily="34" charset="0"/>
                        </a:rPr>
                        <a:t>kan</a:t>
                      </a:r>
                      <a:r>
                        <a:rPr lang="nl-NL" sz="700" b="0" i="0" u="none" strike="noStrike" dirty="0">
                          <a:solidFill>
                            <a:srgbClr val="ED0010"/>
                          </a:solidFill>
                          <a:effectLst/>
                          <a:latin typeface="Calibri" panose="020F0502020204030204" pitchFamily="34" charset="0"/>
                        </a:rPr>
                        <a:t> </a:t>
                      </a:r>
                      <a:r>
                        <a:rPr lang="nl-NL" sz="700" b="0" i="0" u="none" strike="noStrike" dirty="0">
                          <a:solidFill>
                            <a:srgbClr val="00B0F0"/>
                          </a:solidFill>
                          <a:effectLst/>
                          <a:latin typeface="Calibri" panose="020F0502020204030204" pitchFamily="34" charset="0"/>
                        </a:rPr>
                        <a:t>hardware- </a:t>
                      </a:r>
                      <a:r>
                        <a:rPr lang="nl-NL" sz="700" b="0" i="0" u="none" strike="noStrike" dirty="0">
                          <a:solidFill>
                            <a:schemeClr val="tx1"/>
                          </a:solidFill>
                          <a:effectLst/>
                          <a:latin typeface="Calibri" panose="020F0502020204030204" pitchFamily="34" charset="0"/>
                        </a:rPr>
                        <a:t>en</a:t>
                      </a:r>
                      <a:r>
                        <a:rPr lang="nl-NL" sz="700" b="0" i="0" u="none" strike="noStrike" dirty="0">
                          <a:solidFill>
                            <a:srgbClr val="00B0F0"/>
                          </a:solidFill>
                          <a:effectLst/>
                          <a:latin typeface="Calibri" panose="020F0502020204030204" pitchFamily="34" charset="0"/>
                        </a:rPr>
                        <a:t> software-aspecten</a:t>
                      </a:r>
                      <a:r>
                        <a:rPr lang="nl-NL" sz="700" b="0" i="0" u="none" strike="noStrike" dirty="0">
                          <a:solidFill>
                            <a:srgbClr val="ED0010"/>
                          </a:solidFill>
                          <a:effectLst/>
                          <a:latin typeface="Calibri" panose="020F0502020204030204" pitchFamily="34" charset="0"/>
                        </a:rPr>
                        <a:t> </a:t>
                      </a:r>
                      <a:r>
                        <a:rPr lang="nl-NL" sz="700" b="0" i="0" u="none" strike="noStrike" dirty="0">
                          <a:solidFill>
                            <a:srgbClr val="00B0F0"/>
                          </a:solidFill>
                          <a:effectLst/>
                          <a:latin typeface="Calibri" panose="020F0502020204030204" pitchFamily="34" charset="0"/>
                        </a:rPr>
                        <a:t>ontwerpen</a:t>
                      </a:r>
                      <a:r>
                        <a:rPr lang="nl-NL" sz="700" b="0" i="0" u="none" strike="noStrike" dirty="0">
                          <a:solidFill>
                            <a:srgbClr val="ED0010"/>
                          </a:solidFill>
                          <a:effectLst/>
                          <a:latin typeface="Calibri" panose="020F0502020204030204" pitchFamily="34" charset="0"/>
                        </a:rPr>
                        <a:t> </a:t>
                      </a:r>
                      <a:r>
                        <a:rPr lang="nl-NL" sz="700" b="0" i="0" u="none" strike="noStrike" dirty="0">
                          <a:solidFill>
                            <a:schemeClr val="tx1"/>
                          </a:solidFill>
                          <a:effectLst/>
                          <a:latin typeface="Calibri" panose="020F0502020204030204" pitchFamily="34" charset="0"/>
                        </a:rPr>
                        <a:t>met daarbij passend advies uitbrengen over de keuzes wat betreft noodzakelijke hardware- én softwarecomponenten, rekening houdend met de eisen van de stakeholders.</a:t>
                      </a:r>
                    </a:p>
                  </a:txBody>
                  <a:tcPr marL="36000" marR="36000" marT="36000" marB="36000" vert="vert27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rtl="0" fontAlgn="b"/>
                      <a:r>
                        <a:rPr lang="nl-NL" sz="700" b="1" i="0" u="none" strike="noStrike" dirty="0">
                          <a:solidFill>
                            <a:srgbClr val="00A0D2"/>
                          </a:solidFill>
                          <a:effectLst/>
                          <a:latin typeface="Calibri" panose="020F0502020204030204" pitchFamily="34" charset="0"/>
                        </a:rPr>
                        <a:t>TI.5</a:t>
                      </a:r>
                      <a:r>
                        <a:rPr lang="nl-NL" sz="700" b="0" i="0" u="none" strike="noStrike" dirty="0">
                          <a:solidFill>
                            <a:srgbClr val="ED0010"/>
                          </a:solidFill>
                          <a:effectLst/>
                          <a:latin typeface="Calibri" panose="020F0502020204030204" pitchFamily="34" charset="0"/>
                        </a:rPr>
                        <a:t> </a:t>
                      </a:r>
                      <a:r>
                        <a:rPr lang="nl-NL" sz="700" b="0" i="0" u="none" strike="noStrike" dirty="0">
                          <a:solidFill>
                            <a:schemeClr val="tx1"/>
                          </a:solidFill>
                          <a:effectLst/>
                          <a:latin typeface="Calibri" panose="020F0502020204030204" pitchFamily="34" charset="0"/>
                        </a:rPr>
                        <a:t>kan software voor </a:t>
                      </a:r>
                      <a:r>
                        <a:rPr lang="nl-NL" sz="700" b="0" i="0" u="none" strike="noStrike" dirty="0" err="1">
                          <a:solidFill>
                            <a:srgbClr val="00B0F0"/>
                          </a:solidFill>
                          <a:effectLst/>
                          <a:latin typeface="Calibri" panose="020F0502020204030204" pitchFamily="34" charset="0"/>
                        </a:rPr>
                        <a:t>embedded</a:t>
                      </a:r>
                      <a:r>
                        <a:rPr lang="nl-NL" sz="700" b="0" i="0" u="none" strike="noStrike" dirty="0">
                          <a:solidFill>
                            <a:srgbClr val="00B0F0"/>
                          </a:solidFill>
                          <a:effectLst/>
                          <a:latin typeface="Calibri" panose="020F0502020204030204" pitchFamily="34" charset="0"/>
                        </a:rPr>
                        <a:t> systems</a:t>
                      </a:r>
                      <a:r>
                        <a:rPr lang="nl-NL" sz="700" b="0" i="0" u="none" strike="noStrike" dirty="0">
                          <a:solidFill>
                            <a:srgbClr val="ED0010"/>
                          </a:solidFill>
                          <a:effectLst/>
                          <a:latin typeface="Calibri" panose="020F0502020204030204" pitchFamily="34" charset="0"/>
                        </a:rPr>
                        <a:t> </a:t>
                      </a:r>
                      <a:r>
                        <a:rPr lang="nl-NL" sz="700" b="0" i="0" u="none" strike="noStrike" dirty="0">
                          <a:solidFill>
                            <a:schemeClr val="tx1"/>
                          </a:solidFill>
                          <a:effectLst/>
                          <a:latin typeface="Calibri" panose="020F0502020204030204" pitchFamily="34" charset="0"/>
                        </a:rPr>
                        <a:t>realiseren en evalueren, met focus op beperkingen wat betreft timing, resourcegebruik en performance, rekening houdend met de eisen van de stakeholders.</a:t>
                      </a:r>
                    </a:p>
                  </a:txBody>
                  <a:tcPr marL="36000" marR="36000" marT="36000" marB="36000" vert="vert27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nl-NL" sz="700" b="0" i="0" u="none" strike="noStrike" dirty="0">
                          <a:solidFill>
                            <a:srgbClr val="000000"/>
                          </a:solidFill>
                          <a:effectLst/>
                          <a:latin typeface="Calibri" panose="020F0502020204030204" pitchFamily="34" charset="0"/>
                        </a:rPr>
                        <a:t>Kan ICT-opdrachten </a:t>
                      </a:r>
                      <a:r>
                        <a:rPr lang="nl-NL" sz="700" b="0" i="0" u="none" strike="noStrike" dirty="0">
                          <a:solidFill>
                            <a:srgbClr val="00A0D2"/>
                          </a:solidFill>
                          <a:effectLst/>
                          <a:latin typeface="Calibri" panose="020F0502020204030204" pitchFamily="34" charset="0"/>
                        </a:rPr>
                        <a:t>kritisch </a:t>
                      </a:r>
                      <a:r>
                        <a:rPr lang="nl-NL" sz="700" b="0" i="0" u="none" strike="noStrike" dirty="0">
                          <a:solidFill>
                            <a:srgbClr val="000000"/>
                          </a:solidFill>
                          <a:effectLst/>
                          <a:latin typeface="Calibri" panose="020F0502020204030204" pitchFamily="34" charset="0"/>
                        </a:rPr>
                        <a:t>vanuit verschillende perspectieven </a:t>
                      </a:r>
                      <a:r>
                        <a:rPr lang="nl-NL" sz="700" b="0" i="0" u="none" strike="noStrike" dirty="0">
                          <a:solidFill>
                            <a:srgbClr val="00A0D2"/>
                          </a:solidFill>
                          <a:effectLst/>
                          <a:latin typeface="Calibri" panose="020F0502020204030204" pitchFamily="34" charset="0"/>
                        </a:rPr>
                        <a:t>beschouwen</a:t>
                      </a:r>
                      <a:r>
                        <a:rPr lang="nl-NL" sz="700" b="0" i="0" u="none" strike="noStrike" dirty="0">
                          <a:solidFill>
                            <a:srgbClr val="000000"/>
                          </a:solidFill>
                          <a:effectLst/>
                          <a:latin typeface="Calibri" panose="020F0502020204030204" pitchFamily="34" charset="0"/>
                        </a:rPr>
                        <a:t>, </a:t>
                      </a:r>
                      <a:r>
                        <a:rPr lang="nl-NL" sz="700" b="0" i="0" u="none" strike="noStrike" dirty="0">
                          <a:solidFill>
                            <a:srgbClr val="00A0D2"/>
                          </a:solidFill>
                          <a:effectLst/>
                          <a:latin typeface="Calibri" panose="020F0502020204030204" pitchFamily="34" charset="0"/>
                        </a:rPr>
                        <a:t>problemen identificeren</a:t>
                      </a:r>
                      <a:r>
                        <a:rPr lang="nl-NL" sz="700" b="0" i="0" u="none" strike="noStrike" dirty="0">
                          <a:solidFill>
                            <a:srgbClr val="000000"/>
                          </a:solidFill>
                          <a:effectLst/>
                          <a:latin typeface="Calibri" panose="020F0502020204030204" pitchFamily="34" charset="0"/>
                        </a:rPr>
                        <a:t>, een effectieve </a:t>
                      </a:r>
                      <a:r>
                        <a:rPr lang="nl-NL" sz="700" b="0" i="0" u="none" strike="noStrike" dirty="0">
                          <a:solidFill>
                            <a:srgbClr val="00A0D2"/>
                          </a:solidFill>
                          <a:effectLst/>
                          <a:latin typeface="Calibri" panose="020F0502020204030204" pitchFamily="34" charset="0"/>
                        </a:rPr>
                        <a:t>aanpak vinden </a:t>
                      </a:r>
                      <a:r>
                        <a:rPr lang="nl-NL" sz="700" b="0" i="0" u="none" strike="noStrike" dirty="0">
                          <a:solidFill>
                            <a:srgbClr val="000000"/>
                          </a:solidFill>
                          <a:effectLst/>
                          <a:latin typeface="Calibri" panose="020F0502020204030204" pitchFamily="34" charset="0"/>
                        </a:rPr>
                        <a:t>en komen tot passende oplossingen.</a:t>
                      </a:r>
                    </a:p>
                  </a:txBody>
                  <a:tcPr marL="36000" marR="36000" marT="36000" marB="36000" vert="vert27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nl-NL" sz="700" b="0" i="0" u="none" strike="noStrike" dirty="0">
                          <a:solidFill>
                            <a:srgbClr val="000000"/>
                          </a:solidFill>
                          <a:effectLst/>
                          <a:latin typeface="Calibri" panose="020F0502020204030204" pitchFamily="34" charset="0"/>
                        </a:rPr>
                        <a:t>Toont zich </a:t>
                      </a:r>
                      <a:r>
                        <a:rPr lang="nl-NL" sz="700" b="0" i="0" u="none" strike="noStrike" dirty="0">
                          <a:solidFill>
                            <a:srgbClr val="00A0D2"/>
                          </a:solidFill>
                          <a:effectLst/>
                          <a:latin typeface="Calibri" panose="020F0502020204030204" pitchFamily="34" charset="0"/>
                        </a:rPr>
                        <a:t>ondernemend </a:t>
                      </a:r>
                      <a:r>
                        <a:rPr lang="nl-NL" sz="700" b="0" i="0" u="none" strike="noStrike" dirty="0">
                          <a:solidFill>
                            <a:srgbClr val="000000"/>
                          </a:solidFill>
                          <a:effectLst/>
                          <a:latin typeface="Calibri" panose="020F0502020204030204" pitchFamily="34" charset="0"/>
                        </a:rPr>
                        <a:t>rond ICT-opdrachten en </a:t>
                      </a:r>
                      <a:r>
                        <a:rPr lang="nl-NL" sz="700" b="0" i="0" u="none" strike="noStrike" dirty="0">
                          <a:solidFill>
                            <a:srgbClr val="00A0D2"/>
                          </a:solidFill>
                          <a:effectLst/>
                          <a:latin typeface="Calibri" panose="020F0502020204030204" pitchFamily="34" charset="0"/>
                        </a:rPr>
                        <a:t>persoonlijke ontwikkeling</a:t>
                      </a:r>
                      <a:r>
                        <a:rPr lang="nl-NL" sz="700" b="0" i="0" u="none" strike="noStrike" dirty="0">
                          <a:solidFill>
                            <a:srgbClr val="000000"/>
                          </a:solidFill>
                          <a:effectLst/>
                          <a:latin typeface="Calibri" panose="020F0502020204030204" pitchFamily="34" charset="0"/>
                        </a:rPr>
                        <a:t>, daarbij aandacht hebbend voor het eigen </a:t>
                      </a:r>
                      <a:r>
                        <a:rPr lang="nl-NL" sz="700" b="0" i="0" u="none" strike="noStrike" dirty="0">
                          <a:solidFill>
                            <a:srgbClr val="00A0D2"/>
                          </a:solidFill>
                          <a:effectLst/>
                          <a:latin typeface="Calibri" panose="020F0502020204030204" pitchFamily="34" charset="0"/>
                        </a:rPr>
                        <a:t>leervermogen </a:t>
                      </a:r>
                      <a:r>
                        <a:rPr lang="nl-NL" sz="700" b="0" i="0" u="none" strike="noStrike" dirty="0">
                          <a:solidFill>
                            <a:srgbClr val="000000"/>
                          </a:solidFill>
                          <a:effectLst/>
                          <a:latin typeface="Calibri" panose="020F0502020204030204" pitchFamily="34" charset="0"/>
                        </a:rPr>
                        <a:t>en voor ogen houdend wat voor ICT-professional en/of welk type functies men ambieert. </a:t>
                      </a:r>
                    </a:p>
                  </a:txBody>
                  <a:tcPr marL="36000" marR="36000" marT="36000" marB="3600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rtl="0" fontAlgn="b"/>
                      <a:r>
                        <a:rPr lang="nl-NL" sz="700" b="0" i="0" u="none" strike="noStrike">
                          <a:solidFill>
                            <a:srgbClr val="000000"/>
                          </a:solidFill>
                          <a:effectLst/>
                          <a:latin typeface="Calibri" panose="020F0502020204030204" pitchFamily="34" charset="0"/>
                        </a:rPr>
                        <a:t>Kan de </a:t>
                      </a:r>
                      <a:r>
                        <a:rPr lang="nl-NL" sz="700" b="0" i="0" u="none" strike="noStrike">
                          <a:solidFill>
                            <a:srgbClr val="00A0D2"/>
                          </a:solidFill>
                          <a:effectLst/>
                          <a:latin typeface="Calibri" panose="020F0502020204030204" pitchFamily="34" charset="0"/>
                        </a:rPr>
                        <a:t>organisatorische context </a:t>
                      </a:r>
                      <a:r>
                        <a:rPr lang="nl-NL" sz="700" b="0" i="0" u="none" strike="noStrike">
                          <a:solidFill>
                            <a:srgbClr val="000000"/>
                          </a:solidFill>
                          <a:effectLst/>
                          <a:latin typeface="Calibri" panose="020F0502020204030204" pitchFamily="34" charset="0"/>
                        </a:rPr>
                        <a:t>van ICT-opdrachten </a:t>
                      </a:r>
                      <a:r>
                        <a:rPr lang="nl-NL" sz="700" b="0" i="0" u="none" strike="noStrike">
                          <a:solidFill>
                            <a:srgbClr val="00A0D2"/>
                          </a:solidFill>
                          <a:effectLst/>
                          <a:latin typeface="Calibri" panose="020F0502020204030204" pitchFamily="34" charset="0"/>
                        </a:rPr>
                        <a:t>verkennen</a:t>
                      </a:r>
                      <a:r>
                        <a:rPr lang="nl-NL" sz="700" b="0" i="0" u="none" strike="noStrike">
                          <a:solidFill>
                            <a:srgbClr val="000000"/>
                          </a:solidFill>
                          <a:effectLst/>
                          <a:latin typeface="Calibri" panose="020F0502020204030204" pitchFamily="34" charset="0"/>
                        </a:rPr>
                        <a:t>, </a:t>
                      </a:r>
                      <a:r>
                        <a:rPr lang="nl-NL" sz="700" b="0" i="0" u="none" strike="noStrike">
                          <a:solidFill>
                            <a:srgbClr val="00A0D2"/>
                          </a:solidFill>
                          <a:effectLst/>
                          <a:latin typeface="Calibri" panose="020F0502020204030204" pitchFamily="34" charset="0"/>
                        </a:rPr>
                        <a:t>zakelijke</a:t>
                      </a:r>
                      <a:r>
                        <a:rPr lang="nl-NL" sz="700" b="0" i="0" u="none" strike="noStrike">
                          <a:solidFill>
                            <a:srgbClr val="000000"/>
                          </a:solidFill>
                          <a:effectLst/>
                          <a:latin typeface="Calibri" panose="020F0502020204030204" pitchFamily="34" charset="0"/>
                        </a:rPr>
                        <a:t>, </a:t>
                      </a:r>
                      <a:r>
                        <a:rPr lang="nl-NL" sz="700" b="0" i="0" u="none" strike="noStrike">
                          <a:solidFill>
                            <a:srgbClr val="00A0D2"/>
                          </a:solidFill>
                          <a:effectLst/>
                          <a:latin typeface="Calibri" panose="020F0502020204030204" pitchFamily="34" charset="0"/>
                        </a:rPr>
                        <a:t>duurzame </a:t>
                      </a:r>
                      <a:r>
                        <a:rPr lang="nl-NL" sz="700" b="0" i="0" u="none" strike="noStrike">
                          <a:solidFill>
                            <a:srgbClr val="000000"/>
                          </a:solidFill>
                          <a:effectLst/>
                          <a:latin typeface="Calibri" panose="020F0502020204030204" pitchFamily="34" charset="0"/>
                        </a:rPr>
                        <a:t>én </a:t>
                      </a:r>
                      <a:r>
                        <a:rPr lang="nl-NL" sz="700" b="0" i="0" u="none" strike="noStrike">
                          <a:solidFill>
                            <a:srgbClr val="00A0D2"/>
                          </a:solidFill>
                          <a:effectLst/>
                          <a:latin typeface="Calibri" panose="020F0502020204030204" pitchFamily="34" charset="0"/>
                        </a:rPr>
                        <a:t>ethische afwegingen maken </a:t>
                      </a:r>
                      <a:r>
                        <a:rPr lang="nl-NL" sz="700" b="0" i="0" u="none" strike="noStrike">
                          <a:solidFill>
                            <a:srgbClr val="000000"/>
                          </a:solidFill>
                          <a:effectLst/>
                          <a:latin typeface="Calibri" panose="020F0502020204030204" pitchFamily="34" charset="0"/>
                        </a:rPr>
                        <a:t>en alle aspecten van de uitvoering van de opdracht managen.</a:t>
                      </a:r>
                      <a:endParaRPr lang="nl-NL" sz="700" b="0" i="0" u="none" strike="noStrike">
                        <a:solidFill>
                          <a:srgbClr val="ED0010"/>
                        </a:solidFill>
                        <a:effectLst/>
                        <a:latin typeface="Calibri" panose="020F0502020204030204" pitchFamily="34" charset="0"/>
                      </a:endParaRPr>
                    </a:p>
                  </a:txBody>
                  <a:tcPr marL="36000" marR="36000" marT="36000" marB="3600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rtl="0" fontAlgn="b"/>
                      <a:r>
                        <a:rPr lang="nl-NL" sz="700" b="0" i="0" u="none" strike="noStrike" dirty="0">
                          <a:solidFill>
                            <a:srgbClr val="000000"/>
                          </a:solidFill>
                          <a:effectLst/>
                          <a:latin typeface="Calibri" panose="020F0502020204030204" pitchFamily="34" charset="0"/>
                        </a:rPr>
                        <a:t>Kan bepalen welke partners een rol spelen bij de ICT-opdracht, constructief met hen </a:t>
                      </a:r>
                      <a:r>
                        <a:rPr lang="nl-NL" sz="700" b="0" i="0" u="none" strike="noStrike" dirty="0">
                          <a:solidFill>
                            <a:srgbClr val="00A0D2"/>
                          </a:solidFill>
                          <a:effectLst/>
                          <a:latin typeface="Calibri" panose="020F0502020204030204" pitchFamily="34" charset="0"/>
                        </a:rPr>
                        <a:t>samenwerken </a:t>
                      </a:r>
                      <a:r>
                        <a:rPr lang="nl-NL" sz="700" b="0" i="0" u="none" strike="noStrike" dirty="0">
                          <a:solidFill>
                            <a:srgbClr val="000000"/>
                          </a:solidFill>
                          <a:effectLst/>
                          <a:latin typeface="Calibri" panose="020F0502020204030204" pitchFamily="34" charset="0"/>
                        </a:rPr>
                        <a:t>en </a:t>
                      </a:r>
                      <a:r>
                        <a:rPr lang="nl-NL" sz="700" b="0" i="0" u="none" strike="noStrike" dirty="0">
                          <a:solidFill>
                            <a:srgbClr val="00A0D2"/>
                          </a:solidFill>
                          <a:effectLst/>
                          <a:latin typeface="Calibri" panose="020F0502020204030204" pitchFamily="34" charset="0"/>
                        </a:rPr>
                        <a:t>passend communiceren </a:t>
                      </a:r>
                      <a:r>
                        <a:rPr lang="nl-NL" sz="700" b="0" i="0" u="none" strike="noStrike" dirty="0">
                          <a:solidFill>
                            <a:srgbClr val="000000"/>
                          </a:solidFill>
                          <a:effectLst/>
                          <a:latin typeface="Calibri" panose="020F0502020204030204" pitchFamily="34" charset="0"/>
                        </a:rPr>
                        <a:t>gericht op de gewenste impact.</a:t>
                      </a:r>
                      <a:endParaRPr lang="nl-NL" sz="700" b="0" i="0" u="none" strike="noStrike" dirty="0">
                        <a:solidFill>
                          <a:srgbClr val="ED0010"/>
                        </a:solidFill>
                        <a:effectLst/>
                        <a:latin typeface="Calibri" panose="020F0502020204030204" pitchFamily="34" charset="0"/>
                      </a:endParaRPr>
                    </a:p>
                  </a:txBody>
                  <a:tcPr marL="36000" marR="36000" marT="36000" marB="36000" vert="vert27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5248107"/>
                  </a:ext>
                </a:extLst>
              </a:tr>
              <a:tr h="334663">
                <a:tc rowSpan="8">
                  <a:txBody>
                    <a:bodyPr/>
                    <a:lstStyle/>
                    <a:p>
                      <a:pPr algn="ctr" fontAlgn="ctr"/>
                      <a:r>
                        <a:rPr lang="en-US" sz="1200" b="1" i="0" u="none" strike="noStrike" dirty="0">
                          <a:solidFill>
                            <a:srgbClr val="000000"/>
                          </a:solidFill>
                          <a:effectLst/>
                          <a:latin typeface="Calibri" panose="020F0502020204030204" pitchFamily="34" charset="0"/>
                        </a:rPr>
                        <a:t>S2: Internet of Things</a:t>
                      </a:r>
                    </a:p>
                  </a:txBody>
                  <a:tcPr marL="4132" marR="4132" marT="4132" marB="0" vert="vert27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rtl="0" fontAlgn="ctr"/>
                      <a:r>
                        <a:rPr lang="nl-NL" sz="700" b="0" i="0" u="none" strike="noStrike" dirty="0">
                          <a:solidFill>
                            <a:srgbClr val="000000"/>
                          </a:solidFill>
                          <a:effectLst/>
                          <a:latin typeface="Arial" panose="020B0604020202020204" pitchFamily="34" charset="0"/>
                        </a:rPr>
                        <a:t>Student analyseert de met de opdrachtgever afgestemde functionaliteit en hoofdlijnen van de (eenvoudige) </a:t>
                      </a:r>
                      <a:r>
                        <a:rPr lang="nl-NL" sz="700" b="0" i="0" u="none" strike="noStrike" dirty="0" err="1">
                          <a:solidFill>
                            <a:srgbClr val="000000"/>
                          </a:solidFill>
                          <a:effectLst/>
                          <a:latin typeface="Arial" panose="020B0604020202020204" pitchFamily="34" charset="0"/>
                        </a:rPr>
                        <a:t>IoT</a:t>
                      </a:r>
                      <a:r>
                        <a:rPr lang="nl-NL" sz="700" b="0" i="0" u="none" strike="noStrike" dirty="0">
                          <a:solidFill>
                            <a:srgbClr val="000000"/>
                          </a:solidFill>
                          <a:effectLst/>
                          <a:latin typeface="Arial" panose="020B0604020202020204" pitchFamily="34" charset="0"/>
                        </a:rPr>
                        <a:t>-oplossing en stelt aan de hand hiervan </a:t>
                      </a:r>
                      <a:r>
                        <a:rPr lang="nl-NL" sz="700" b="0" i="0" u="none" strike="noStrike" dirty="0" err="1">
                          <a:solidFill>
                            <a:srgbClr val="000000"/>
                          </a:solidFill>
                          <a:effectLst/>
                          <a:latin typeface="Arial" panose="020B0604020202020204" pitchFamily="34" charset="0"/>
                        </a:rPr>
                        <a:t>requirements</a:t>
                      </a:r>
                      <a:r>
                        <a:rPr lang="nl-NL" sz="700" b="0" i="0" u="none" strike="noStrike" dirty="0">
                          <a:solidFill>
                            <a:srgbClr val="000000"/>
                          </a:solidFill>
                          <a:effectLst/>
                          <a:latin typeface="Arial" panose="020B0604020202020204" pitchFamily="34" charset="0"/>
                        </a:rPr>
                        <a:t> op.</a:t>
                      </a:r>
                    </a:p>
                  </a:txBody>
                  <a:tcPr marL="36000" marR="36000" marT="36000" marB="360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L" sz="500" b="0" i="0" u="none" strike="noStrike">
                          <a:solidFill>
                            <a:srgbClr val="5DD5FF"/>
                          </a:solidFill>
                          <a:effectLst/>
                          <a:latin typeface="Calibri" panose="020F0502020204030204" pitchFamily="34" charset="0"/>
                        </a:rPr>
                        <a:t> </a:t>
                      </a:r>
                    </a:p>
                  </a:txBody>
                  <a:tcPr marL="4132" marR="4132" marT="4132"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L" sz="500" b="0" i="0" u="none" strike="noStrike">
                          <a:solidFill>
                            <a:srgbClr val="5DD5FF"/>
                          </a:solidFill>
                          <a:effectLst/>
                          <a:latin typeface="Calibri" panose="020F0502020204030204" pitchFamily="34" charset="0"/>
                        </a:rPr>
                        <a:t> </a:t>
                      </a:r>
                    </a:p>
                  </a:txBody>
                  <a:tcPr marL="4132" marR="4132" marT="41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L" sz="500" b="0" i="0" u="none" strike="noStrike">
                          <a:solidFill>
                            <a:srgbClr val="5DD5FF"/>
                          </a:solidFill>
                          <a:effectLst/>
                          <a:latin typeface="Calibri" panose="020F0502020204030204" pitchFamily="34" charset="0"/>
                        </a:rPr>
                        <a:t> </a:t>
                      </a:r>
                    </a:p>
                  </a:txBody>
                  <a:tcPr marL="4132" marR="4132" marT="41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5DD5FF"/>
                          </a:solidFill>
                          <a:effectLst/>
                          <a:latin typeface="Calibri" panose="020F0502020204030204" pitchFamily="34" charset="0"/>
                        </a:rPr>
                        <a:t>x</a:t>
                      </a:r>
                    </a:p>
                  </a:txBody>
                  <a:tcPr marL="4132" marR="4132" marT="41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D5FF"/>
                    </a:solidFill>
                  </a:tcPr>
                </a:tc>
                <a:tc>
                  <a:txBody>
                    <a:bodyPr/>
                    <a:lstStyle/>
                    <a:p>
                      <a:pPr algn="ctr" fontAlgn="ctr"/>
                      <a:r>
                        <a:rPr lang="en-NL" sz="500" b="0" i="0" u="none" strike="noStrike">
                          <a:solidFill>
                            <a:srgbClr val="5DD5FF"/>
                          </a:solidFill>
                          <a:effectLst/>
                          <a:latin typeface="Calibri" panose="020F0502020204030204" pitchFamily="34" charset="0"/>
                        </a:rPr>
                        <a:t> </a:t>
                      </a:r>
                    </a:p>
                  </a:txBody>
                  <a:tcPr marL="4132" marR="4132" marT="4132"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5DD5FF"/>
                          </a:solidFill>
                          <a:effectLst/>
                          <a:latin typeface="Calibri" panose="020F0502020204030204" pitchFamily="34" charset="0"/>
                        </a:rPr>
                        <a:t>x</a:t>
                      </a:r>
                    </a:p>
                  </a:txBody>
                  <a:tcPr marL="4132" marR="4132" marT="4132"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D5FF"/>
                    </a:solidFill>
                  </a:tcPr>
                </a:tc>
                <a:tc>
                  <a:txBody>
                    <a:bodyPr/>
                    <a:lstStyle/>
                    <a:p>
                      <a:pPr algn="l" fontAlgn="b"/>
                      <a:r>
                        <a:rPr lang="en-NL" sz="500" b="0" i="0" u="none" strike="noStrike">
                          <a:solidFill>
                            <a:srgbClr val="5DD5FF"/>
                          </a:solidFill>
                          <a:effectLst/>
                          <a:latin typeface="Calibri" panose="020F0502020204030204" pitchFamily="34" charset="0"/>
                        </a:rPr>
                        <a:t> </a:t>
                      </a:r>
                    </a:p>
                  </a:txBody>
                  <a:tcPr marL="4132" marR="4132" marT="41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500" b="0" i="0" u="none" strike="noStrike">
                          <a:solidFill>
                            <a:srgbClr val="5DD5FF"/>
                          </a:solidFill>
                          <a:effectLst/>
                          <a:latin typeface="Calibri" panose="020F0502020204030204" pitchFamily="34" charset="0"/>
                        </a:rPr>
                        <a:t> </a:t>
                      </a:r>
                    </a:p>
                  </a:txBody>
                  <a:tcPr marL="4132" marR="4132" marT="41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5DD5FF"/>
                          </a:solidFill>
                          <a:effectLst/>
                          <a:latin typeface="Calibri" panose="020F0502020204030204" pitchFamily="34" charset="0"/>
                        </a:rPr>
                        <a:t>x</a:t>
                      </a:r>
                    </a:p>
                  </a:txBody>
                  <a:tcPr marL="4132" marR="4132" marT="4132"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D5FF"/>
                    </a:solidFill>
                  </a:tcPr>
                </a:tc>
                <a:extLst>
                  <a:ext uri="{0D108BD9-81ED-4DB2-BD59-A6C34878D82A}">
                    <a16:rowId xmlns:a16="http://schemas.microsoft.com/office/drawing/2014/main" val="2831019583"/>
                  </a:ext>
                </a:extLst>
              </a:tr>
              <a:tr h="417041">
                <a:tc vMerge="1">
                  <a:txBody>
                    <a:bodyPr/>
                    <a:lstStyle/>
                    <a:p>
                      <a:endParaRPr lang="en-NL"/>
                    </a:p>
                  </a:txBody>
                  <a:tcPr/>
                </a:tc>
                <a:tc>
                  <a:txBody>
                    <a:bodyPr/>
                    <a:lstStyle/>
                    <a:p>
                      <a:pPr algn="l" rtl="0" fontAlgn="ctr"/>
                      <a:r>
                        <a:rPr lang="nl-NL" sz="700" b="0" i="0" u="none" strike="noStrike">
                          <a:solidFill>
                            <a:srgbClr val="000000"/>
                          </a:solidFill>
                          <a:effectLst/>
                          <a:latin typeface="Arial" panose="020B0604020202020204" pitchFamily="34" charset="0"/>
                        </a:rPr>
                        <a:t>Student zet de requirements om in logische onderdelen, onderzoekt de toepasbaarheid van componenten, maakt bewuste keuzes in de samenstelling en ontwerpt hiermee de IoT-oplossing.</a:t>
                      </a:r>
                    </a:p>
                  </a:txBody>
                  <a:tcPr marL="36000" marR="36000" marT="36000" marB="360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L" sz="500" b="0" i="0" u="none" strike="noStrike">
                          <a:solidFill>
                            <a:srgbClr val="5DD5FF"/>
                          </a:solidFill>
                          <a:effectLst/>
                          <a:latin typeface="Calibri" panose="020F0502020204030204" pitchFamily="34" charset="0"/>
                        </a:rPr>
                        <a:t> </a:t>
                      </a:r>
                    </a:p>
                  </a:txBody>
                  <a:tcPr marL="4132" marR="4132" marT="4132"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L" sz="500" b="0" i="0" u="none" strike="noStrike">
                          <a:solidFill>
                            <a:srgbClr val="5DD5FF"/>
                          </a:solidFill>
                          <a:effectLst/>
                          <a:latin typeface="Calibri" panose="020F0502020204030204" pitchFamily="34" charset="0"/>
                        </a:rPr>
                        <a:t> </a:t>
                      </a:r>
                    </a:p>
                  </a:txBody>
                  <a:tcPr marL="4132" marR="4132" marT="41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5DD5FF"/>
                          </a:solidFill>
                          <a:effectLst/>
                          <a:latin typeface="Calibri" panose="020F0502020204030204" pitchFamily="34" charset="0"/>
                        </a:rPr>
                        <a:t>x</a:t>
                      </a:r>
                    </a:p>
                  </a:txBody>
                  <a:tcPr marL="4132" marR="4132" marT="41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D5FF"/>
                    </a:solidFill>
                  </a:tcPr>
                </a:tc>
                <a:tc>
                  <a:txBody>
                    <a:bodyPr/>
                    <a:lstStyle/>
                    <a:p>
                      <a:pPr algn="ctr" fontAlgn="ctr"/>
                      <a:r>
                        <a:rPr lang="en-US" sz="500" b="0" i="0" u="none" strike="noStrike">
                          <a:solidFill>
                            <a:srgbClr val="5DD5FF"/>
                          </a:solidFill>
                          <a:effectLst/>
                          <a:latin typeface="Calibri" panose="020F0502020204030204" pitchFamily="34" charset="0"/>
                        </a:rPr>
                        <a:t>x</a:t>
                      </a:r>
                    </a:p>
                  </a:txBody>
                  <a:tcPr marL="4132" marR="4132" marT="41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D5FF"/>
                    </a:solidFill>
                  </a:tcPr>
                </a:tc>
                <a:tc>
                  <a:txBody>
                    <a:bodyPr/>
                    <a:lstStyle/>
                    <a:p>
                      <a:pPr algn="ctr" fontAlgn="ctr"/>
                      <a:r>
                        <a:rPr lang="en-NL" sz="500" b="0" i="0" u="none" strike="noStrike">
                          <a:solidFill>
                            <a:srgbClr val="5DD5FF"/>
                          </a:solidFill>
                          <a:effectLst/>
                          <a:latin typeface="Calibri" panose="020F0502020204030204" pitchFamily="34" charset="0"/>
                        </a:rPr>
                        <a:t> </a:t>
                      </a:r>
                    </a:p>
                  </a:txBody>
                  <a:tcPr marL="4132" marR="4132" marT="4132"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5DD5FF"/>
                          </a:solidFill>
                          <a:effectLst/>
                          <a:latin typeface="Calibri" panose="020F0502020204030204" pitchFamily="34" charset="0"/>
                        </a:rPr>
                        <a:t>x</a:t>
                      </a:r>
                    </a:p>
                  </a:txBody>
                  <a:tcPr marL="4132" marR="4132" marT="4132"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D5FF"/>
                    </a:solidFill>
                  </a:tcPr>
                </a:tc>
                <a:tc>
                  <a:txBody>
                    <a:bodyPr/>
                    <a:lstStyle/>
                    <a:p>
                      <a:pPr algn="l" fontAlgn="b"/>
                      <a:r>
                        <a:rPr lang="en-NL" sz="500" b="0" i="0" u="none" strike="noStrike">
                          <a:solidFill>
                            <a:srgbClr val="5DD5FF"/>
                          </a:solidFill>
                          <a:effectLst/>
                          <a:latin typeface="Calibri" panose="020F0502020204030204" pitchFamily="34" charset="0"/>
                        </a:rPr>
                        <a:t> </a:t>
                      </a:r>
                    </a:p>
                  </a:txBody>
                  <a:tcPr marL="4132" marR="4132" marT="41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500" b="0" i="0" u="none" strike="noStrike">
                          <a:solidFill>
                            <a:srgbClr val="5DD5FF"/>
                          </a:solidFill>
                          <a:effectLst/>
                          <a:latin typeface="Calibri" panose="020F0502020204030204" pitchFamily="34" charset="0"/>
                        </a:rPr>
                        <a:t> </a:t>
                      </a:r>
                    </a:p>
                  </a:txBody>
                  <a:tcPr marL="4132" marR="4132" marT="41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500" b="0" i="0" u="none" strike="noStrike">
                          <a:solidFill>
                            <a:srgbClr val="5DD5FF"/>
                          </a:solidFill>
                          <a:effectLst/>
                          <a:latin typeface="Calibri" panose="020F0502020204030204" pitchFamily="34" charset="0"/>
                        </a:rPr>
                        <a:t> </a:t>
                      </a:r>
                    </a:p>
                  </a:txBody>
                  <a:tcPr marL="4132" marR="4132" marT="4132"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8960882"/>
                  </a:ext>
                </a:extLst>
              </a:tr>
              <a:tr h="334663">
                <a:tc vMerge="1">
                  <a:txBody>
                    <a:bodyPr/>
                    <a:lstStyle/>
                    <a:p>
                      <a:endParaRPr lang="en-NL"/>
                    </a:p>
                  </a:txBody>
                  <a:tcPr/>
                </a:tc>
                <a:tc>
                  <a:txBody>
                    <a:bodyPr/>
                    <a:lstStyle/>
                    <a:p>
                      <a:pPr algn="l" rtl="0" fontAlgn="ctr"/>
                      <a:r>
                        <a:rPr lang="nl-NL" sz="700" b="0" i="0" u="none" strike="noStrike">
                          <a:solidFill>
                            <a:srgbClr val="000000"/>
                          </a:solidFill>
                          <a:effectLst/>
                          <a:latin typeface="Arial" panose="020B0604020202020204" pitchFamily="34" charset="0"/>
                        </a:rPr>
                        <a:t>Student realiseert vanuit een ontwerp een eenvoudigde toekomstbestendige IoT-oplossing in zowel hard- als software, waarbij integratie van componenten via software een onderdeel is.</a:t>
                      </a:r>
                    </a:p>
                  </a:txBody>
                  <a:tcPr marL="36000" marR="36000" marT="36000" marB="360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5DD5FF"/>
                          </a:solidFill>
                          <a:effectLst/>
                          <a:latin typeface="Calibri" panose="020F0502020204030204" pitchFamily="34" charset="0"/>
                        </a:rPr>
                        <a:t>x</a:t>
                      </a:r>
                    </a:p>
                  </a:txBody>
                  <a:tcPr marL="4132" marR="4132" marT="4132"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D5FF"/>
                    </a:solidFill>
                  </a:tcPr>
                </a:tc>
                <a:tc>
                  <a:txBody>
                    <a:bodyPr/>
                    <a:lstStyle/>
                    <a:p>
                      <a:pPr algn="ctr" fontAlgn="ctr"/>
                      <a:r>
                        <a:rPr lang="en-US" sz="500" b="0" i="0" u="none" strike="noStrike">
                          <a:solidFill>
                            <a:srgbClr val="5DD5FF"/>
                          </a:solidFill>
                          <a:effectLst/>
                          <a:latin typeface="Calibri" panose="020F0502020204030204" pitchFamily="34" charset="0"/>
                        </a:rPr>
                        <a:t>x</a:t>
                      </a:r>
                    </a:p>
                  </a:txBody>
                  <a:tcPr marL="4132" marR="4132" marT="41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D5FF"/>
                    </a:solidFill>
                  </a:tcPr>
                </a:tc>
                <a:tc>
                  <a:txBody>
                    <a:bodyPr/>
                    <a:lstStyle/>
                    <a:p>
                      <a:pPr algn="ctr" fontAlgn="ctr"/>
                      <a:r>
                        <a:rPr lang="en-NL" sz="500" b="0" i="0" u="none" strike="noStrike">
                          <a:solidFill>
                            <a:srgbClr val="5DD5FF"/>
                          </a:solidFill>
                          <a:effectLst/>
                          <a:latin typeface="Calibri" panose="020F0502020204030204" pitchFamily="34" charset="0"/>
                        </a:rPr>
                        <a:t> </a:t>
                      </a:r>
                    </a:p>
                  </a:txBody>
                  <a:tcPr marL="4132" marR="4132" marT="41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L" sz="500" b="0" i="0" u="none" strike="noStrike">
                          <a:solidFill>
                            <a:srgbClr val="5DD5FF"/>
                          </a:solidFill>
                          <a:effectLst/>
                          <a:latin typeface="Calibri" panose="020F0502020204030204" pitchFamily="34" charset="0"/>
                        </a:rPr>
                        <a:t> </a:t>
                      </a:r>
                    </a:p>
                  </a:txBody>
                  <a:tcPr marL="4132" marR="4132" marT="41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5DD5FF"/>
                          </a:solidFill>
                          <a:effectLst/>
                          <a:latin typeface="Calibri" panose="020F0502020204030204" pitchFamily="34" charset="0"/>
                        </a:rPr>
                        <a:t>x</a:t>
                      </a:r>
                    </a:p>
                  </a:txBody>
                  <a:tcPr marL="4132" marR="4132" marT="4132"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D5FF"/>
                    </a:solidFill>
                  </a:tcPr>
                </a:tc>
                <a:tc>
                  <a:txBody>
                    <a:bodyPr/>
                    <a:lstStyle/>
                    <a:p>
                      <a:pPr algn="l" fontAlgn="b"/>
                      <a:r>
                        <a:rPr lang="en-NL" sz="500" b="0" i="0" u="none" strike="noStrike">
                          <a:solidFill>
                            <a:srgbClr val="5DD5FF"/>
                          </a:solidFill>
                          <a:effectLst/>
                          <a:latin typeface="Calibri" panose="020F0502020204030204" pitchFamily="34" charset="0"/>
                        </a:rPr>
                        <a:t> </a:t>
                      </a:r>
                    </a:p>
                  </a:txBody>
                  <a:tcPr marL="4132" marR="4132" marT="4132"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500" b="0" i="0" u="none" strike="noStrike">
                          <a:solidFill>
                            <a:srgbClr val="5DD5FF"/>
                          </a:solidFill>
                          <a:effectLst/>
                          <a:latin typeface="Calibri" panose="020F0502020204030204" pitchFamily="34" charset="0"/>
                        </a:rPr>
                        <a:t> </a:t>
                      </a:r>
                    </a:p>
                  </a:txBody>
                  <a:tcPr marL="4132" marR="4132" marT="41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500" b="0" i="0" u="none" strike="noStrike">
                          <a:solidFill>
                            <a:srgbClr val="5DD5FF"/>
                          </a:solidFill>
                          <a:effectLst/>
                          <a:latin typeface="Calibri" panose="020F0502020204030204" pitchFamily="34" charset="0"/>
                        </a:rPr>
                        <a:t> </a:t>
                      </a:r>
                    </a:p>
                  </a:txBody>
                  <a:tcPr marL="4132" marR="4132" marT="41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500" b="0" i="0" u="none" strike="noStrike">
                          <a:solidFill>
                            <a:srgbClr val="5DD5FF"/>
                          </a:solidFill>
                          <a:effectLst/>
                          <a:latin typeface="Calibri" panose="020F0502020204030204" pitchFamily="34" charset="0"/>
                        </a:rPr>
                        <a:t> </a:t>
                      </a:r>
                    </a:p>
                  </a:txBody>
                  <a:tcPr marL="4132" marR="4132" marT="4132"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9223184"/>
                  </a:ext>
                </a:extLst>
              </a:tr>
              <a:tr h="499422">
                <a:tc vMerge="1">
                  <a:txBody>
                    <a:bodyPr/>
                    <a:lstStyle/>
                    <a:p>
                      <a:endParaRPr lang="en-NL"/>
                    </a:p>
                  </a:txBody>
                  <a:tcPr/>
                </a:tc>
                <a:tc>
                  <a:txBody>
                    <a:bodyPr/>
                    <a:lstStyle/>
                    <a:p>
                      <a:pPr algn="l" rtl="0" fontAlgn="ctr"/>
                      <a:r>
                        <a:rPr lang="nl-NL" sz="700" b="0" i="0" u="none" strike="noStrike">
                          <a:solidFill>
                            <a:srgbClr val="000000"/>
                          </a:solidFill>
                          <a:effectLst/>
                          <a:latin typeface="Arial" panose="020B0604020202020204" pitchFamily="34" charset="0"/>
                        </a:rPr>
                        <a:t>Student werkt doelgericht en met verantwoordelijkheid samen door zich aan afspraken te houden, taken op te pakken en uit te voeren, teamleden op de hoogte te houden, feedback te geven, feedback te ontvangen en waar nodig om hulpt te vragen en aan te bieden.</a:t>
                      </a:r>
                    </a:p>
                  </a:txBody>
                  <a:tcPr marL="36000" marR="36000" marT="36000" marB="360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L" sz="500" b="0" i="0" u="none" strike="noStrike">
                          <a:solidFill>
                            <a:srgbClr val="5DD5FF"/>
                          </a:solidFill>
                          <a:effectLst/>
                          <a:latin typeface="Calibri" panose="020F0502020204030204" pitchFamily="34" charset="0"/>
                        </a:rPr>
                        <a:t> </a:t>
                      </a:r>
                    </a:p>
                  </a:txBody>
                  <a:tcPr marL="4132" marR="4132" marT="4132"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L" sz="500" b="0" i="0" u="none" strike="noStrike">
                          <a:solidFill>
                            <a:srgbClr val="5DD5FF"/>
                          </a:solidFill>
                          <a:effectLst/>
                          <a:latin typeface="Calibri" panose="020F0502020204030204" pitchFamily="34" charset="0"/>
                        </a:rPr>
                        <a:t> </a:t>
                      </a:r>
                    </a:p>
                  </a:txBody>
                  <a:tcPr marL="4132" marR="4132" marT="41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L" sz="500" b="0" i="0" u="none" strike="noStrike">
                          <a:solidFill>
                            <a:srgbClr val="5DD5FF"/>
                          </a:solidFill>
                          <a:effectLst/>
                          <a:latin typeface="Calibri" panose="020F0502020204030204" pitchFamily="34" charset="0"/>
                        </a:rPr>
                        <a:t> </a:t>
                      </a:r>
                    </a:p>
                  </a:txBody>
                  <a:tcPr marL="4132" marR="4132" marT="41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L" sz="500" b="0" i="0" u="none" strike="noStrike">
                          <a:solidFill>
                            <a:srgbClr val="5DD5FF"/>
                          </a:solidFill>
                          <a:effectLst/>
                          <a:latin typeface="Calibri" panose="020F0502020204030204" pitchFamily="34" charset="0"/>
                        </a:rPr>
                        <a:t> </a:t>
                      </a:r>
                    </a:p>
                  </a:txBody>
                  <a:tcPr marL="4132" marR="4132" marT="41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L" sz="500" b="0" i="0" u="none" strike="noStrike">
                          <a:solidFill>
                            <a:srgbClr val="5DD5FF"/>
                          </a:solidFill>
                          <a:effectLst/>
                          <a:latin typeface="Calibri" panose="020F0502020204030204" pitchFamily="34" charset="0"/>
                        </a:rPr>
                        <a:t> </a:t>
                      </a:r>
                    </a:p>
                  </a:txBody>
                  <a:tcPr marL="4132" marR="4132" marT="4132"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500" b="0" i="0" u="none" strike="noStrike">
                          <a:solidFill>
                            <a:srgbClr val="5DD5FF"/>
                          </a:solidFill>
                          <a:effectLst/>
                          <a:latin typeface="Calibri" panose="020F0502020204030204" pitchFamily="34" charset="0"/>
                        </a:rPr>
                        <a:t> </a:t>
                      </a:r>
                    </a:p>
                  </a:txBody>
                  <a:tcPr marL="4132" marR="4132" marT="4132"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500" b="0" i="0" u="none" strike="noStrike">
                          <a:solidFill>
                            <a:srgbClr val="5DD5FF"/>
                          </a:solidFill>
                          <a:effectLst/>
                          <a:latin typeface="Calibri" panose="020F0502020204030204" pitchFamily="34" charset="0"/>
                        </a:rPr>
                        <a:t> </a:t>
                      </a:r>
                    </a:p>
                  </a:txBody>
                  <a:tcPr marL="4132" marR="4132" marT="41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5DD5FF"/>
                          </a:solidFill>
                          <a:effectLst/>
                          <a:latin typeface="Calibri" panose="020F0502020204030204" pitchFamily="34" charset="0"/>
                        </a:rPr>
                        <a:t>x</a:t>
                      </a:r>
                    </a:p>
                  </a:txBody>
                  <a:tcPr marL="4132" marR="4132" marT="41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D5FF"/>
                    </a:solidFill>
                  </a:tcPr>
                </a:tc>
                <a:tc>
                  <a:txBody>
                    <a:bodyPr/>
                    <a:lstStyle/>
                    <a:p>
                      <a:pPr algn="l" fontAlgn="b"/>
                      <a:r>
                        <a:rPr lang="en-US" sz="500" b="0" i="0" u="none" strike="noStrike">
                          <a:solidFill>
                            <a:srgbClr val="5DD5FF"/>
                          </a:solidFill>
                          <a:effectLst/>
                          <a:latin typeface="Calibri" panose="020F0502020204030204" pitchFamily="34" charset="0"/>
                        </a:rPr>
                        <a:t>x</a:t>
                      </a:r>
                    </a:p>
                  </a:txBody>
                  <a:tcPr marL="4132" marR="4132" marT="4132"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D5FF"/>
                    </a:solidFill>
                  </a:tcPr>
                </a:tc>
                <a:extLst>
                  <a:ext uri="{0D108BD9-81ED-4DB2-BD59-A6C34878D82A}">
                    <a16:rowId xmlns:a16="http://schemas.microsoft.com/office/drawing/2014/main" val="161524866"/>
                  </a:ext>
                </a:extLst>
              </a:tr>
              <a:tr h="334663">
                <a:tc vMerge="1">
                  <a:txBody>
                    <a:bodyPr/>
                    <a:lstStyle/>
                    <a:p>
                      <a:endParaRPr lang="en-NL"/>
                    </a:p>
                  </a:txBody>
                  <a:tcPr/>
                </a:tc>
                <a:tc>
                  <a:txBody>
                    <a:bodyPr/>
                    <a:lstStyle/>
                    <a:p>
                      <a:pPr algn="l" rtl="0" fontAlgn="ctr"/>
                      <a:r>
                        <a:rPr lang="nl-NL" sz="700" b="0" i="0" u="none" strike="noStrike">
                          <a:solidFill>
                            <a:srgbClr val="2D3B45"/>
                          </a:solidFill>
                          <a:effectLst/>
                          <a:latin typeface="Arial" panose="020B0604020202020204" pitchFamily="34" charset="0"/>
                        </a:rPr>
                        <a:t>Student deelt een boodschap helder met het team en opdrachtgever en is in staat om diens werk te presenteren aan peers en opdrachtgever en vraagt door om onduidelijkheden weg te nemen.</a:t>
                      </a:r>
                    </a:p>
                  </a:txBody>
                  <a:tcPr marL="36000" marR="36000" marT="36000" marB="360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L" sz="500" b="0" i="0" u="none" strike="noStrike">
                          <a:solidFill>
                            <a:srgbClr val="5DD5FF"/>
                          </a:solidFill>
                          <a:effectLst/>
                          <a:latin typeface="Calibri" panose="020F0502020204030204" pitchFamily="34" charset="0"/>
                        </a:rPr>
                        <a:t> </a:t>
                      </a:r>
                    </a:p>
                  </a:txBody>
                  <a:tcPr marL="4132" marR="4132" marT="4132"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L" sz="500" b="0" i="0" u="none" strike="noStrike">
                          <a:solidFill>
                            <a:srgbClr val="5DD5FF"/>
                          </a:solidFill>
                          <a:effectLst/>
                          <a:latin typeface="Calibri" panose="020F0502020204030204" pitchFamily="34" charset="0"/>
                        </a:rPr>
                        <a:t> </a:t>
                      </a:r>
                    </a:p>
                  </a:txBody>
                  <a:tcPr marL="4132" marR="4132" marT="41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L" sz="500" b="0" i="0" u="none" strike="noStrike">
                          <a:solidFill>
                            <a:srgbClr val="5DD5FF"/>
                          </a:solidFill>
                          <a:effectLst/>
                          <a:latin typeface="Calibri" panose="020F0502020204030204" pitchFamily="34" charset="0"/>
                        </a:rPr>
                        <a:t> </a:t>
                      </a:r>
                    </a:p>
                  </a:txBody>
                  <a:tcPr marL="4132" marR="4132" marT="41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5DD5FF"/>
                          </a:solidFill>
                          <a:effectLst/>
                          <a:latin typeface="Calibri" panose="020F0502020204030204" pitchFamily="34" charset="0"/>
                        </a:rPr>
                        <a:t>x</a:t>
                      </a:r>
                    </a:p>
                  </a:txBody>
                  <a:tcPr marL="4132" marR="4132" marT="41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D5FF"/>
                    </a:solidFill>
                  </a:tcPr>
                </a:tc>
                <a:tc>
                  <a:txBody>
                    <a:bodyPr/>
                    <a:lstStyle/>
                    <a:p>
                      <a:pPr algn="ctr" fontAlgn="ctr"/>
                      <a:r>
                        <a:rPr lang="en-NL" sz="500" b="0" i="0" u="none" strike="noStrike">
                          <a:solidFill>
                            <a:srgbClr val="5DD5FF"/>
                          </a:solidFill>
                          <a:effectLst/>
                          <a:latin typeface="Calibri" panose="020F0502020204030204" pitchFamily="34" charset="0"/>
                        </a:rPr>
                        <a:t> </a:t>
                      </a:r>
                    </a:p>
                  </a:txBody>
                  <a:tcPr marL="4132" marR="4132" marT="4132"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500" b="0" i="0" u="none" strike="noStrike">
                          <a:solidFill>
                            <a:srgbClr val="5DD5FF"/>
                          </a:solidFill>
                          <a:effectLst/>
                          <a:latin typeface="Calibri" panose="020F0502020204030204" pitchFamily="34" charset="0"/>
                        </a:rPr>
                        <a:t> </a:t>
                      </a:r>
                    </a:p>
                  </a:txBody>
                  <a:tcPr marL="4132" marR="4132" marT="4132"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500" b="0" i="0" u="none" strike="noStrike">
                          <a:solidFill>
                            <a:srgbClr val="5DD5FF"/>
                          </a:solidFill>
                          <a:effectLst/>
                          <a:latin typeface="Calibri" panose="020F0502020204030204" pitchFamily="34" charset="0"/>
                        </a:rPr>
                        <a:t> </a:t>
                      </a:r>
                    </a:p>
                  </a:txBody>
                  <a:tcPr marL="4132" marR="4132" marT="41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500" b="0" i="0" u="none" strike="noStrike">
                          <a:solidFill>
                            <a:srgbClr val="5DD5FF"/>
                          </a:solidFill>
                          <a:effectLst/>
                          <a:latin typeface="Calibri" panose="020F0502020204030204" pitchFamily="34" charset="0"/>
                        </a:rPr>
                        <a:t> </a:t>
                      </a:r>
                    </a:p>
                  </a:txBody>
                  <a:tcPr marL="4132" marR="4132" marT="41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5DD5FF"/>
                          </a:solidFill>
                          <a:effectLst/>
                          <a:latin typeface="Calibri" panose="020F0502020204030204" pitchFamily="34" charset="0"/>
                        </a:rPr>
                        <a:t>x</a:t>
                      </a:r>
                    </a:p>
                  </a:txBody>
                  <a:tcPr marL="4132" marR="4132" marT="4132"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D5FF"/>
                    </a:solidFill>
                  </a:tcPr>
                </a:tc>
                <a:extLst>
                  <a:ext uri="{0D108BD9-81ED-4DB2-BD59-A6C34878D82A}">
                    <a16:rowId xmlns:a16="http://schemas.microsoft.com/office/drawing/2014/main" val="2660445506"/>
                  </a:ext>
                </a:extLst>
              </a:tr>
              <a:tr h="499422">
                <a:tc vMerge="1">
                  <a:txBody>
                    <a:bodyPr/>
                    <a:lstStyle/>
                    <a:p>
                      <a:endParaRPr lang="en-NL"/>
                    </a:p>
                  </a:txBody>
                  <a:tcPr/>
                </a:tc>
                <a:tc>
                  <a:txBody>
                    <a:bodyPr/>
                    <a:lstStyle/>
                    <a:p>
                      <a:pPr algn="l" rtl="0" fontAlgn="ctr"/>
                      <a:r>
                        <a:rPr lang="nl-NL" sz="700" b="0" i="0" u="none" strike="noStrike">
                          <a:solidFill>
                            <a:srgbClr val="2D3B45"/>
                          </a:solidFill>
                          <a:effectLst/>
                          <a:latin typeface="Arial" panose="020B0604020202020204" pitchFamily="34" charset="0"/>
                        </a:rPr>
                        <a:t>Student evalueert eigen gedrag en eigen leerontwikkeling, kijkt kritisch terug op eigen handelen en de invloed daarvan op de teamprestaties en leerontwikkeling, herkent hierin de eigen sterktes en verbeterpunten, en kan deze vervolgens vertalen naar concrete acties.</a:t>
                      </a:r>
                    </a:p>
                  </a:txBody>
                  <a:tcPr marL="36000" marR="36000" marT="36000" marB="360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L" sz="500" b="0" i="0" u="none" strike="noStrike">
                          <a:solidFill>
                            <a:srgbClr val="5DD5FF"/>
                          </a:solidFill>
                          <a:effectLst/>
                          <a:latin typeface="Calibri" panose="020F0502020204030204" pitchFamily="34" charset="0"/>
                        </a:rPr>
                        <a:t> </a:t>
                      </a:r>
                    </a:p>
                  </a:txBody>
                  <a:tcPr marL="4132" marR="4132" marT="4132"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L" sz="500" b="0" i="0" u="none" strike="noStrike">
                          <a:solidFill>
                            <a:srgbClr val="5DD5FF"/>
                          </a:solidFill>
                          <a:effectLst/>
                          <a:latin typeface="Calibri" panose="020F0502020204030204" pitchFamily="34" charset="0"/>
                        </a:rPr>
                        <a:t> </a:t>
                      </a:r>
                    </a:p>
                  </a:txBody>
                  <a:tcPr marL="4132" marR="4132" marT="41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L" sz="500" b="0" i="0" u="none" strike="noStrike">
                          <a:solidFill>
                            <a:srgbClr val="5DD5FF"/>
                          </a:solidFill>
                          <a:effectLst/>
                          <a:latin typeface="Calibri" panose="020F0502020204030204" pitchFamily="34" charset="0"/>
                        </a:rPr>
                        <a:t> </a:t>
                      </a:r>
                    </a:p>
                  </a:txBody>
                  <a:tcPr marL="4132" marR="4132" marT="41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L" sz="500" b="0" i="0" u="none" strike="noStrike">
                          <a:solidFill>
                            <a:srgbClr val="5DD5FF"/>
                          </a:solidFill>
                          <a:effectLst/>
                          <a:latin typeface="Calibri" panose="020F0502020204030204" pitchFamily="34" charset="0"/>
                        </a:rPr>
                        <a:t> </a:t>
                      </a:r>
                    </a:p>
                  </a:txBody>
                  <a:tcPr marL="4132" marR="4132" marT="41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5DD5FF"/>
                          </a:solidFill>
                          <a:effectLst/>
                          <a:latin typeface="Calibri" panose="020F0502020204030204" pitchFamily="34" charset="0"/>
                        </a:rPr>
                        <a:t>x</a:t>
                      </a:r>
                    </a:p>
                  </a:txBody>
                  <a:tcPr marL="4132" marR="4132" marT="4132"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D5FF"/>
                    </a:solidFill>
                  </a:tcPr>
                </a:tc>
                <a:tc>
                  <a:txBody>
                    <a:bodyPr/>
                    <a:lstStyle/>
                    <a:p>
                      <a:pPr algn="l" fontAlgn="b"/>
                      <a:r>
                        <a:rPr lang="en-NL" sz="500" b="0" i="0" u="none" strike="noStrike">
                          <a:solidFill>
                            <a:srgbClr val="5DD5FF"/>
                          </a:solidFill>
                          <a:effectLst/>
                          <a:latin typeface="Calibri" panose="020F0502020204030204" pitchFamily="34" charset="0"/>
                        </a:rPr>
                        <a:t> </a:t>
                      </a:r>
                    </a:p>
                  </a:txBody>
                  <a:tcPr marL="4132" marR="4132" marT="4132"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5DD5FF"/>
                          </a:solidFill>
                          <a:effectLst/>
                          <a:latin typeface="Calibri" panose="020F0502020204030204" pitchFamily="34" charset="0"/>
                        </a:rPr>
                        <a:t>x</a:t>
                      </a:r>
                    </a:p>
                  </a:txBody>
                  <a:tcPr marL="4132" marR="4132" marT="41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D5FF"/>
                    </a:solidFill>
                  </a:tcPr>
                </a:tc>
                <a:tc>
                  <a:txBody>
                    <a:bodyPr/>
                    <a:lstStyle/>
                    <a:p>
                      <a:pPr algn="l" fontAlgn="b"/>
                      <a:r>
                        <a:rPr lang="en-NL" sz="500" b="0" i="0" u="none" strike="noStrike">
                          <a:solidFill>
                            <a:srgbClr val="5DD5FF"/>
                          </a:solidFill>
                          <a:effectLst/>
                          <a:latin typeface="Calibri" panose="020F0502020204030204" pitchFamily="34" charset="0"/>
                        </a:rPr>
                        <a:t> </a:t>
                      </a:r>
                    </a:p>
                  </a:txBody>
                  <a:tcPr marL="4132" marR="4132" marT="41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500" b="0" i="0" u="none" strike="noStrike">
                          <a:solidFill>
                            <a:srgbClr val="5DD5FF"/>
                          </a:solidFill>
                          <a:effectLst/>
                          <a:latin typeface="Calibri" panose="020F0502020204030204" pitchFamily="34" charset="0"/>
                        </a:rPr>
                        <a:t> </a:t>
                      </a:r>
                    </a:p>
                  </a:txBody>
                  <a:tcPr marL="4132" marR="4132" marT="4132"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5455873"/>
                  </a:ext>
                </a:extLst>
              </a:tr>
              <a:tr h="102973">
                <a:tc vMerge="1">
                  <a:txBody>
                    <a:bodyPr/>
                    <a:lstStyle/>
                    <a:p>
                      <a:endParaRPr lang="en-NL"/>
                    </a:p>
                  </a:txBody>
                  <a:tcPr/>
                </a:tc>
                <a:tc>
                  <a:txBody>
                    <a:bodyPr/>
                    <a:lstStyle/>
                    <a:p>
                      <a:pPr algn="l" rtl="0" fontAlgn="ctr"/>
                      <a:r>
                        <a:rPr lang="en-US" sz="700" b="0" i="0" u="none" strike="noStrike">
                          <a:solidFill>
                            <a:srgbClr val="2D3B45"/>
                          </a:solidFill>
                          <a:effectLst/>
                          <a:latin typeface="Arial" panose="020B0604020202020204" pitchFamily="34" charset="0"/>
                        </a:rPr>
                        <a:t>Student …</a:t>
                      </a:r>
                    </a:p>
                  </a:txBody>
                  <a:tcPr marL="36000" marR="36000" marT="36000" marB="360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L" sz="500" b="0" i="0" u="none" strike="noStrike">
                          <a:solidFill>
                            <a:srgbClr val="5DD5FF"/>
                          </a:solidFill>
                          <a:effectLst/>
                          <a:latin typeface="Calibri" panose="020F0502020204030204" pitchFamily="34" charset="0"/>
                        </a:rPr>
                        <a:t> </a:t>
                      </a:r>
                    </a:p>
                  </a:txBody>
                  <a:tcPr marL="4132" marR="4132" marT="4132"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L" sz="500" b="0" i="0" u="none" strike="noStrike">
                          <a:solidFill>
                            <a:srgbClr val="5DD5FF"/>
                          </a:solidFill>
                          <a:effectLst/>
                          <a:latin typeface="Calibri" panose="020F0502020204030204" pitchFamily="34" charset="0"/>
                        </a:rPr>
                        <a:t> </a:t>
                      </a:r>
                    </a:p>
                  </a:txBody>
                  <a:tcPr marL="4132" marR="4132" marT="41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L" sz="500" b="0" i="0" u="none" strike="noStrike">
                          <a:solidFill>
                            <a:srgbClr val="5DD5FF"/>
                          </a:solidFill>
                          <a:effectLst/>
                          <a:latin typeface="Calibri" panose="020F0502020204030204" pitchFamily="34" charset="0"/>
                        </a:rPr>
                        <a:t> </a:t>
                      </a:r>
                    </a:p>
                  </a:txBody>
                  <a:tcPr marL="4132" marR="4132" marT="41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NL" sz="500" b="0" i="0" u="none" strike="noStrike">
                          <a:solidFill>
                            <a:srgbClr val="5DD5FF"/>
                          </a:solidFill>
                          <a:effectLst/>
                          <a:latin typeface="Calibri" panose="020F0502020204030204" pitchFamily="34" charset="0"/>
                        </a:rPr>
                        <a:t> </a:t>
                      </a:r>
                    </a:p>
                  </a:txBody>
                  <a:tcPr marL="4132" marR="4132" marT="41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5DD5FF"/>
                          </a:solidFill>
                          <a:effectLst/>
                          <a:latin typeface="Calibri" panose="020F0502020204030204" pitchFamily="34" charset="0"/>
                        </a:rPr>
                        <a:t>x</a:t>
                      </a:r>
                    </a:p>
                  </a:txBody>
                  <a:tcPr marL="4132" marR="4132" marT="4132"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D5FF"/>
                    </a:solidFill>
                  </a:tcPr>
                </a:tc>
                <a:tc>
                  <a:txBody>
                    <a:bodyPr/>
                    <a:lstStyle/>
                    <a:p>
                      <a:pPr algn="l" fontAlgn="b"/>
                      <a:r>
                        <a:rPr lang="en-NL" sz="500" b="0" i="0" u="none" strike="noStrike">
                          <a:solidFill>
                            <a:srgbClr val="5DD5FF"/>
                          </a:solidFill>
                          <a:effectLst/>
                          <a:latin typeface="Calibri" panose="020F0502020204030204" pitchFamily="34" charset="0"/>
                        </a:rPr>
                        <a:t> </a:t>
                      </a:r>
                    </a:p>
                  </a:txBody>
                  <a:tcPr marL="4132" marR="4132" marT="4132"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500" b="0" i="0" u="none" strike="noStrike">
                          <a:solidFill>
                            <a:srgbClr val="5DD5FF"/>
                          </a:solidFill>
                          <a:effectLst/>
                          <a:latin typeface="Calibri" panose="020F0502020204030204" pitchFamily="34" charset="0"/>
                        </a:rPr>
                        <a:t> </a:t>
                      </a:r>
                    </a:p>
                  </a:txBody>
                  <a:tcPr marL="4132" marR="4132" marT="41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500" b="0" i="0" u="none" strike="noStrike">
                          <a:solidFill>
                            <a:srgbClr val="5DD5FF"/>
                          </a:solidFill>
                          <a:effectLst/>
                          <a:latin typeface="Calibri" panose="020F0502020204030204" pitchFamily="34" charset="0"/>
                        </a:rPr>
                        <a:t> </a:t>
                      </a:r>
                    </a:p>
                  </a:txBody>
                  <a:tcPr marL="4132" marR="4132" marT="41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5DD5FF"/>
                          </a:solidFill>
                          <a:effectLst/>
                          <a:latin typeface="Calibri" panose="020F0502020204030204" pitchFamily="34" charset="0"/>
                        </a:rPr>
                        <a:t>x</a:t>
                      </a:r>
                    </a:p>
                  </a:txBody>
                  <a:tcPr marL="4132" marR="4132" marT="4132"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D5FF"/>
                    </a:solidFill>
                  </a:tcPr>
                </a:tc>
                <a:extLst>
                  <a:ext uri="{0D108BD9-81ED-4DB2-BD59-A6C34878D82A}">
                    <a16:rowId xmlns:a16="http://schemas.microsoft.com/office/drawing/2014/main" val="3282418672"/>
                  </a:ext>
                </a:extLst>
              </a:tr>
              <a:tr h="581800">
                <a:tc vMerge="1">
                  <a:txBody>
                    <a:bodyPr/>
                    <a:lstStyle/>
                    <a:p>
                      <a:endParaRPr lang="en-NL"/>
                    </a:p>
                  </a:txBody>
                  <a:tcPr/>
                </a:tc>
                <a:tc>
                  <a:txBody>
                    <a:bodyPr/>
                    <a:lstStyle/>
                    <a:p>
                      <a:pPr algn="l" rtl="0" fontAlgn="ctr"/>
                      <a:r>
                        <a:rPr lang="nl-NL" sz="700" b="0" i="0" u="none" strike="noStrike" dirty="0">
                          <a:solidFill>
                            <a:srgbClr val="2D3B45"/>
                          </a:solidFill>
                          <a:effectLst/>
                          <a:latin typeface="Arial" panose="020B0604020202020204" pitchFamily="34" charset="0"/>
                        </a:rPr>
                        <a:t>Student is in staat om een eenvoudige planning voor zichzelf en/of voor het team op te stellen door grote taken op te delen in kleinere (deel)taken om zodoende het gestelde doel te bereiken. Naar aanleiding van (gecontroleerde) gebeurtenissen kan de student zijn planning aanpassen en deze aanpassingen toelichten.</a:t>
                      </a:r>
                    </a:p>
                  </a:txBody>
                  <a:tcPr marL="36000" marR="36000" marT="36000" marB="360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NL" sz="500" b="0" i="0" u="none" strike="noStrike">
                          <a:solidFill>
                            <a:srgbClr val="5DD5FF"/>
                          </a:solidFill>
                          <a:effectLst/>
                          <a:latin typeface="Calibri" panose="020F0502020204030204" pitchFamily="34" charset="0"/>
                        </a:rPr>
                        <a:t> </a:t>
                      </a:r>
                    </a:p>
                  </a:txBody>
                  <a:tcPr marL="4132" marR="4132" marT="4132"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NL" sz="500" b="0" i="0" u="none" strike="noStrike">
                          <a:solidFill>
                            <a:srgbClr val="5DD5FF"/>
                          </a:solidFill>
                          <a:effectLst/>
                          <a:latin typeface="Calibri" panose="020F0502020204030204" pitchFamily="34" charset="0"/>
                        </a:rPr>
                        <a:t> </a:t>
                      </a:r>
                    </a:p>
                  </a:txBody>
                  <a:tcPr marL="4132" marR="4132" marT="41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NL" sz="500" b="0" i="0" u="none" strike="noStrike">
                          <a:solidFill>
                            <a:srgbClr val="5DD5FF"/>
                          </a:solidFill>
                          <a:effectLst/>
                          <a:latin typeface="Calibri" panose="020F0502020204030204" pitchFamily="34" charset="0"/>
                        </a:rPr>
                        <a:t> </a:t>
                      </a:r>
                    </a:p>
                  </a:txBody>
                  <a:tcPr marL="4132" marR="4132" marT="41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NL" sz="500" b="0" i="0" u="none" strike="noStrike">
                          <a:solidFill>
                            <a:srgbClr val="5DD5FF"/>
                          </a:solidFill>
                          <a:effectLst/>
                          <a:latin typeface="Calibri" panose="020F0502020204030204" pitchFamily="34" charset="0"/>
                        </a:rPr>
                        <a:t> </a:t>
                      </a:r>
                    </a:p>
                  </a:txBody>
                  <a:tcPr marL="4132" marR="4132" marT="41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NL" sz="500" b="0" i="0" u="none" strike="noStrike">
                          <a:solidFill>
                            <a:srgbClr val="5DD5FF"/>
                          </a:solidFill>
                          <a:effectLst/>
                          <a:latin typeface="Calibri" panose="020F0502020204030204" pitchFamily="34" charset="0"/>
                        </a:rPr>
                        <a:t> </a:t>
                      </a:r>
                    </a:p>
                  </a:txBody>
                  <a:tcPr marL="4132" marR="4132" marT="4132"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NL" sz="500" b="0" i="0" u="none" strike="noStrike">
                          <a:solidFill>
                            <a:srgbClr val="5DD5FF"/>
                          </a:solidFill>
                          <a:effectLst/>
                          <a:latin typeface="Calibri" panose="020F0502020204030204" pitchFamily="34" charset="0"/>
                        </a:rPr>
                        <a:t> </a:t>
                      </a:r>
                    </a:p>
                  </a:txBody>
                  <a:tcPr marL="4132" marR="4132" marT="4132"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NL" sz="500" b="0" i="0" u="none" strike="noStrike">
                          <a:solidFill>
                            <a:srgbClr val="5DD5FF"/>
                          </a:solidFill>
                          <a:effectLst/>
                          <a:latin typeface="Calibri" panose="020F0502020204030204" pitchFamily="34" charset="0"/>
                        </a:rPr>
                        <a:t> </a:t>
                      </a:r>
                    </a:p>
                  </a:txBody>
                  <a:tcPr marL="4132" marR="4132" marT="41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5DD5FF"/>
                          </a:solidFill>
                          <a:effectLst/>
                          <a:latin typeface="Calibri" panose="020F0502020204030204" pitchFamily="34" charset="0"/>
                        </a:rPr>
                        <a:t>x</a:t>
                      </a:r>
                    </a:p>
                  </a:txBody>
                  <a:tcPr marL="4132" marR="4132" marT="41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DD5FF"/>
                    </a:solidFill>
                  </a:tcPr>
                </a:tc>
                <a:tc>
                  <a:txBody>
                    <a:bodyPr/>
                    <a:lstStyle/>
                    <a:p>
                      <a:pPr algn="l" fontAlgn="b"/>
                      <a:r>
                        <a:rPr lang="en-NL" sz="500" b="0" i="0" u="none" strike="noStrike" dirty="0">
                          <a:solidFill>
                            <a:srgbClr val="5DD5FF"/>
                          </a:solidFill>
                          <a:effectLst/>
                          <a:latin typeface="Calibri" panose="020F0502020204030204" pitchFamily="34" charset="0"/>
                        </a:rPr>
                        <a:t> </a:t>
                      </a:r>
                    </a:p>
                  </a:txBody>
                  <a:tcPr marL="4132" marR="4132" marT="4132"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6481337"/>
                  </a:ext>
                </a:extLst>
              </a:tr>
            </a:tbl>
          </a:graphicData>
        </a:graphic>
      </p:graphicFrame>
    </p:spTree>
    <p:extLst>
      <p:ext uri="{BB962C8B-B14F-4D97-AF65-F5344CB8AC3E}">
        <p14:creationId xmlns:p14="http://schemas.microsoft.com/office/powerpoint/2010/main" val="469446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BEB9-56A4-9A7B-8626-42C1A8CDCC54}"/>
              </a:ext>
            </a:extLst>
          </p:cNvPr>
          <p:cNvSpPr>
            <a:spLocks noGrp="1"/>
          </p:cNvSpPr>
          <p:nvPr>
            <p:ph type="title"/>
          </p:nvPr>
        </p:nvSpPr>
        <p:spPr/>
        <p:txBody>
          <a:bodyPr/>
          <a:lstStyle/>
          <a:p>
            <a:r>
              <a:rPr lang="en-GB"/>
              <a:t>Semester 2: Internet of Things</a:t>
            </a:r>
          </a:p>
        </p:txBody>
      </p:sp>
      <p:sp>
        <p:nvSpPr>
          <p:cNvPr id="3" name="Text Placeholder 2">
            <a:extLst>
              <a:ext uri="{FF2B5EF4-FFF2-40B4-BE49-F238E27FC236}">
                <a16:creationId xmlns:a16="http://schemas.microsoft.com/office/drawing/2014/main" id="{DDBF41C1-6A4C-38B8-21B6-B583A120CC0E}"/>
              </a:ext>
            </a:extLst>
          </p:cNvPr>
          <p:cNvSpPr>
            <a:spLocks noGrp="1"/>
          </p:cNvSpPr>
          <p:nvPr>
            <p:ph type="body" sz="quarter" idx="13"/>
          </p:nvPr>
        </p:nvSpPr>
        <p:spPr>
          <a:xfrm>
            <a:off x="757238" y="1813726"/>
            <a:ext cx="10515600" cy="4791260"/>
          </a:xfrm>
        </p:spPr>
        <p:txBody>
          <a:bodyPr>
            <a:normAutofit fontScale="85000" lnSpcReduction="20000"/>
          </a:bodyPr>
          <a:lstStyle/>
          <a:p>
            <a:r>
              <a:rPr lang="en-GB" b="1" err="1">
                <a:latin typeface="+mj-lt"/>
              </a:rPr>
              <a:t>Behaalt</a:t>
            </a:r>
            <a:r>
              <a:rPr lang="en-GB" b="1">
                <a:latin typeface="+mj-lt"/>
              </a:rPr>
              <a:t>:</a:t>
            </a:r>
          </a:p>
          <a:p>
            <a:r>
              <a:rPr lang="en-GB" b="1">
                <a:latin typeface="+mj-lt"/>
              </a:rPr>
              <a:t>TI1 </a:t>
            </a:r>
            <a:r>
              <a:rPr lang="nl-NL" sz="1400" b="1">
                <a:effectLst/>
                <a:latin typeface="+mj-lt"/>
                <a:ea typeface="Calibri" panose="020F0502020204030204" pitchFamily="34" charset="0"/>
                <a:cs typeface="Times New Roman" panose="02020603050405020304" pitchFamily="18" charset="0"/>
              </a:rPr>
              <a:t>i. </a:t>
            </a:r>
            <a:r>
              <a:rPr lang="nl-NL" sz="1400">
                <a:effectLst/>
                <a:latin typeface="+mj-lt"/>
                <a:ea typeface="Calibri" panose="020F0502020204030204" pitchFamily="34" charset="0"/>
                <a:cs typeface="Times New Roman" panose="02020603050405020304" pitchFamily="18" charset="0"/>
              </a:rPr>
              <a:t>Student begrijpt basisabstracties zoals integers, </a:t>
            </a:r>
            <a:r>
              <a:rPr lang="nl-NL" sz="1400" err="1">
                <a:effectLst/>
                <a:latin typeface="+mj-lt"/>
                <a:ea typeface="Calibri" panose="020F0502020204030204" pitchFamily="34" charset="0"/>
                <a:cs typeface="Times New Roman" panose="02020603050405020304" pitchFamily="18" charset="0"/>
              </a:rPr>
              <a:t>floats</a:t>
            </a:r>
            <a:r>
              <a:rPr lang="nl-NL" sz="1400">
                <a:effectLst/>
                <a:latin typeface="+mj-lt"/>
                <a:ea typeface="Calibri" panose="020F0502020204030204" pitchFamily="34" charset="0"/>
                <a:cs typeface="Times New Roman" panose="02020603050405020304" pitchFamily="18" charset="0"/>
              </a:rPr>
              <a:t>, arrays, </a:t>
            </a:r>
            <a:r>
              <a:rPr lang="nl-NL" sz="1400" err="1">
                <a:effectLst/>
                <a:latin typeface="+mj-lt"/>
                <a:ea typeface="Calibri" panose="020F0502020204030204" pitchFamily="34" charset="0"/>
                <a:cs typeface="Times New Roman" panose="02020603050405020304" pitchFamily="18" charset="0"/>
              </a:rPr>
              <a:t>structures</a:t>
            </a:r>
            <a:r>
              <a:rPr lang="nl-NL" sz="1400">
                <a:effectLst/>
                <a:latin typeface="+mj-lt"/>
                <a:ea typeface="Calibri" panose="020F0502020204030204" pitchFamily="34" charset="0"/>
                <a:cs typeface="Times New Roman" panose="02020603050405020304" pitchFamily="18" charset="0"/>
              </a:rPr>
              <a:t>, </a:t>
            </a:r>
            <a:r>
              <a:rPr lang="nl-NL" sz="1400" err="1">
                <a:effectLst/>
                <a:latin typeface="+mj-lt"/>
                <a:ea typeface="Calibri" panose="020F0502020204030204" pitchFamily="34" charset="0"/>
                <a:cs typeface="Times New Roman" panose="02020603050405020304" pitchFamily="18" charset="0"/>
              </a:rPr>
              <a:t>references</a:t>
            </a:r>
            <a:r>
              <a:rPr lang="nl-NL" sz="1400">
                <a:effectLst/>
                <a:latin typeface="+mj-lt"/>
                <a:ea typeface="Calibri" panose="020F0502020204030204" pitchFamily="34" charset="0"/>
                <a:cs typeface="Times New Roman" panose="02020603050405020304" pitchFamily="18" charset="0"/>
              </a:rPr>
              <a:t>, </a:t>
            </a:r>
            <a:r>
              <a:rPr lang="nl-NL" sz="1400" err="1">
                <a:effectLst/>
                <a:latin typeface="+mj-lt"/>
                <a:ea typeface="Calibri" panose="020F0502020204030204" pitchFamily="34" charset="0"/>
                <a:cs typeface="Times New Roman" panose="02020603050405020304" pitchFamily="18" charset="0"/>
              </a:rPr>
              <a:t>objects</a:t>
            </a:r>
            <a:r>
              <a:rPr lang="nl-NL" sz="1400">
                <a:effectLst/>
                <a:latin typeface="+mj-lt"/>
                <a:ea typeface="Calibri" panose="020F0502020204030204" pitchFamily="34" charset="0"/>
                <a:cs typeface="Times New Roman" panose="02020603050405020304" pitchFamily="18" charset="0"/>
              </a:rPr>
              <a:t>, en programmeertechnieken zoals functionele decompositie, parameter overdracht, recursie, herhalingen, beslissingen en bit-manipulaties, en kan deze toepassen in C++.</a:t>
            </a:r>
          </a:p>
          <a:p>
            <a:r>
              <a:rPr lang="nl-NL" b="1">
                <a:latin typeface="+mj-lt"/>
                <a:cs typeface="Times New Roman" panose="02020603050405020304" pitchFamily="18" charset="0"/>
              </a:rPr>
              <a:t>TI1. ii. </a:t>
            </a:r>
            <a:r>
              <a:rPr lang="nl-NL">
                <a:latin typeface="+mj-lt"/>
                <a:cs typeface="Times New Roman" panose="02020603050405020304" pitchFamily="18" charset="0"/>
              </a:rPr>
              <a:t>Student kan in een gegeven programmeerprobleem een passende oplossingsstructuur herkennen en deze implementeren.</a:t>
            </a:r>
          </a:p>
          <a:p>
            <a:r>
              <a:rPr lang="nl-NL" b="1">
                <a:latin typeface="+mj-lt"/>
                <a:cs typeface="Times New Roman" panose="02020603050405020304" pitchFamily="18" charset="0"/>
              </a:rPr>
              <a:t>TI2. i. </a:t>
            </a:r>
            <a:r>
              <a:rPr lang="nl-NL">
                <a:latin typeface="+mj-lt"/>
                <a:cs typeface="Times New Roman" panose="02020603050405020304" pitchFamily="18" charset="0"/>
              </a:rPr>
              <a:t>Student kan code schrijven die voldoet aan algemene normen zoals consistente </a:t>
            </a:r>
            <a:r>
              <a:rPr lang="nl-NL" err="1">
                <a:latin typeface="+mj-lt"/>
                <a:cs typeface="Times New Roman" panose="02020603050405020304" pitchFamily="18" charset="0"/>
              </a:rPr>
              <a:t>layout</a:t>
            </a:r>
            <a:r>
              <a:rPr lang="nl-NL">
                <a:latin typeface="+mj-lt"/>
                <a:cs typeface="Times New Roman" panose="02020603050405020304" pitchFamily="18" charset="0"/>
              </a:rPr>
              <a:t>, goede naamgeving, leesbare commentaren en vermijding van herhaling, en kan gebruik maken van een versiebeheertool (bijv. git) voor het opstellen van onderhoudbare code.</a:t>
            </a:r>
          </a:p>
          <a:p>
            <a:r>
              <a:rPr lang="nl-NL" b="1">
                <a:latin typeface="+mj-lt"/>
                <a:cs typeface="Times New Roman" panose="02020603050405020304" pitchFamily="18" charset="0"/>
              </a:rPr>
              <a:t>TI2. ii. </a:t>
            </a:r>
            <a:r>
              <a:rPr lang="nl-NL">
                <a:latin typeface="+mj-lt"/>
                <a:cs typeface="Times New Roman" panose="02020603050405020304" pitchFamily="18" charset="0"/>
              </a:rPr>
              <a:t>Student kan een ontwerp maken van een programma met behulp van gangbare UML/</a:t>
            </a:r>
            <a:r>
              <a:rPr lang="nl-NL" err="1">
                <a:latin typeface="+mj-lt"/>
                <a:cs typeface="Times New Roman" panose="02020603050405020304" pitchFamily="18" charset="0"/>
              </a:rPr>
              <a:t>SysML</a:t>
            </a:r>
            <a:r>
              <a:rPr lang="nl-NL">
                <a:latin typeface="+mj-lt"/>
                <a:cs typeface="Times New Roman" panose="02020603050405020304" pitchFamily="18" charset="0"/>
              </a:rPr>
              <a:t> diagrammen (bijv. </a:t>
            </a:r>
            <a:r>
              <a:rPr lang="nl-NL" err="1">
                <a:latin typeface="+mj-lt"/>
                <a:cs typeface="Times New Roman" panose="02020603050405020304" pitchFamily="18" charset="0"/>
              </a:rPr>
              <a:t>activity</a:t>
            </a:r>
            <a:r>
              <a:rPr lang="nl-NL">
                <a:latin typeface="+mj-lt"/>
                <a:cs typeface="Times New Roman" panose="02020603050405020304" pitchFamily="18" charset="0"/>
              </a:rPr>
              <a:t>, </a:t>
            </a:r>
            <a:r>
              <a:rPr lang="nl-NL" err="1">
                <a:latin typeface="+mj-lt"/>
                <a:cs typeface="Times New Roman" panose="02020603050405020304" pitchFamily="18" charset="0"/>
              </a:rPr>
              <a:t>use</a:t>
            </a:r>
            <a:r>
              <a:rPr lang="nl-NL">
                <a:latin typeface="+mj-lt"/>
                <a:cs typeface="Times New Roman" panose="02020603050405020304" pitchFamily="18" charset="0"/>
              </a:rPr>
              <a:t> case, class), en kan deze gebruiken om code op te stellen.</a:t>
            </a:r>
          </a:p>
          <a:p>
            <a:r>
              <a:rPr lang="nl-NL" b="1">
                <a:latin typeface="+mj-lt"/>
                <a:cs typeface="Times New Roman" panose="02020603050405020304" pitchFamily="18" charset="0"/>
              </a:rPr>
              <a:t>TI3. i. </a:t>
            </a:r>
            <a:r>
              <a:rPr lang="nl-NL">
                <a:latin typeface="+mj-lt"/>
                <a:cs typeface="Times New Roman" panose="02020603050405020304" pitchFamily="18" charset="0"/>
              </a:rPr>
              <a:t>Student kent gangbare </a:t>
            </a:r>
            <a:r>
              <a:rPr lang="nl-NL" err="1">
                <a:latin typeface="+mj-lt"/>
                <a:cs typeface="Times New Roman" panose="02020603050405020304" pitchFamily="18" charset="0"/>
              </a:rPr>
              <a:t>interfacing</a:t>
            </a:r>
            <a:r>
              <a:rPr lang="nl-NL">
                <a:latin typeface="+mj-lt"/>
                <a:cs typeface="Times New Roman" panose="02020603050405020304" pitchFamily="18" charset="0"/>
              </a:rPr>
              <a:t>- en netwerkprotocollen, zoals I2C, SPI, MQTT, REST, en kan deze toepassen om </a:t>
            </a:r>
            <a:r>
              <a:rPr lang="nl-NL" err="1">
                <a:latin typeface="+mj-lt"/>
                <a:cs typeface="Times New Roman" panose="02020603050405020304" pitchFamily="18" charset="0"/>
              </a:rPr>
              <a:t>peripherals</a:t>
            </a:r>
            <a:r>
              <a:rPr lang="nl-NL">
                <a:latin typeface="+mj-lt"/>
                <a:cs typeface="Times New Roman" panose="02020603050405020304" pitchFamily="18" charset="0"/>
              </a:rPr>
              <a:t> of andere systemen uit te lezen of aan te sturen.</a:t>
            </a:r>
          </a:p>
          <a:p>
            <a:r>
              <a:rPr lang="nl-NL" b="1">
                <a:latin typeface="+mj-lt"/>
              </a:rPr>
              <a:t>Draagt bij aan het behalen van:</a:t>
            </a:r>
          </a:p>
          <a:p>
            <a:r>
              <a:rPr lang="nl-NL" b="1">
                <a:latin typeface="+mj-lt"/>
              </a:rPr>
              <a:t>TI4. ii.</a:t>
            </a:r>
            <a:r>
              <a:rPr lang="nl-NL">
                <a:latin typeface="+mj-lt"/>
              </a:rPr>
              <a:t> Student kan op basis van eisen van de klant en (in)directe stakeholders </a:t>
            </a:r>
            <a:r>
              <a:rPr lang="nl-NL" err="1">
                <a:latin typeface="+mj-lt"/>
              </a:rPr>
              <a:t>requirements</a:t>
            </a:r>
            <a:r>
              <a:rPr lang="nl-NL">
                <a:latin typeface="+mj-lt"/>
              </a:rPr>
              <a:t> opstellen voor een (</a:t>
            </a:r>
            <a:r>
              <a:rPr lang="nl-NL" err="1">
                <a:latin typeface="+mj-lt"/>
              </a:rPr>
              <a:t>embedded</a:t>
            </a:r>
            <a:r>
              <a:rPr lang="nl-NL">
                <a:latin typeface="+mj-lt"/>
              </a:rPr>
              <a:t>) computersysteem, en daaruit een benodigde solution architectuur opstellen voor het realiseren van de software van een (</a:t>
            </a:r>
            <a:r>
              <a:rPr lang="nl-NL" err="1">
                <a:latin typeface="+mj-lt"/>
              </a:rPr>
              <a:t>embedded</a:t>
            </a:r>
            <a:r>
              <a:rPr lang="nl-NL">
                <a:latin typeface="+mj-lt"/>
              </a:rPr>
              <a:t>) computersysteem.</a:t>
            </a:r>
          </a:p>
          <a:p>
            <a:r>
              <a:rPr lang="en-GB" b="1">
                <a:latin typeface="+mj-lt"/>
              </a:rPr>
              <a:t>TI5.</a:t>
            </a:r>
            <a:r>
              <a:rPr lang="nl-NL" b="1">
                <a:latin typeface="+mj-lt"/>
              </a:rPr>
              <a:t> ii.</a:t>
            </a:r>
            <a:r>
              <a:rPr lang="nl-NL">
                <a:latin typeface="+mj-lt"/>
              </a:rPr>
              <a:t> Student kan een cross-development systeem inrichten en onderhouden om software te ontwikkelen voor een microcontroller, en heeft daarbij aandacht voor het testen van zowel de software als (beperkt) de interactie met de hardware.</a:t>
            </a:r>
            <a:endParaRPr lang="en-GB">
              <a:latin typeface="+mj-lt"/>
            </a:endParaRPr>
          </a:p>
        </p:txBody>
      </p:sp>
      <p:graphicFrame>
        <p:nvGraphicFramePr>
          <p:cNvPr id="9" name="Table 8">
            <a:extLst>
              <a:ext uri="{FF2B5EF4-FFF2-40B4-BE49-F238E27FC236}">
                <a16:creationId xmlns:a16="http://schemas.microsoft.com/office/drawing/2014/main" id="{FB73937C-0EB3-B46C-45C8-BF22DA681BFB}"/>
              </a:ext>
            </a:extLst>
          </p:cNvPr>
          <p:cNvGraphicFramePr>
            <a:graphicFrameLocks noGrp="1"/>
          </p:cNvGraphicFramePr>
          <p:nvPr>
            <p:extLst>
              <p:ext uri="{D42A27DB-BD31-4B8C-83A1-F6EECF244321}">
                <p14:modId xmlns:p14="http://schemas.microsoft.com/office/powerpoint/2010/main" val="1733633710"/>
              </p:ext>
            </p:extLst>
          </p:nvPr>
        </p:nvGraphicFramePr>
        <p:xfrm>
          <a:off x="5736936" y="1025039"/>
          <a:ext cx="6223000" cy="1037590"/>
        </p:xfrm>
        <a:graphic>
          <a:graphicData uri="http://schemas.openxmlformats.org/drawingml/2006/table">
            <a:tbl>
              <a:tblPr/>
              <a:tblGrid>
                <a:gridCol w="838200">
                  <a:extLst>
                    <a:ext uri="{9D8B030D-6E8A-4147-A177-3AD203B41FA5}">
                      <a16:colId xmlns:a16="http://schemas.microsoft.com/office/drawing/2014/main" val="1736748518"/>
                    </a:ext>
                  </a:extLst>
                </a:gridCol>
                <a:gridCol w="1435100">
                  <a:extLst>
                    <a:ext uri="{9D8B030D-6E8A-4147-A177-3AD203B41FA5}">
                      <a16:colId xmlns:a16="http://schemas.microsoft.com/office/drawing/2014/main" val="418635517"/>
                    </a:ext>
                  </a:extLst>
                </a:gridCol>
                <a:gridCol w="2235200">
                  <a:extLst>
                    <a:ext uri="{9D8B030D-6E8A-4147-A177-3AD203B41FA5}">
                      <a16:colId xmlns:a16="http://schemas.microsoft.com/office/drawing/2014/main" val="72722285"/>
                    </a:ext>
                  </a:extLst>
                </a:gridCol>
                <a:gridCol w="444500">
                  <a:extLst>
                    <a:ext uri="{9D8B030D-6E8A-4147-A177-3AD203B41FA5}">
                      <a16:colId xmlns:a16="http://schemas.microsoft.com/office/drawing/2014/main" val="3664038983"/>
                    </a:ext>
                  </a:extLst>
                </a:gridCol>
                <a:gridCol w="254000">
                  <a:extLst>
                    <a:ext uri="{9D8B030D-6E8A-4147-A177-3AD203B41FA5}">
                      <a16:colId xmlns:a16="http://schemas.microsoft.com/office/drawing/2014/main" val="3513460105"/>
                    </a:ext>
                  </a:extLst>
                </a:gridCol>
                <a:gridCol w="254000">
                  <a:extLst>
                    <a:ext uri="{9D8B030D-6E8A-4147-A177-3AD203B41FA5}">
                      <a16:colId xmlns:a16="http://schemas.microsoft.com/office/drawing/2014/main" val="1997010372"/>
                    </a:ext>
                  </a:extLst>
                </a:gridCol>
                <a:gridCol w="254000">
                  <a:extLst>
                    <a:ext uri="{9D8B030D-6E8A-4147-A177-3AD203B41FA5}">
                      <a16:colId xmlns:a16="http://schemas.microsoft.com/office/drawing/2014/main" val="386096006"/>
                    </a:ext>
                  </a:extLst>
                </a:gridCol>
                <a:gridCol w="254000">
                  <a:extLst>
                    <a:ext uri="{9D8B030D-6E8A-4147-A177-3AD203B41FA5}">
                      <a16:colId xmlns:a16="http://schemas.microsoft.com/office/drawing/2014/main" val="1601747321"/>
                    </a:ext>
                  </a:extLst>
                </a:gridCol>
                <a:gridCol w="254000">
                  <a:extLst>
                    <a:ext uri="{9D8B030D-6E8A-4147-A177-3AD203B41FA5}">
                      <a16:colId xmlns:a16="http://schemas.microsoft.com/office/drawing/2014/main" val="429668439"/>
                    </a:ext>
                  </a:extLst>
                </a:gridCol>
              </a:tblGrid>
              <a:tr h="205105">
                <a:tc rowSpan="5">
                  <a:txBody>
                    <a:bodyPr/>
                    <a:lstStyle/>
                    <a:p>
                      <a:pPr algn="ctr" fontAlgn="ctr"/>
                      <a:r>
                        <a:rPr lang="en-GB" sz="1800" b="1" i="0" u="none" strike="noStrike">
                          <a:solidFill>
                            <a:srgbClr val="000000"/>
                          </a:solidFill>
                          <a:effectLst/>
                          <a:latin typeface="Calibri" panose="020F0502020204030204" pitchFamily="34" charset="0"/>
                        </a:rPr>
                        <a:t>1C-D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algn="l" fontAlgn="ctr"/>
                      <a:r>
                        <a:rPr lang="en-GB" sz="1200" b="0" i="0" u="none" strike="noStrike" dirty="0">
                          <a:solidFill>
                            <a:srgbClr val="000000"/>
                          </a:solidFill>
                          <a:effectLst/>
                          <a:latin typeface="Calibri" panose="020F0502020204030204" pitchFamily="34" charset="0"/>
                        </a:rPr>
                        <a:t>TICT-TV1SE2-23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algn="l" fontAlgn="ctr"/>
                      <a:r>
                        <a:rPr lang="en-GB" sz="1200" b="0" i="0" u="none" strike="noStrike">
                          <a:solidFill>
                            <a:srgbClr val="000000"/>
                          </a:solidFill>
                          <a:effectLst/>
                          <a:latin typeface="Calibri" panose="020F0502020204030204" pitchFamily="34" charset="0"/>
                        </a:rPr>
                        <a:t>Internet of Things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G</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7387354"/>
                  </a:ext>
                </a:extLst>
              </a:tr>
              <a:tr h="205105">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fontAlgn="ctr"/>
                      <a:r>
                        <a:rPr lang="en-GB" sz="1200" b="0" i="0" u="none" strike="noStrike">
                          <a:solidFill>
                            <a:srgbClr val="000000"/>
                          </a:solidFill>
                          <a:effectLst/>
                          <a:latin typeface="Calibri" panose="020F0502020204030204" pitchFamily="34" charset="0"/>
                        </a:rPr>
                        <a:t>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320990539"/>
                  </a:ext>
                </a:extLst>
              </a:tr>
              <a:tr h="205105">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fontAlgn="ctr"/>
                      <a:r>
                        <a:rPr lang="en-GB" sz="1200" b="0" i="0" u="none" strike="noStrike">
                          <a:solidFill>
                            <a:srgbClr val="000000"/>
                          </a:solidFill>
                          <a:effectLst/>
                          <a:latin typeface="Calibri" panose="020F0502020204030204" pitchFamily="34" charset="0"/>
                        </a:rPr>
                        <a:t>I</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740080142"/>
                  </a:ext>
                </a:extLst>
              </a:tr>
              <a:tr h="205105">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fontAlgn="ctr"/>
                      <a:r>
                        <a:rPr lang="en-GB" sz="1200" b="0" i="0" u="none" strike="noStrike">
                          <a:solidFill>
                            <a:srgbClr val="000000"/>
                          </a:solidFill>
                          <a:effectLst/>
                          <a:latin typeface="Calibri" panose="020F0502020204030204" pitchFamily="34" charset="0"/>
                        </a:rPr>
                        <a:t>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ctr" fontAlgn="ctr"/>
                      <a:r>
                        <a:rPr lang="en-GB"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ctr" fontAlgn="ctr"/>
                      <a:r>
                        <a:rPr lang="en-GB"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extLst>
                  <a:ext uri="{0D108BD9-81ED-4DB2-BD59-A6C34878D82A}">
                    <a16:rowId xmlns:a16="http://schemas.microsoft.com/office/drawing/2014/main" val="415112099"/>
                  </a:ext>
                </a:extLst>
              </a:tr>
              <a:tr h="217170">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fontAlgn="ctr"/>
                      <a:r>
                        <a:rPr lang="en-GB" sz="1200" b="0" i="0" u="none" strike="noStrike">
                          <a:solidFill>
                            <a:srgbClr val="000000"/>
                          </a:solidFill>
                          <a:effectLst/>
                          <a:latin typeface="Calibri" panose="020F0502020204030204" pitchFamily="34" charset="0"/>
                        </a:rPr>
                        <a:t>H</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GB"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GB" sz="1200" b="0"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43007"/>
                  </a:ext>
                </a:extLst>
              </a:tr>
            </a:tbl>
          </a:graphicData>
        </a:graphic>
      </p:graphicFrame>
    </p:spTree>
    <p:extLst>
      <p:ext uri="{BB962C8B-B14F-4D97-AF65-F5344CB8AC3E}">
        <p14:creationId xmlns:p14="http://schemas.microsoft.com/office/powerpoint/2010/main" val="3091785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41CD-610D-A905-DCD0-DA167AC21802}"/>
              </a:ext>
            </a:extLst>
          </p:cNvPr>
          <p:cNvSpPr>
            <a:spLocks noGrp="1"/>
          </p:cNvSpPr>
          <p:nvPr>
            <p:ph type="title"/>
          </p:nvPr>
        </p:nvSpPr>
        <p:spPr/>
        <p:txBody>
          <a:bodyPr/>
          <a:lstStyle/>
          <a:p>
            <a:r>
              <a:rPr lang="en-GB"/>
              <a:t>Semester 3: Control </a:t>
            </a:r>
            <a:r>
              <a:rPr lang="en-GB" err="1"/>
              <a:t>Technolgy</a:t>
            </a:r>
            <a:endParaRPr lang="en-GB"/>
          </a:p>
        </p:txBody>
      </p:sp>
      <p:sp>
        <p:nvSpPr>
          <p:cNvPr id="12" name="Text Placeholder 2">
            <a:extLst>
              <a:ext uri="{FF2B5EF4-FFF2-40B4-BE49-F238E27FC236}">
                <a16:creationId xmlns:a16="http://schemas.microsoft.com/office/drawing/2014/main" id="{FACD3484-E21F-5A47-0B80-232D4DC8EB2A}"/>
              </a:ext>
            </a:extLst>
          </p:cNvPr>
          <p:cNvSpPr>
            <a:spLocks noGrp="1"/>
          </p:cNvSpPr>
          <p:nvPr>
            <p:ph type="body" sz="quarter" idx="13"/>
          </p:nvPr>
        </p:nvSpPr>
        <p:spPr>
          <a:xfrm>
            <a:off x="757238" y="1918986"/>
            <a:ext cx="10515600" cy="4774777"/>
          </a:xfrm>
        </p:spPr>
        <p:txBody>
          <a:bodyPr>
            <a:normAutofit fontScale="85000" lnSpcReduction="10000"/>
          </a:bodyPr>
          <a:lstStyle/>
          <a:p>
            <a:r>
              <a:rPr lang="en-GB" b="1" err="1">
                <a:latin typeface="+mj-lt"/>
              </a:rPr>
              <a:t>Behaalt</a:t>
            </a:r>
            <a:r>
              <a:rPr lang="en-GB" b="1">
                <a:latin typeface="+mj-lt"/>
              </a:rPr>
              <a:t>:</a:t>
            </a:r>
          </a:p>
          <a:p>
            <a:r>
              <a:rPr lang="en-GB" b="1">
                <a:latin typeface="+mj-lt"/>
              </a:rPr>
              <a:t>TI3. </a:t>
            </a:r>
            <a:r>
              <a:rPr lang="nl-NL" b="1">
                <a:latin typeface="+mj-lt"/>
              </a:rPr>
              <a:t>ii.</a:t>
            </a:r>
            <a:r>
              <a:rPr lang="nl-NL">
                <a:latin typeface="+mj-lt"/>
              </a:rPr>
              <a:t> Student begrijpt de interne werking van een (RT)OS, kan een OS opzetten, configureren en gebruiken, en begrijpt de invloed die een OS kan hebben op de vertaling van code naar executie, inclusief beperkingen op timing.</a:t>
            </a:r>
          </a:p>
          <a:p>
            <a:r>
              <a:rPr lang="nl-NL" b="1">
                <a:latin typeface="+mj-lt"/>
              </a:rPr>
              <a:t>TI3. iii. </a:t>
            </a:r>
            <a:r>
              <a:rPr lang="nl-NL">
                <a:latin typeface="+mj-lt"/>
              </a:rPr>
              <a:t>Student kan de impact van </a:t>
            </a:r>
            <a:r>
              <a:rPr lang="nl-NL" err="1">
                <a:latin typeface="+mj-lt"/>
              </a:rPr>
              <a:t>concurrency</a:t>
            </a:r>
            <a:r>
              <a:rPr lang="nl-NL">
                <a:latin typeface="+mj-lt"/>
              </a:rPr>
              <a:t> elementen zoals </a:t>
            </a:r>
            <a:r>
              <a:rPr lang="nl-NL" err="1">
                <a:latin typeface="+mj-lt"/>
              </a:rPr>
              <a:t>flags</a:t>
            </a:r>
            <a:r>
              <a:rPr lang="nl-NL">
                <a:latin typeface="+mj-lt"/>
              </a:rPr>
              <a:t>, timers, </a:t>
            </a:r>
            <a:r>
              <a:rPr lang="nl-NL" err="1">
                <a:latin typeface="+mj-lt"/>
              </a:rPr>
              <a:t>mutexen</a:t>
            </a:r>
            <a:r>
              <a:rPr lang="nl-NL">
                <a:latin typeface="+mj-lt"/>
              </a:rPr>
              <a:t>, synchrone/asynchrone </a:t>
            </a:r>
            <a:r>
              <a:rPr lang="nl-NL" err="1">
                <a:latin typeface="+mj-lt"/>
              </a:rPr>
              <a:t>communcatie</a:t>
            </a:r>
            <a:r>
              <a:rPr lang="nl-NL">
                <a:latin typeface="+mj-lt"/>
              </a:rPr>
              <a:t>, analyseren en deze elementen toepassen om te voldoen aan beperkingen wat betreft timing.</a:t>
            </a:r>
          </a:p>
          <a:p>
            <a:r>
              <a:rPr lang="nl-NL" b="1">
                <a:latin typeface="+mj-lt"/>
              </a:rPr>
              <a:t>TI5. i.</a:t>
            </a:r>
            <a:r>
              <a:rPr lang="nl-NL">
                <a:latin typeface="+mj-lt"/>
              </a:rPr>
              <a:t> Student begrijpt relevante eigenschappen (spanning/stroom/gedrag) vanuit een elektrisch schema, kan elementaire elektronica doorrekenen en bouwen, digitale schakelingen ontwerpen, bouwen en begrijpen, en eenvoudige chips aansluiten en vanuit een applicatie aansturen.</a:t>
            </a:r>
          </a:p>
          <a:p>
            <a:r>
              <a:rPr lang="nl-NL" b="1">
                <a:latin typeface="+mj-lt"/>
              </a:rPr>
              <a:t>Behaalt gedeeltelijk:</a:t>
            </a:r>
          </a:p>
          <a:p>
            <a:r>
              <a:rPr lang="en-GB" b="1">
                <a:latin typeface="+mj-lt"/>
              </a:rPr>
              <a:t>TI5. iii. </a:t>
            </a:r>
            <a:r>
              <a:rPr lang="en-GB">
                <a:latin typeface="+mj-lt"/>
              </a:rPr>
              <a:t>Student </a:t>
            </a:r>
            <a:r>
              <a:rPr lang="en-GB" err="1">
                <a:latin typeface="+mj-lt"/>
              </a:rPr>
              <a:t>kan</a:t>
            </a:r>
            <a:r>
              <a:rPr lang="en-GB">
                <a:latin typeface="+mj-lt"/>
              </a:rPr>
              <a:t> </a:t>
            </a:r>
            <a:r>
              <a:rPr lang="en-GB" u="sng" err="1">
                <a:latin typeface="+mj-lt"/>
              </a:rPr>
              <a:t>regelsystemen</a:t>
            </a:r>
            <a:r>
              <a:rPr lang="en-GB">
                <a:latin typeface="+mj-lt"/>
              </a:rPr>
              <a:t> en </a:t>
            </a:r>
            <a:r>
              <a:rPr lang="en-GB" err="1">
                <a:latin typeface="+mj-lt"/>
              </a:rPr>
              <a:t>gedistribueerde</a:t>
            </a:r>
            <a:r>
              <a:rPr lang="en-GB">
                <a:latin typeface="+mj-lt"/>
              </a:rPr>
              <a:t> </a:t>
            </a:r>
            <a:r>
              <a:rPr lang="en-GB" err="1">
                <a:latin typeface="+mj-lt"/>
              </a:rPr>
              <a:t>computersystemen</a:t>
            </a:r>
            <a:r>
              <a:rPr lang="en-GB">
                <a:latin typeface="+mj-lt"/>
              </a:rPr>
              <a:t> </a:t>
            </a:r>
            <a:r>
              <a:rPr lang="en-GB" err="1">
                <a:latin typeface="+mj-lt"/>
              </a:rPr>
              <a:t>realiseren</a:t>
            </a:r>
            <a:r>
              <a:rPr lang="en-GB">
                <a:latin typeface="+mj-lt"/>
              </a:rPr>
              <a:t> en </a:t>
            </a:r>
            <a:r>
              <a:rPr lang="en-GB" err="1">
                <a:latin typeface="+mj-lt"/>
              </a:rPr>
              <a:t>testen</a:t>
            </a:r>
            <a:r>
              <a:rPr lang="en-GB">
                <a:latin typeface="+mj-lt"/>
              </a:rPr>
              <a:t>, </a:t>
            </a:r>
            <a:r>
              <a:rPr lang="en-GB" err="1">
                <a:latin typeface="+mj-lt"/>
              </a:rPr>
              <a:t>rekening</a:t>
            </a:r>
            <a:r>
              <a:rPr lang="en-GB">
                <a:latin typeface="+mj-lt"/>
              </a:rPr>
              <a:t> </a:t>
            </a:r>
            <a:r>
              <a:rPr lang="en-GB" err="1">
                <a:latin typeface="+mj-lt"/>
              </a:rPr>
              <a:t>houdend</a:t>
            </a:r>
            <a:r>
              <a:rPr lang="en-GB">
                <a:latin typeface="+mj-lt"/>
              </a:rPr>
              <a:t> met (real-time) performance en resource management.</a:t>
            </a:r>
            <a:endParaRPr lang="nl-NL" b="1">
              <a:latin typeface="+mj-lt"/>
            </a:endParaRPr>
          </a:p>
          <a:p>
            <a:r>
              <a:rPr lang="nl-NL" b="1">
                <a:latin typeface="+mj-lt"/>
              </a:rPr>
              <a:t>Draagt bij aan het behalen van:</a:t>
            </a:r>
          </a:p>
          <a:p>
            <a:r>
              <a:rPr lang="nl-NL" b="1">
                <a:latin typeface="+mj-lt"/>
              </a:rPr>
              <a:t>TI4. ii.</a:t>
            </a:r>
            <a:r>
              <a:rPr lang="nl-NL">
                <a:latin typeface="+mj-lt"/>
              </a:rPr>
              <a:t> Student kan op basis van eisen van de klant en (in)directe stakeholders </a:t>
            </a:r>
            <a:r>
              <a:rPr lang="nl-NL" err="1">
                <a:latin typeface="+mj-lt"/>
              </a:rPr>
              <a:t>requirements</a:t>
            </a:r>
            <a:r>
              <a:rPr lang="nl-NL">
                <a:latin typeface="+mj-lt"/>
              </a:rPr>
              <a:t> opstellen voor een (</a:t>
            </a:r>
            <a:r>
              <a:rPr lang="nl-NL" err="1">
                <a:latin typeface="+mj-lt"/>
              </a:rPr>
              <a:t>embedded</a:t>
            </a:r>
            <a:r>
              <a:rPr lang="nl-NL">
                <a:latin typeface="+mj-lt"/>
              </a:rPr>
              <a:t>) computersysteem, en daaruit een benodigde solution architectuur opstellen voor het realiseren van de software van een (</a:t>
            </a:r>
            <a:r>
              <a:rPr lang="nl-NL" err="1">
                <a:latin typeface="+mj-lt"/>
              </a:rPr>
              <a:t>embedded</a:t>
            </a:r>
            <a:r>
              <a:rPr lang="nl-NL">
                <a:latin typeface="+mj-lt"/>
              </a:rPr>
              <a:t>) computersysteem.</a:t>
            </a:r>
          </a:p>
          <a:p>
            <a:r>
              <a:rPr lang="en-GB" b="1">
                <a:latin typeface="+mj-lt"/>
              </a:rPr>
              <a:t>TI5.</a:t>
            </a:r>
            <a:r>
              <a:rPr lang="nl-NL" b="1">
                <a:latin typeface="+mj-lt"/>
              </a:rPr>
              <a:t> ii.</a:t>
            </a:r>
            <a:r>
              <a:rPr lang="nl-NL">
                <a:latin typeface="+mj-lt"/>
              </a:rPr>
              <a:t> Student kan een cross-development systeem inrichten en onderhouden om software te ontwikkelen voor een microcontroller, en heeft daarbij aandacht voor het testen van zowel de software als (beperkt) de interactie met de hardware.</a:t>
            </a:r>
            <a:endParaRPr lang="en-GB">
              <a:latin typeface="+mj-lt"/>
            </a:endParaRPr>
          </a:p>
        </p:txBody>
      </p:sp>
      <p:graphicFrame>
        <p:nvGraphicFramePr>
          <p:cNvPr id="14" name="Table 13">
            <a:extLst>
              <a:ext uri="{FF2B5EF4-FFF2-40B4-BE49-F238E27FC236}">
                <a16:creationId xmlns:a16="http://schemas.microsoft.com/office/drawing/2014/main" id="{21E6C906-97D3-BFAC-DFE9-502AC8C1B102}"/>
              </a:ext>
            </a:extLst>
          </p:cNvPr>
          <p:cNvGraphicFramePr>
            <a:graphicFrameLocks noGrp="1"/>
          </p:cNvGraphicFramePr>
          <p:nvPr>
            <p:extLst>
              <p:ext uri="{D42A27DB-BD31-4B8C-83A1-F6EECF244321}">
                <p14:modId xmlns:p14="http://schemas.microsoft.com/office/powerpoint/2010/main" val="50098433"/>
              </p:ext>
            </p:extLst>
          </p:nvPr>
        </p:nvGraphicFramePr>
        <p:xfrm>
          <a:off x="5764645" y="1102860"/>
          <a:ext cx="6223000" cy="1009650"/>
        </p:xfrm>
        <a:graphic>
          <a:graphicData uri="http://schemas.openxmlformats.org/drawingml/2006/table">
            <a:tbl>
              <a:tblPr/>
              <a:tblGrid>
                <a:gridCol w="838200">
                  <a:extLst>
                    <a:ext uri="{9D8B030D-6E8A-4147-A177-3AD203B41FA5}">
                      <a16:colId xmlns:a16="http://schemas.microsoft.com/office/drawing/2014/main" val="3168255579"/>
                    </a:ext>
                  </a:extLst>
                </a:gridCol>
                <a:gridCol w="1435100">
                  <a:extLst>
                    <a:ext uri="{9D8B030D-6E8A-4147-A177-3AD203B41FA5}">
                      <a16:colId xmlns:a16="http://schemas.microsoft.com/office/drawing/2014/main" val="3246654753"/>
                    </a:ext>
                  </a:extLst>
                </a:gridCol>
                <a:gridCol w="2235200">
                  <a:extLst>
                    <a:ext uri="{9D8B030D-6E8A-4147-A177-3AD203B41FA5}">
                      <a16:colId xmlns:a16="http://schemas.microsoft.com/office/drawing/2014/main" val="3515401773"/>
                    </a:ext>
                  </a:extLst>
                </a:gridCol>
                <a:gridCol w="444500">
                  <a:extLst>
                    <a:ext uri="{9D8B030D-6E8A-4147-A177-3AD203B41FA5}">
                      <a16:colId xmlns:a16="http://schemas.microsoft.com/office/drawing/2014/main" val="1984037978"/>
                    </a:ext>
                  </a:extLst>
                </a:gridCol>
                <a:gridCol w="254000">
                  <a:extLst>
                    <a:ext uri="{9D8B030D-6E8A-4147-A177-3AD203B41FA5}">
                      <a16:colId xmlns:a16="http://schemas.microsoft.com/office/drawing/2014/main" val="4032168311"/>
                    </a:ext>
                  </a:extLst>
                </a:gridCol>
                <a:gridCol w="254000">
                  <a:extLst>
                    <a:ext uri="{9D8B030D-6E8A-4147-A177-3AD203B41FA5}">
                      <a16:colId xmlns:a16="http://schemas.microsoft.com/office/drawing/2014/main" val="1096754811"/>
                    </a:ext>
                  </a:extLst>
                </a:gridCol>
                <a:gridCol w="254000">
                  <a:extLst>
                    <a:ext uri="{9D8B030D-6E8A-4147-A177-3AD203B41FA5}">
                      <a16:colId xmlns:a16="http://schemas.microsoft.com/office/drawing/2014/main" val="2946195353"/>
                    </a:ext>
                  </a:extLst>
                </a:gridCol>
                <a:gridCol w="254000">
                  <a:extLst>
                    <a:ext uri="{9D8B030D-6E8A-4147-A177-3AD203B41FA5}">
                      <a16:colId xmlns:a16="http://schemas.microsoft.com/office/drawing/2014/main" val="4213833963"/>
                    </a:ext>
                  </a:extLst>
                </a:gridCol>
                <a:gridCol w="254000">
                  <a:extLst>
                    <a:ext uri="{9D8B030D-6E8A-4147-A177-3AD203B41FA5}">
                      <a16:colId xmlns:a16="http://schemas.microsoft.com/office/drawing/2014/main" val="2448317951"/>
                    </a:ext>
                  </a:extLst>
                </a:gridCol>
              </a:tblGrid>
              <a:tr h="200025">
                <a:tc rowSpan="5">
                  <a:txBody>
                    <a:bodyPr/>
                    <a:lstStyle/>
                    <a:p>
                      <a:pPr algn="ctr" fontAlgn="ctr"/>
                      <a:r>
                        <a:rPr lang="en-GB" sz="1800" b="1" i="0" u="none" strike="noStrike">
                          <a:solidFill>
                            <a:srgbClr val="000000"/>
                          </a:solidFill>
                          <a:effectLst/>
                          <a:latin typeface="Calibri" panose="020F0502020204030204" pitchFamily="34" charset="0"/>
                        </a:rPr>
                        <a:t>2A-B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algn="l" fontAlgn="ctr"/>
                      <a:r>
                        <a:rPr lang="en-GB" sz="1200" b="0" i="0" u="none" strike="noStrike" dirty="0">
                          <a:solidFill>
                            <a:srgbClr val="000000"/>
                          </a:solidFill>
                          <a:effectLst/>
                          <a:latin typeface="Calibri" panose="020F0502020204030204" pitchFamily="34" charset="0"/>
                        </a:rPr>
                        <a:t>TICT-TV2SE3-24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algn="l" fontAlgn="ctr"/>
                      <a:r>
                        <a:rPr lang="en-GB" sz="1200" b="0" i="0" u="none" strike="noStrike">
                          <a:solidFill>
                            <a:srgbClr val="000000"/>
                          </a:solidFill>
                          <a:effectLst/>
                          <a:latin typeface="Calibri" panose="020F0502020204030204" pitchFamily="34" charset="0"/>
                        </a:rPr>
                        <a:t>Control Technology</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G</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009064259"/>
                  </a:ext>
                </a:extLst>
              </a:tr>
              <a:tr h="200025">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fontAlgn="ctr"/>
                      <a:r>
                        <a:rPr lang="en-GB" sz="1200" b="0" i="0" u="none" strike="noStrike">
                          <a:solidFill>
                            <a:srgbClr val="000000"/>
                          </a:solidFill>
                          <a:effectLst/>
                          <a:latin typeface="Calibri" panose="020F0502020204030204" pitchFamily="34" charset="0"/>
                        </a:rPr>
                        <a:t>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844291052"/>
                  </a:ext>
                </a:extLst>
              </a:tr>
              <a:tr h="200025">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fontAlgn="ctr"/>
                      <a:r>
                        <a:rPr lang="en-GB" sz="1200" b="0" i="0" u="none" strike="noStrike">
                          <a:solidFill>
                            <a:srgbClr val="000000"/>
                          </a:solidFill>
                          <a:effectLst/>
                          <a:latin typeface="Calibri" panose="020F0502020204030204" pitchFamily="34" charset="0"/>
                        </a:rPr>
                        <a:t>I</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871899756"/>
                  </a:ext>
                </a:extLst>
              </a:tr>
              <a:tr h="200025">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fontAlgn="ctr"/>
                      <a:r>
                        <a:rPr lang="en-GB" sz="1200" b="0" i="0" u="none" strike="noStrike">
                          <a:solidFill>
                            <a:srgbClr val="000000"/>
                          </a:solidFill>
                          <a:effectLst/>
                          <a:latin typeface="Calibri" panose="020F0502020204030204" pitchFamily="34" charset="0"/>
                        </a:rPr>
                        <a:t>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604673093"/>
                  </a:ext>
                </a:extLst>
              </a:tr>
              <a:tr h="209550">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fontAlgn="ctr"/>
                      <a:r>
                        <a:rPr lang="en-GB" sz="1200" b="0" i="0" u="none" strike="noStrike">
                          <a:solidFill>
                            <a:srgbClr val="000000"/>
                          </a:solidFill>
                          <a:effectLst/>
                          <a:latin typeface="Calibri" panose="020F0502020204030204" pitchFamily="34" charset="0"/>
                        </a:rPr>
                        <a:t>H</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GB"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GB"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GB" sz="12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GB" sz="12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595985812"/>
                  </a:ext>
                </a:extLst>
              </a:tr>
            </a:tbl>
          </a:graphicData>
        </a:graphic>
      </p:graphicFrame>
    </p:spTree>
    <p:extLst>
      <p:ext uri="{BB962C8B-B14F-4D97-AF65-F5344CB8AC3E}">
        <p14:creationId xmlns:p14="http://schemas.microsoft.com/office/powerpoint/2010/main" val="3567731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D1780-AB25-F1F4-4F13-C63C824608A8}"/>
              </a:ext>
            </a:extLst>
          </p:cNvPr>
          <p:cNvSpPr>
            <a:spLocks noGrp="1"/>
          </p:cNvSpPr>
          <p:nvPr>
            <p:ph type="title"/>
          </p:nvPr>
        </p:nvSpPr>
        <p:spPr/>
        <p:txBody>
          <a:bodyPr/>
          <a:lstStyle/>
          <a:p>
            <a:r>
              <a:rPr lang="en-GB"/>
              <a:t>Semester 4: Complex Systems Engineering</a:t>
            </a:r>
          </a:p>
        </p:txBody>
      </p:sp>
      <p:sp>
        <p:nvSpPr>
          <p:cNvPr id="3" name="Text Placeholder 2">
            <a:extLst>
              <a:ext uri="{FF2B5EF4-FFF2-40B4-BE49-F238E27FC236}">
                <a16:creationId xmlns:a16="http://schemas.microsoft.com/office/drawing/2014/main" id="{6D80EB76-17B0-61A9-65CA-1E14F5407D6E}"/>
              </a:ext>
            </a:extLst>
          </p:cNvPr>
          <p:cNvSpPr>
            <a:spLocks noGrp="1"/>
          </p:cNvSpPr>
          <p:nvPr>
            <p:ph type="body" sz="quarter" idx="13"/>
          </p:nvPr>
        </p:nvSpPr>
        <p:spPr>
          <a:xfrm>
            <a:off x="757238" y="1918985"/>
            <a:ext cx="10515600" cy="3931399"/>
          </a:xfrm>
        </p:spPr>
        <p:txBody>
          <a:bodyPr>
            <a:normAutofit/>
          </a:bodyPr>
          <a:lstStyle/>
          <a:p>
            <a:r>
              <a:rPr lang="en-GB" sz="1200" b="1" err="1">
                <a:latin typeface="+mj-lt"/>
              </a:rPr>
              <a:t>Behaalt</a:t>
            </a:r>
            <a:r>
              <a:rPr lang="en-GB" sz="1200" b="1">
                <a:latin typeface="+mj-lt"/>
              </a:rPr>
              <a:t>:</a:t>
            </a:r>
          </a:p>
          <a:p>
            <a:r>
              <a:rPr lang="en-GB" sz="1200" b="1">
                <a:latin typeface="+mj-lt"/>
              </a:rPr>
              <a:t>TI1. </a:t>
            </a:r>
            <a:r>
              <a:rPr lang="nl-NL" sz="1200" b="1">
                <a:latin typeface="+mj-lt"/>
              </a:rPr>
              <a:t>iii. </a:t>
            </a:r>
            <a:r>
              <a:rPr lang="nl-NL" sz="1200">
                <a:latin typeface="+mj-lt"/>
              </a:rPr>
              <a:t>Student begrijpt de invloed van datastructuren, zoals lijsten, priority queues, bomen, </a:t>
            </a:r>
            <a:r>
              <a:rPr lang="nl-NL" sz="1200" err="1">
                <a:latin typeface="+mj-lt"/>
              </a:rPr>
              <a:t>hashing</a:t>
            </a:r>
            <a:r>
              <a:rPr lang="nl-NL" sz="1200">
                <a:latin typeface="+mj-lt"/>
              </a:rPr>
              <a:t> en </a:t>
            </a:r>
            <a:r>
              <a:rPr lang="nl-NL" sz="1200" err="1">
                <a:latin typeface="+mj-lt"/>
              </a:rPr>
              <a:t>grafen</a:t>
            </a:r>
            <a:r>
              <a:rPr lang="nl-NL" sz="1200">
                <a:latin typeface="+mj-lt"/>
              </a:rPr>
              <a:t>, en kan de efficiëntie daarvan en van algoritmen in het algemeen analyseren met betrekking tot resources (geheugen, processor, timing).</a:t>
            </a:r>
            <a:endParaRPr lang="en-GB" sz="1200">
              <a:latin typeface="+mj-lt"/>
            </a:endParaRPr>
          </a:p>
          <a:p>
            <a:r>
              <a:rPr lang="en-GB" sz="1200" b="1">
                <a:latin typeface="+mj-lt"/>
              </a:rPr>
              <a:t>TI2. iii.</a:t>
            </a:r>
            <a:r>
              <a:rPr lang="en-GB" sz="1200">
                <a:latin typeface="+mj-lt"/>
              </a:rPr>
              <a:t> Student </a:t>
            </a:r>
            <a:r>
              <a:rPr lang="en-GB" sz="1200" err="1">
                <a:latin typeface="+mj-lt"/>
              </a:rPr>
              <a:t>begrijpt</a:t>
            </a:r>
            <a:r>
              <a:rPr lang="en-GB" sz="1200">
                <a:latin typeface="+mj-lt"/>
              </a:rPr>
              <a:t> </a:t>
            </a:r>
            <a:r>
              <a:rPr lang="en-GB" sz="1200" err="1">
                <a:latin typeface="+mj-lt"/>
              </a:rPr>
              <a:t>gangbare</a:t>
            </a:r>
            <a:r>
              <a:rPr lang="en-GB" sz="1200">
                <a:latin typeface="+mj-lt"/>
              </a:rPr>
              <a:t> design patterns, </a:t>
            </a:r>
            <a:r>
              <a:rPr lang="en-GB" sz="1200" err="1">
                <a:latin typeface="+mj-lt"/>
              </a:rPr>
              <a:t>zoals</a:t>
            </a:r>
            <a:r>
              <a:rPr lang="en-GB" sz="1200">
                <a:latin typeface="+mj-lt"/>
              </a:rPr>
              <a:t> decorator, adapter, factory, </a:t>
            </a:r>
            <a:r>
              <a:rPr lang="en-GB" sz="1200" err="1">
                <a:latin typeface="+mj-lt"/>
              </a:rPr>
              <a:t>mvc</a:t>
            </a:r>
            <a:r>
              <a:rPr lang="en-GB" sz="1200">
                <a:latin typeface="+mj-lt"/>
              </a:rPr>
              <a:t>, raii, en </a:t>
            </a:r>
            <a:r>
              <a:rPr lang="en-GB" sz="1200" err="1">
                <a:latin typeface="+mj-lt"/>
              </a:rPr>
              <a:t>kan</a:t>
            </a:r>
            <a:r>
              <a:rPr lang="en-GB" sz="1200">
                <a:latin typeface="+mj-lt"/>
              </a:rPr>
              <a:t> </a:t>
            </a:r>
            <a:r>
              <a:rPr lang="en-GB" sz="1200" err="1">
                <a:latin typeface="+mj-lt"/>
              </a:rPr>
              <a:t>deze</a:t>
            </a:r>
            <a:r>
              <a:rPr lang="en-GB" sz="1200">
                <a:latin typeface="+mj-lt"/>
              </a:rPr>
              <a:t> correct </a:t>
            </a:r>
            <a:r>
              <a:rPr lang="en-GB" sz="1200" err="1">
                <a:latin typeface="+mj-lt"/>
              </a:rPr>
              <a:t>toepassen</a:t>
            </a:r>
            <a:r>
              <a:rPr lang="en-GB" sz="1200">
                <a:latin typeface="+mj-lt"/>
              </a:rPr>
              <a:t> in </a:t>
            </a:r>
            <a:r>
              <a:rPr lang="en-GB" sz="1200" err="1">
                <a:latin typeface="+mj-lt"/>
              </a:rPr>
              <a:t>zijn</a:t>
            </a:r>
            <a:r>
              <a:rPr lang="en-GB" sz="1200">
                <a:latin typeface="+mj-lt"/>
              </a:rPr>
              <a:t> code.</a:t>
            </a:r>
          </a:p>
          <a:p>
            <a:r>
              <a:rPr lang="en-GB" sz="1200" b="1">
                <a:latin typeface="+mj-lt"/>
              </a:rPr>
              <a:t>TI4.</a:t>
            </a:r>
            <a:r>
              <a:rPr lang="nl-NL" sz="1200" b="1">
                <a:latin typeface="+mj-lt"/>
              </a:rPr>
              <a:t> i. </a:t>
            </a:r>
            <a:r>
              <a:rPr lang="nl-NL" sz="1200">
                <a:latin typeface="+mj-lt"/>
              </a:rPr>
              <a:t>Student kan systeemfunctionaliteit modelleren met gangbare UML/</a:t>
            </a:r>
            <a:r>
              <a:rPr lang="nl-NL" sz="1200" err="1">
                <a:latin typeface="+mj-lt"/>
              </a:rPr>
              <a:t>SysML</a:t>
            </a:r>
            <a:r>
              <a:rPr lang="nl-NL" sz="1200">
                <a:latin typeface="+mj-lt"/>
              </a:rPr>
              <a:t> diagrammen (bijv. </a:t>
            </a:r>
            <a:r>
              <a:rPr lang="nl-NL" sz="1200" err="1">
                <a:latin typeface="+mj-lt"/>
              </a:rPr>
              <a:t>use</a:t>
            </a:r>
            <a:r>
              <a:rPr lang="nl-NL" sz="1200">
                <a:latin typeface="+mj-lt"/>
              </a:rPr>
              <a:t> case, system/</a:t>
            </a:r>
            <a:r>
              <a:rPr lang="nl-NL" sz="1200" err="1">
                <a:latin typeface="+mj-lt"/>
              </a:rPr>
              <a:t>internal</a:t>
            </a:r>
            <a:r>
              <a:rPr lang="nl-NL" sz="1200">
                <a:latin typeface="+mj-lt"/>
              </a:rPr>
              <a:t> block </a:t>
            </a:r>
            <a:r>
              <a:rPr lang="nl-NL" sz="1200" err="1">
                <a:latin typeface="+mj-lt"/>
              </a:rPr>
              <a:t>definition</a:t>
            </a:r>
            <a:r>
              <a:rPr lang="nl-NL" sz="1200">
                <a:latin typeface="+mj-lt"/>
              </a:rPr>
              <a:t> diagram) om te komen tot een beargumenteerd voorstel voor de architectuur van een (</a:t>
            </a:r>
            <a:r>
              <a:rPr lang="nl-NL" sz="1200" err="1">
                <a:latin typeface="+mj-lt"/>
              </a:rPr>
              <a:t>embedded</a:t>
            </a:r>
            <a:r>
              <a:rPr lang="nl-NL" sz="1200">
                <a:latin typeface="+mj-lt"/>
              </a:rPr>
              <a:t>) computersysteem.</a:t>
            </a:r>
            <a:endParaRPr lang="en-GB" sz="1200">
              <a:latin typeface="+mj-lt"/>
            </a:endParaRPr>
          </a:p>
          <a:p>
            <a:r>
              <a:rPr lang="en-GB" sz="1200" b="1">
                <a:latin typeface="+mj-lt"/>
              </a:rPr>
              <a:t>TI4.</a:t>
            </a:r>
            <a:r>
              <a:rPr lang="nl-NL" sz="1200" b="1">
                <a:latin typeface="+mj-lt"/>
              </a:rPr>
              <a:t> ii.</a:t>
            </a:r>
            <a:r>
              <a:rPr lang="nl-NL" sz="1200">
                <a:latin typeface="+mj-lt"/>
              </a:rPr>
              <a:t> Student kan op basis van eisen van de klant en (in)directe stakeholders </a:t>
            </a:r>
            <a:r>
              <a:rPr lang="nl-NL" sz="1200" err="1">
                <a:latin typeface="+mj-lt"/>
              </a:rPr>
              <a:t>requirements</a:t>
            </a:r>
            <a:r>
              <a:rPr lang="nl-NL" sz="1200">
                <a:latin typeface="+mj-lt"/>
              </a:rPr>
              <a:t> opstellen voor een (</a:t>
            </a:r>
            <a:r>
              <a:rPr lang="nl-NL" sz="1200" err="1">
                <a:latin typeface="+mj-lt"/>
              </a:rPr>
              <a:t>embedded</a:t>
            </a:r>
            <a:r>
              <a:rPr lang="nl-NL" sz="1200">
                <a:latin typeface="+mj-lt"/>
              </a:rPr>
              <a:t>) computersysteem, en daaruit een benodigde solution architectuur opstellen voor het realiseren van de software van een (</a:t>
            </a:r>
            <a:r>
              <a:rPr lang="nl-NL" sz="1200" err="1">
                <a:latin typeface="+mj-lt"/>
              </a:rPr>
              <a:t>embedded</a:t>
            </a:r>
            <a:r>
              <a:rPr lang="nl-NL" sz="1200">
                <a:latin typeface="+mj-lt"/>
              </a:rPr>
              <a:t>) computersysteem.</a:t>
            </a:r>
            <a:endParaRPr lang="en-GB" sz="1200">
              <a:latin typeface="+mj-lt"/>
            </a:endParaRPr>
          </a:p>
          <a:p>
            <a:r>
              <a:rPr lang="en-GB" sz="1200" b="1">
                <a:latin typeface="+mj-lt"/>
              </a:rPr>
              <a:t>TI5.</a:t>
            </a:r>
            <a:r>
              <a:rPr lang="nl-NL" sz="1200" b="1">
                <a:latin typeface="+mj-lt"/>
              </a:rPr>
              <a:t> ii. </a:t>
            </a:r>
            <a:r>
              <a:rPr lang="nl-NL" sz="1200">
                <a:latin typeface="+mj-lt"/>
              </a:rPr>
              <a:t>Student kan een cross-development systeem inrichten en onderhouden om software te ontwikkelen voor een microcontroller, en heeft daarbij aandacht voor het testen van zowel de software als (beperkt) de interactie met de hardware.</a:t>
            </a:r>
            <a:endParaRPr lang="en-GB" sz="1200">
              <a:latin typeface="+mj-lt"/>
            </a:endParaRPr>
          </a:p>
          <a:p>
            <a:r>
              <a:rPr lang="en-GB" sz="1200" b="1">
                <a:latin typeface="+mj-lt"/>
              </a:rPr>
              <a:t>TI5. iii. </a:t>
            </a:r>
            <a:r>
              <a:rPr lang="en-GB" sz="1200">
                <a:latin typeface="+mj-lt"/>
              </a:rPr>
              <a:t>Student </a:t>
            </a:r>
            <a:r>
              <a:rPr lang="en-GB" sz="1200" err="1">
                <a:latin typeface="+mj-lt"/>
              </a:rPr>
              <a:t>kan</a:t>
            </a:r>
            <a:r>
              <a:rPr lang="en-GB" sz="1200">
                <a:latin typeface="+mj-lt"/>
              </a:rPr>
              <a:t> </a:t>
            </a:r>
            <a:r>
              <a:rPr lang="en-GB" sz="1200" err="1">
                <a:latin typeface="+mj-lt"/>
              </a:rPr>
              <a:t>regelsystemen</a:t>
            </a:r>
            <a:r>
              <a:rPr lang="en-GB" sz="1200">
                <a:latin typeface="+mj-lt"/>
              </a:rPr>
              <a:t> en </a:t>
            </a:r>
            <a:r>
              <a:rPr lang="en-GB" sz="1200" u="sng" err="1">
                <a:latin typeface="+mj-lt"/>
              </a:rPr>
              <a:t>gedistribueerde</a:t>
            </a:r>
            <a:r>
              <a:rPr lang="en-GB" sz="1200" u="sng">
                <a:latin typeface="+mj-lt"/>
              </a:rPr>
              <a:t> </a:t>
            </a:r>
            <a:r>
              <a:rPr lang="en-GB" sz="1200" u="sng" err="1">
                <a:latin typeface="+mj-lt"/>
              </a:rPr>
              <a:t>computersystemen</a:t>
            </a:r>
            <a:r>
              <a:rPr lang="en-GB" sz="1200">
                <a:latin typeface="+mj-lt"/>
              </a:rPr>
              <a:t> </a:t>
            </a:r>
            <a:r>
              <a:rPr lang="en-GB" sz="1200" err="1">
                <a:latin typeface="+mj-lt"/>
              </a:rPr>
              <a:t>realiseren</a:t>
            </a:r>
            <a:r>
              <a:rPr lang="en-GB" sz="1200">
                <a:latin typeface="+mj-lt"/>
              </a:rPr>
              <a:t> en </a:t>
            </a:r>
            <a:r>
              <a:rPr lang="en-GB" sz="1200" err="1">
                <a:latin typeface="+mj-lt"/>
              </a:rPr>
              <a:t>testen</a:t>
            </a:r>
            <a:r>
              <a:rPr lang="en-GB" sz="1200">
                <a:latin typeface="+mj-lt"/>
              </a:rPr>
              <a:t>, </a:t>
            </a:r>
            <a:r>
              <a:rPr lang="en-GB" sz="1200" err="1">
                <a:latin typeface="+mj-lt"/>
              </a:rPr>
              <a:t>rekening</a:t>
            </a:r>
            <a:r>
              <a:rPr lang="en-GB" sz="1200">
                <a:latin typeface="+mj-lt"/>
              </a:rPr>
              <a:t> </a:t>
            </a:r>
            <a:r>
              <a:rPr lang="en-GB" sz="1200" err="1">
                <a:latin typeface="+mj-lt"/>
              </a:rPr>
              <a:t>houdend</a:t>
            </a:r>
            <a:r>
              <a:rPr lang="en-GB" sz="1200">
                <a:latin typeface="+mj-lt"/>
              </a:rPr>
              <a:t> met (real-time) performance en resource management.</a:t>
            </a:r>
          </a:p>
        </p:txBody>
      </p:sp>
      <p:graphicFrame>
        <p:nvGraphicFramePr>
          <p:cNvPr id="11" name="Table 10">
            <a:extLst>
              <a:ext uri="{FF2B5EF4-FFF2-40B4-BE49-F238E27FC236}">
                <a16:creationId xmlns:a16="http://schemas.microsoft.com/office/drawing/2014/main" id="{45C76C1C-4FCB-BFB1-2A0F-A8BFAB1BD1AA}"/>
              </a:ext>
            </a:extLst>
          </p:cNvPr>
          <p:cNvGraphicFramePr>
            <a:graphicFrameLocks noGrp="1"/>
          </p:cNvGraphicFramePr>
          <p:nvPr>
            <p:extLst>
              <p:ext uri="{D42A27DB-BD31-4B8C-83A1-F6EECF244321}">
                <p14:modId xmlns:p14="http://schemas.microsoft.com/office/powerpoint/2010/main" val="2187566960"/>
              </p:ext>
            </p:extLst>
          </p:nvPr>
        </p:nvGraphicFramePr>
        <p:xfrm>
          <a:off x="5727700" y="1165205"/>
          <a:ext cx="6223000" cy="1009650"/>
        </p:xfrm>
        <a:graphic>
          <a:graphicData uri="http://schemas.openxmlformats.org/drawingml/2006/table">
            <a:tbl>
              <a:tblPr/>
              <a:tblGrid>
                <a:gridCol w="838200">
                  <a:extLst>
                    <a:ext uri="{9D8B030D-6E8A-4147-A177-3AD203B41FA5}">
                      <a16:colId xmlns:a16="http://schemas.microsoft.com/office/drawing/2014/main" val="31141329"/>
                    </a:ext>
                  </a:extLst>
                </a:gridCol>
                <a:gridCol w="1435100">
                  <a:extLst>
                    <a:ext uri="{9D8B030D-6E8A-4147-A177-3AD203B41FA5}">
                      <a16:colId xmlns:a16="http://schemas.microsoft.com/office/drawing/2014/main" val="2353020744"/>
                    </a:ext>
                  </a:extLst>
                </a:gridCol>
                <a:gridCol w="2235200">
                  <a:extLst>
                    <a:ext uri="{9D8B030D-6E8A-4147-A177-3AD203B41FA5}">
                      <a16:colId xmlns:a16="http://schemas.microsoft.com/office/drawing/2014/main" val="3739038263"/>
                    </a:ext>
                  </a:extLst>
                </a:gridCol>
                <a:gridCol w="444500">
                  <a:extLst>
                    <a:ext uri="{9D8B030D-6E8A-4147-A177-3AD203B41FA5}">
                      <a16:colId xmlns:a16="http://schemas.microsoft.com/office/drawing/2014/main" val="768336425"/>
                    </a:ext>
                  </a:extLst>
                </a:gridCol>
                <a:gridCol w="254000">
                  <a:extLst>
                    <a:ext uri="{9D8B030D-6E8A-4147-A177-3AD203B41FA5}">
                      <a16:colId xmlns:a16="http://schemas.microsoft.com/office/drawing/2014/main" val="3667609177"/>
                    </a:ext>
                  </a:extLst>
                </a:gridCol>
                <a:gridCol w="254000">
                  <a:extLst>
                    <a:ext uri="{9D8B030D-6E8A-4147-A177-3AD203B41FA5}">
                      <a16:colId xmlns:a16="http://schemas.microsoft.com/office/drawing/2014/main" val="2593969451"/>
                    </a:ext>
                  </a:extLst>
                </a:gridCol>
                <a:gridCol w="254000">
                  <a:extLst>
                    <a:ext uri="{9D8B030D-6E8A-4147-A177-3AD203B41FA5}">
                      <a16:colId xmlns:a16="http://schemas.microsoft.com/office/drawing/2014/main" val="2466742997"/>
                    </a:ext>
                  </a:extLst>
                </a:gridCol>
                <a:gridCol w="254000">
                  <a:extLst>
                    <a:ext uri="{9D8B030D-6E8A-4147-A177-3AD203B41FA5}">
                      <a16:colId xmlns:a16="http://schemas.microsoft.com/office/drawing/2014/main" val="2670265223"/>
                    </a:ext>
                  </a:extLst>
                </a:gridCol>
                <a:gridCol w="254000">
                  <a:extLst>
                    <a:ext uri="{9D8B030D-6E8A-4147-A177-3AD203B41FA5}">
                      <a16:colId xmlns:a16="http://schemas.microsoft.com/office/drawing/2014/main" val="1306792873"/>
                    </a:ext>
                  </a:extLst>
                </a:gridCol>
              </a:tblGrid>
              <a:tr h="200025">
                <a:tc rowSpan="5">
                  <a:txBody>
                    <a:bodyPr/>
                    <a:lstStyle/>
                    <a:p>
                      <a:pPr algn="ctr" fontAlgn="ctr"/>
                      <a:r>
                        <a:rPr lang="en-GB" sz="1800" b="1" i="0" u="none" strike="noStrike">
                          <a:solidFill>
                            <a:srgbClr val="000000"/>
                          </a:solidFill>
                          <a:effectLst/>
                          <a:latin typeface="Calibri" panose="020F0502020204030204" pitchFamily="34" charset="0"/>
                        </a:rPr>
                        <a:t>2C-D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algn="l" fontAlgn="ctr"/>
                      <a:r>
                        <a:rPr lang="en-GB" sz="1200" b="0" i="0" u="none" strike="noStrike" dirty="0">
                          <a:solidFill>
                            <a:srgbClr val="000000"/>
                          </a:solidFill>
                          <a:effectLst/>
                          <a:latin typeface="Calibri" panose="020F0502020204030204" pitchFamily="34" charset="0"/>
                        </a:rPr>
                        <a:t>TICT-TV2SE4-24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algn="l" fontAlgn="ctr"/>
                      <a:r>
                        <a:rPr lang="en-GB" sz="1200" b="0" i="0" u="none" strike="noStrike">
                          <a:solidFill>
                            <a:srgbClr val="000000"/>
                          </a:solidFill>
                          <a:effectLst/>
                          <a:latin typeface="Calibri" panose="020F0502020204030204" pitchFamily="34" charset="0"/>
                        </a:rPr>
                        <a:t>Complex Systems Engineering</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G</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148755524"/>
                  </a:ext>
                </a:extLst>
              </a:tr>
              <a:tr h="200025">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fontAlgn="ctr"/>
                      <a:r>
                        <a:rPr lang="en-GB" sz="1200" b="0" i="0" u="none" strike="noStrike">
                          <a:solidFill>
                            <a:srgbClr val="000000"/>
                          </a:solidFill>
                          <a:effectLst/>
                          <a:latin typeface="Calibri" panose="020F0502020204030204" pitchFamily="34" charset="0"/>
                        </a:rPr>
                        <a:t>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886396304"/>
                  </a:ext>
                </a:extLst>
              </a:tr>
              <a:tr h="200025">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fontAlgn="ctr"/>
                      <a:r>
                        <a:rPr lang="en-GB" sz="1200" b="0" i="0" u="none" strike="noStrike">
                          <a:solidFill>
                            <a:srgbClr val="000000"/>
                          </a:solidFill>
                          <a:effectLst/>
                          <a:latin typeface="Calibri" panose="020F0502020204030204" pitchFamily="34" charset="0"/>
                        </a:rPr>
                        <a:t>I</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320620207"/>
                  </a:ext>
                </a:extLst>
              </a:tr>
              <a:tr h="200025">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fontAlgn="ctr"/>
                      <a:r>
                        <a:rPr lang="en-GB" sz="1200" b="0" i="0" u="none" strike="noStrike">
                          <a:solidFill>
                            <a:srgbClr val="000000"/>
                          </a:solidFill>
                          <a:effectLst/>
                          <a:latin typeface="Calibri" panose="020F0502020204030204" pitchFamily="34" charset="0"/>
                        </a:rPr>
                        <a:t>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2</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8EA9DB"/>
                    </a:solidFill>
                  </a:tcPr>
                </a:tc>
                <a:tc>
                  <a:txBody>
                    <a:bodyPr/>
                    <a:lstStyle/>
                    <a:p>
                      <a:pPr algn="ctr" fontAlgn="ctr"/>
                      <a:r>
                        <a:rPr lang="en-GB"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9E1F2"/>
                    </a:solidFill>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8EA9DB"/>
                    </a:solidFill>
                  </a:tcPr>
                </a:tc>
                <a:tc>
                  <a:txBody>
                    <a:bodyPr/>
                    <a:lstStyle/>
                    <a:p>
                      <a:pPr algn="ctr" fontAlgn="ctr"/>
                      <a:r>
                        <a:rPr lang="en-GB"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4109082720"/>
                  </a:ext>
                </a:extLst>
              </a:tr>
              <a:tr h="209550">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fontAlgn="ctr"/>
                      <a:r>
                        <a:rPr lang="en-GB" sz="1200" b="0" i="0" u="none" strike="noStrike">
                          <a:solidFill>
                            <a:srgbClr val="000000"/>
                          </a:solidFill>
                          <a:effectLst/>
                          <a:latin typeface="Calibri" panose="020F0502020204030204" pitchFamily="34" charset="0"/>
                        </a:rPr>
                        <a:t>H</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1200" b="0" i="0" u="none" strike="noStrike">
                          <a:solidFill>
                            <a:srgbClr val="000000"/>
                          </a:solidFill>
                          <a:effectLst/>
                          <a:latin typeface="Calibri" panose="020F0502020204030204" pitchFamily="34" charset="0"/>
                        </a:rPr>
                        <a:t>2</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GB" sz="12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GB" sz="12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GB" sz="12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GB" sz="1200" b="0"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4472303"/>
                  </a:ext>
                </a:extLst>
              </a:tr>
            </a:tbl>
          </a:graphicData>
        </a:graphic>
      </p:graphicFrame>
    </p:spTree>
    <p:extLst>
      <p:ext uri="{BB962C8B-B14F-4D97-AF65-F5344CB8AC3E}">
        <p14:creationId xmlns:p14="http://schemas.microsoft.com/office/powerpoint/2010/main" val="3731405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144A3-FA90-CC24-813C-A24EE74C50B5}"/>
              </a:ext>
            </a:extLst>
          </p:cNvPr>
          <p:cNvSpPr>
            <a:spLocks noGrp="1"/>
          </p:cNvSpPr>
          <p:nvPr>
            <p:ph type="title"/>
          </p:nvPr>
        </p:nvSpPr>
        <p:spPr/>
        <p:txBody>
          <a:bodyPr/>
          <a:lstStyle/>
          <a:p>
            <a:r>
              <a:rPr lang="nl-NL"/>
              <a:t>Eindtermen 2026 (TI)</a:t>
            </a:r>
            <a:endParaRPr lang="en-NL"/>
          </a:p>
        </p:txBody>
      </p:sp>
      <p:sp>
        <p:nvSpPr>
          <p:cNvPr id="3" name="Content Placeholder 2">
            <a:extLst>
              <a:ext uri="{FF2B5EF4-FFF2-40B4-BE49-F238E27FC236}">
                <a16:creationId xmlns:a16="http://schemas.microsoft.com/office/drawing/2014/main" id="{E817D2F6-BAFB-6E01-9BE0-CB0D525154FC}"/>
              </a:ext>
            </a:extLst>
          </p:cNvPr>
          <p:cNvSpPr>
            <a:spLocks noGrp="1"/>
          </p:cNvSpPr>
          <p:nvPr>
            <p:ph idx="1"/>
          </p:nvPr>
        </p:nvSpPr>
        <p:spPr>
          <a:xfrm>
            <a:off x="324023" y="1189038"/>
            <a:ext cx="6262130" cy="5398594"/>
          </a:xfrm>
        </p:spPr>
        <p:txBody>
          <a:bodyPr/>
          <a:lstStyle/>
          <a:p>
            <a:pPr marL="0" indent="0" algn="l">
              <a:buNone/>
            </a:pPr>
            <a:r>
              <a:rPr lang="nl-NL" sz="1100" b="1" i="1">
                <a:solidFill>
                  <a:srgbClr val="222222"/>
                </a:solidFill>
                <a:effectLst/>
                <a:latin typeface="Noto Serif" panose="020B0604020202020204" pitchFamily="18" charset="0"/>
              </a:rPr>
              <a:t>Technische Informatica</a:t>
            </a:r>
            <a:endParaRPr lang="nl-NL" sz="1100" b="0" i="0">
              <a:solidFill>
                <a:srgbClr val="222222"/>
              </a:solidFill>
              <a:effectLst/>
              <a:latin typeface="Open Sans" panose="020B0606030504020204" pitchFamily="34" charset="0"/>
            </a:endParaRPr>
          </a:p>
          <a:p>
            <a:pPr marL="0" indent="0" algn="l">
              <a:buNone/>
            </a:pPr>
            <a:r>
              <a:rPr lang="nl-NL" sz="1100" b="0" i="0">
                <a:solidFill>
                  <a:srgbClr val="222222"/>
                </a:solidFill>
                <a:effectLst/>
                <a:latin typeface="Open Sans" panose="020B0606030504020204" pitchFamily="34" charset="0"/>
              </a:rPr>
              <a:t>Een student die de bachelor afgerond heeft:</a:t>
            </a:r>
          </a:p>
          <a:p>
            <a:pPr marL="0" indent="0" algn="l">
              <a:buNone/>
            </a:pPr>
            <a:endParaRPr lang="nl-NL" sz="1100" b="0" i="0">
              <a:solidFill>
                <a:srgbClr val="222222"/>
              </a:solidFill>
              <a:effectLst/>
              <a:latin typeface="Open Sans" panose="020B0606030504020204" pitchFamily="34" charset="0"/>
            </a:endParaRPr>
          </a:p>
          <a:p>
            <a:pPr marL="444500" marR="0" indent="-444500">
              <a:lnSpc>
                <a:spcPct val="107000"/>
              </a:lnSpc>
              <a:spcBef>
                <a:spcPts val="0"/>
              </a:spcBef>
              <a:spcAft>
                <a:spcPts val="0"/>
              </a:spcAft>
            </a:pPr>
            <a:r>
              <a:rPr lang="nl-NL" sz="1600" b="1">
                <a:effectLst/>
                <a:latin typeface="Calibri" panose="020F0502020204030204" pitchFamily="34" charset="0"/>
                <a:ea typeface="Calibri" panose="020F0502020204030204" pitchFamily="34" charset="0"/>
                <a:cs typeface="Times New Roman" panose="02020603050405020304" pitchFamily="18" charset="0"/>
              </a:rPr>
              <a:t>TI.1</a:t>
            </a:r>
            <a:r>
              <a:rPr lang="nl-NL" sz="1600">
                <a:effectLst/>
                <a:latin typeface="Calibri" panose="020F0502020204030204" pitchFamily="34" charset="0"/>
                <a:ea typeface="Calibri" panose="020F0502020204030204" pitchFamily="34" charset="0"/>
                <a:cs typeface="Times New Roman" panose="02020603050405020304" pitchFamily="18" charset="0"/>
              </a:rPr>
              <a:t>	Beheerst relevante </a:t>
            </a:r>
            <a:r>
              <a:rPr lang="nl-NL" sz="16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software </a:t>
            </a:r>
            <a:r>
              <a:rPr lang="nl-NL" sz="160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fundamentals</a:t>
            </a:r>
            <a:r>
              <a:rPr lang="nl-NL" sz="1600">
                <a:effectLst/>
                <a:latin typeface="Calibri" panose="020F0502020204030204" pitchFamily="34" charset="0"/>
                <a:ea typeface="Calibri" panose="020F0502020204030204" pitchFamily="34" charset="0"/>
                <a:cs typeface="Times New Roman" panose="02020603050405020304" pitchFamily="18" charset="0"/>
              </a:rPr>
              <a:t> om deze te kunnen inzetten om TI-oplossingen te kunnen realiseren.</a:t>
            </a:r>
            <a:endParaRPr lang="en-NL" sz="1600">
              <a:effectLst/>
              <a:latin typeface="Calibri" panose="020F0502020204030204" pitchFamily="34" charset="0"/>
              <a:ea typeface="Calibri" panose="020F0502020204030204" pitchFamily="34" charset="0"/>
              <a:cs typeface="Times New Roman" panose="02020603050405020304" pitchFamily="18" charset="0"/>
            </a:endParaRPr>
          </a:p>
          <a:p>
            <a:pPr marL="444500" marR="0" indent="-444500">
              <a:lnSpc>
                <a:spcPct val="107000"/>
              </a:lnSpc>
              <a:spcBef>
                <a:spcPts val="0"/>
              </a:spcBef>
              <a:spcAft>
                <a:spcPts val="0"/>
              </a:spcAft>
            </a:pPr>
            <a:r>
              <a:rPr lang="nl-NL" sz="1600" b="1">
                <a:effectLst/>
                <a:latin typeface="Calibri" panose="020F0502020204030204" pitchFamily="34" charset="0"/>
                <a:ea typeface="Calibri" panose="020F0502020204030204" pitchFamily="34" charset="0"/>
                <a:cs typeface="Times New Roman" panose="02020603050405020304" pitchFamily="18" charset="0"/>
              </a:rPr>
              <a:t>TI.2 </a:t>
            </a:r>
            <a:r>
              <a:rPr lang="nl-NL" sz="1600">
                <a:effectLst/>
                <a:latin typeface="Calibri" panose="020F0502020204030204" pitchFamily="34" charset="0"/>
                <a:ea typeface="Calibri" panose="020F0502020204030204" pitchFamily="34" charset="0"/>
                <a:cs typeface="Times New Roman" panose="02020603050405020304" pitchFamily="18" charset="0"/>
              </a:rPr>
              <a:t>	Beheerst de </a:t>
            </a:r>
            <a:r>
              <a:rPr lang="nl-NL" sz="16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software-design, -development en -management</a:t>
            </a:r>
            <a:r>
              <a:rPr lang="nl-NL" sz="1600">
                <a:effectLst/>
                <a:latin typeface="Calibri" panose="020F0502020204030204" pitchFamily="34" charset="0"/>
                <a:ea typeface="Calibri" panose="020F0502020204030204" pitchFamily="34" charset="0"/>
                <a:cs typeface="Times New Roman" panose="02020603050405020304" pitchFamily="18" charset="0"/>
              </a:rPr>
              <a:t> skills die noodzakelijk zijn voor het ontwerpen en realiseren van software die op hardware-niveau werkt of beperkt is met betrekking tot resourcegebruik en/of performance.</a:t>
            </a:r>
            <a:endParaRPr lang="en-NL" sz="1600">
              <a:effectLst/>
              <a:latin typeface="Calibri" panose="020F0502020204030204" pitchFamily="34" charset="0"/>
              <a:ea typeface="Calibri" panose="020F0502020204030204" pitchFamily="34" charset="0"/>
              <a:cs typeface="Times New Roman" panose="02020603050405020304" pitchFamily="18" charset="0"/>
            </a:endParaRPr>
          </a:p>
          <a:p>
            <a:pPr marL="444500" marR="0" indent="-444500">
              <a:lnSpc>
                <a:spcPct val="107000"/>
              </a:lnSpc>
              <a:spcBef>
                <a:spcPts val="0"/>
              </a:spcBef>
              <a:spcAft>
                <a:spcPts val="0"/>
              </a:spcAft>
            </a:pPr>
            <a:r>
              <a:rPr lang="nl-NL" sz="1600" b="1">
                <a:effectLst/>
                <a:latin typeface="Calibri" panose="020F0502020204030204" pitchFamily="34" charset="0"/>
                <a:ea typeface="Calibri" panose="020F0502020204030204" pitchFamily="34" charset="0"/>
                <a:cs typeface="Times New Roman" panose="02020603050405020304" pitchFamily="18" charset="0"/>
              </a:rPr>
              <a:t>TI.3</a:t>
            </a:r>
            <a:r>
              <a:rPr lang="nl-NL" sz="1600">
                <a:effectLst/>
                <a:latin typeface="Calibri" panose="020F0502020204030204" pitchFamily="34" charset="0"/>
                <a:ea typeface="Calibri" panose="020F0502020204030204" pitchFamily="34" charset="0"/>
                <a:cs typeface="Times New Roman" panose="02020603050405020304" pitchFamily="18" charset="0"/>
              </a:rPr>
              <a:t>	Kan invloeden van </a:t>
            </a:r>
            <a:r>
              <a:rPr lang="nl-NL" sz="16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operating systeem</a:t>
            </a:r>
            <a:r>
              <a:rPr lang="nl-NL" sz="1600">
                <a:effectLst/>
                <a:latin typeface="Calibri" panose="020F0502020204030204" pitchFamily="34" charset="0"/>
                <a:ea typeface="Calibri" panose="020F0502020204030204" pitchFamily="34" charset="0"/>
                <a:cs typeface="Times New Roman" panose="02020603050405020304" pitchFamily="18" charset="0"/>
              </a:rPr>
              <a:t>, </a:t>
            </a:r>
            <a:r>
              <a:rPr lang="nl-NL" sz="160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execution</a:t>
            </a:r>
            <a:r>
              <a:rPr lang="nl-NL" sz="16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environment</a:t>
            </a:r>
            <a:r>
              <a:rPr lang="nl-NL" sz="1600">
                <a:effectLst/>
                <a:latin typeface="Calibri" panose="020F0502020204030204" pitchFamily="34" charset="0"/>
                <a:ea typeface="Calibri" panose="020F0502020204030204" pitchFamily="34" charset="0"/>
                <a:cs typeface="Times New Roman" panose="02020603050405020304" pitchFamily="18" charset="0"/>
              </a:rPr>
              <a:t>, </a:t>
            </a:r>
            <a:r>
              <a:rPr lang="nl-NL" sz="16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infrastructuur</a:t>
            </a:r>
            <a:r>
              <a:rPr lang="nl-NL" sz="1600">
                <a:effectLst/>
                <a:latin typeface="Calibri" panose="020F0502020204030204" pitchFamily="34" charset="0"/>
                <a:ea typeface="Calibri" panose="020F0502020204030204" pitchFamily="34" charset="0"/>
                <a:cs typeface="Times New Roman" panose="02020603050405020304" pitchFamily="18" charset="0"/>
              </a:rPr>
              <a:t> en </a:t>
            </a:r>
            <a:r>
              <a:rPr lang="nl-NL" sz="16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virtualisatie</a:t>
            </a:r>
            <a:r>
              <a:rPr lang="nl-NL" sz="1600">
                <a:effectLst/>
                <a:latin typeface="Calibri" panose="020F0502020204030204" pitchFamily="34" charset="0"/>
                <a:ea typeface="Calibri" panose="020F0502020204030204" pitchFamily="34" charset="0"/>
                <a:cs typeface="Times New Roman" panose="02020603050405020304" pitchFamily="18" charset="0"/>
              </a:rPr>
              <a:t> analyseren met betrekking tot het resourcegebruik en timing, en de impact van veranderingen hierin bepalen door bijv. het toepassen van </a:t>
            </a:r>
            <a:r>
              <a:rPr lang="nl-NL" sz="1600" err="1">
                <a:effectLst/>
                <a:latin typeface="Calibri" panose="020F0502020204030204" pitchFamily="34" charset="0"/>
                <a:ea typeface="Calibri" panose="020F0502020204030204" pitchFamily="34" charset="0"/>
                <a:cs typeface="Times New Roman" panose="02020603050405020304" pitchFamily="18" charset="0"/>
              </a:rPr>
              <a:t>concurrency</a:t>
            </a:r>
            <a:r>
              <a:rPr lang="nl-NL" sz="1600">
                <a:effectLst/>
                <a:latin typeface="Calibri" panose="020F0502020204030204" pitchFamily="34" charset="0"/>
                <a:ea typeface="Calibri" panose="020F0502020204030204" pitchFamily="34" charset="0"/>
                <a:cs typeface="Times New Roman" panose="02020603050405020304" pitchFamily="18" charset="0"/>
              </a:rPr>
              <a:t> of parallellisatie. </a:t>
            </a:r>
            <a:endParaRPr lang="en-NL" sz="1600">
              <a:effectLst/>
              <a:latin typeface="Calibri" panose="020F0502020204030204" pitchFamily="34" charset="0"/>
              <a:ea typeface="Calibri" panose="020F0502020204030204" pitchFamily="34" charset="0"/>
              <a:cs typeface="Times New Roman" panose="02020603050405020304" pitchFamily="18" charset="0"/>
            </a:endParaRPr>
          </a:p>
          <a:p>
            <a:pPr marL="444500" marR="0" indent="-444500">
              <a:lnSpc>
                <a:spcPct val="107000"/>
              </a:lnSpc>
              <a:spcBef>
                <a:spcPts val="0"/>
              </a:spcBef>
              <a:spcAft>
                <a:spcPts val="0"/>
              </a:spcAft>
            </a:pPr>
            <a:r>
              <a:rPr lang="nl-NL" sz="1600" b="1">
                <a:effectLst/>
                <a:latin typeface="Calibri" panose="020F0502020204030204" pitchFamily="34" charset="0"/>
                <a:ea typeface="Calibri" panose="020F0502020204030204" pitchFamily="34" charset="0"/>
                <a:cs typeface="Times New Roman" panose="02020603050405020304" pitchFamily="18" charset="0"/>
              </a:rPr>
              <a:t>TI.4</a:t>
            </a:r>
            <a:r>
              <a:rPr lang="nl-NL" sz="1600">
                <a:effectLst/>
                <a:latin typeface="Calibri" panose="020F0502020204030204" pitchFamily="34" charset="0"/>
                <a:ea typeface="Calibri" panose="020F0502020204030204" pitchFamily="34" charset="0"/>
                <a:cs typeface="Times New Roman" panose="02020603050405020304" pitchFamily="18" charset="0"/>
              </a:rPr>
              <a:t>	Kan </a:t>
            </a:r>
            <a:r>
              <a:rPr lang="nl-NL" sz="16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hardware- en software-aspecten </a:t>
            </a:r>
            <a:r>
              <a:rPr lang="nl-NL" sz="1600">
                <a:effectLst/>
                <a:latin typeface="Calibri" panose="020F0502020204030204" pitchFamily="34" charset="0"/>
                <a:ea typeface="Calibri" panose="020F0502020204030204" pitchFamily="34" charset="0"/>
                <a:cs typeface="Times New Roman" panose="02020603050405020304" pitchFamily="18" charset="0"/>
              </a:rPr>
              <a:t>ontwerpen met daarbij passend advies uitbrengen over de keuzes wat betreft noodzakelijke hardware- én softwarecomponenten, rekening houdend met de eisen van de stakeholders.</a:t>
            </a:r>
            <a:endParaRPr lang="en-NL" sz="1600">
              <a:effectLst/>
              <a:latin typeface="Calibri" panose="020F0502020204030204" pitchFamily="34" charset="0"/>
              <a:ea typeface="Calibri" panose="020F0502020204030204" pitchFamily="34" charset="0"/>
              <a:cs typeface="Times New Roman" panose="02020603050405020304" pitchFamily="18" charset="0"/>
            </a:endParaRPr>
          </a:p>
          <a:p>
            <a:pPr marL="444500" marR="0" indent="-444500">
              <a:lnSpc>
                <a:spcPct val="107000"/>
              </a:lnSpc>
              <a:spcBef>
                <a:spcPts val="0"/>
              </a:spcBef>
              <a:spcAft>
                <a:spcPts val="0"/>
              </a:spcAft>
            </a:pPr>
            <a:r>
              <a:rPr lang="nl-NL" sz="1600" b="1">
                <a:effectLst/>
                <a:latin typeface="Calibri" panose="020F0502020204030204" pitchFamily="34" charset="0"/>
                <a:ea typeface="Calibri" panose="020F0502020204030204" pitchFamily="34" charset="0"/>
                <a:cs typeface="Times New Roman" panose="02020603050405020304" pitchFamily="18" charset="0"/>
              </a:rPr>
              <a:t>TI.5</a:t>
            </a:r>
            <a:r>
              <a:rPr lang="nl-NL" sz="1600">
                <a:effectLst/>
                <a:latin typeface="Calibri" panose="020F0502020204030204" pitchFamily="34" charset="0"/>
                <a:ea typeface="Calibri" panose="020F0502020204030204" pitchFamily="34" charset="0"/>
                <a:cs typeface="Times New Roman" panose="02020603050405020304" pitchFamily="18" charset="0"/>
              </a:rPr>
              <a:t>	Kan software voor </a:t>
            </a:r>
            <a:r>
              <a:rPr lang="nl-NL" sz="16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Embedded Systems</a:t>
            </a:r>
            <a:r>
              <a:rPr lang="nl-NL" sz="1600">
                <a:effectLst/>
                <a:latin typeface="Calibri" panose="020F0502020204030204" pitchFamily="34" charset="0"/>
                <a:ea typeface="Calibri" panose="020F0502020204030204" pitchFamily="34" charset="0"/>
                <a:cs typeface="Times New Roman" panose="02020603050405020304" pitchFamily="18" charset="0"/>
              </a:rPr>
              <a:t> realiseren en evalueren, met een focus op beperkingen wat betreft timing, resourcegebruik en performance, rekening houdend met de eisen van de stakeholders.</a:t>
            </a:r>
            <a:endParaRPr lang="en-NL"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9FED29FA-AE53-F829-4DF4-9FAEBB32386F}"/>
              </a:ext>
            </a:extLst>
          </p:cNvPr>
          <p:cNvSpPr txBox="1"/>
          <p:nvPr/>
        </p:nvSpPr>
        <p:spPr>
          <a:xfrm>
            <a:off x="6993924" y="1338287"/>
            <a:ext cx="4926227" cy="5724003"/>
          </a:xfrm>
          <a:prstGeom prst="rect">
            <a:avLst/>
          </a:prstGeom>
          <a:noFill/>
        </p:spPr>
        <p:txBody>
          <a:bodyPr wrap="square" rtlCol="0">
            <a:spAutoFit/>
          </a:bodyPr>
          <a:lstStyle/>
          <a:p>
            <a:pPr marL="0" indent="0" algn="l">
              <a:buNone/>
            </a:pPr>
            <a:r>
              <a:rPr lang="nl-NL" b="1" i="0">
                <a:solidFill>
                  <a:srgbClr val="222222"/>
                </a:solidFill>
                <a:effectLst/>
                <a:latin typeface="Calibri" panose="020F0502020204030204" pitchFamily="34" charset="0"/>
                <a:cs typeface="Calibri" panose="020F0502020204030204" pitchFamily="34" charset="0"/>
              </a:rPr>
              <a:t>Professional Skills:</a:t>
            </a:r>
            <a:endParaRPr lang="nl-NL" b="0" i="0">
              <a:solidFill>
                <a:srgbClr val="222222"/>
              </a:solidFill>
              <a:effectLst/>
              <a:latin typeface="Calibri" panose="020F0502020204030204" pitchFamily="34" charset="0"/>
              <a:cs typeface="Calibri" panose="020F0502020204030204" pitchFamily="34" charset="0"/>
            </a:endParaRPr>
          </a:p>
          <a:p>
            <a:pPr marL="444500" marR="0" indent="-444500">
              <a:spcBef>
                <a:spcPts val="0"/>
              </a:spcBef>
              <a:spcAft>
                <a:spcPts val="0"/>
              </a:spcAft>
            </a:pPr>
            <a:r>
              <a:rPr lang="nl-NL">
                <a:effectLst/>
                <a:latin typeface="Calibri" panose="020F0502020204030204" pitchFamily="34" charset="0"/>
                <a:ea typeface="Calibri" panose="020F0502020204030204" pitchFamily="34" charset="0"/>
                <a:cs typeface="Calibri" panose="020F0502020204030204" pitchFamily="34" charset="0"/>
              </a:rPr>
              <a:t>PS.1	onderzoekend vermogen</a:t>
            </a:r>
            <a:endParaRPr lang="en-NL">
              <a:effectLst/>
              <a:latin typeface="Calibri" panose="020F0502020204030204" pitchFamily="34" charset="0"/>
              <a:ea typeface="Calibri" panose="020F0502020204030204" pitchFamily="34" charset="0"/>
              <a:cs typeface="Calibri" panose="020F0502020204030204" pitchFamily="34" charset="0"/>
            </a:endParaRPr>
          </a:p>
          <a:p>
            <a:pPr marL="444500" marR="0">
              <a:spcBef>
                <a:spcPts val="0"/>
              </a:spcBef>
              <a:spcAft>
                <a:spcPts val="0"/>
              </a:spcAft>
            </a:pPr>
            <a:r>
              <a:rPr lang="nl-NL" i="1">
                <a:solidFill>
                  <a:srgbClr val="2F5496"/>
                </a:solidFill>
                <a:effectLst/>
                <a:latin typeface="Calibri" panose="020F0502020204030204" pitchFamily="34" charset="0"/>
                <a:ea typeface="Calibri" panose="020F0502020204030204" pitchFamily="34" charset="0"/>
                <a:cs typeface="Calibri" panose="020F0502020204030204" pitchFamily="34" charset="0"/>
              </a:rPr>
              <a:t>Vertaald vanuit HBO-I: </a:t>
            </a:r>
            <a:br>
              <a:rPr lang="nl-NL">
                <a:effectLst/>
                <a:latin typeface="Calibri" panose="020F0502020204030204" pitchFamily="34" charset="0"/>
                <a:ea typeface="Calibri" panose="020F0502020204030204" pitchFamily="34" charset="0"/>
                <a:cs typeface="Calibri" panose="020F0502020204030204" pitchFamily="34" charset="0"/>
              </a:rPr>
            </a:br>
            <a:r>
              <a:rPr lang="nl-NL" i="1">
                <a:solidFill>
                  <a:srgbClr val="2F5496"/>
                </a:solidFill>
                <a:effectLst/>
                <a:latin typeface="Calibri" panose="020F0502020204030204" pitchFamily="34" charset="0"/>
                <a:ea typeface="Calibri" panose="020F0502020204030204" pitchFamily="34" charset="0"/>
                <a:cs typeface="Calibri" panose="020F0502020204030204" pitchFamily="34" charset="0"/>
              </a:rPr>
              <a:t>Kan ICT-opdrachten kritisch vanuit verschillende perspectieven beschouwen, problemen identificeren, een effectieve aanpak vinden en komen tot passende oplossingen.</a:t>
            </a:r>
            <a:endParaRPr lang="en-NL">
              <a:effectLst/>
              <a:latin typeface="Calibri" panose="020F0502020204030204" pitchFamily="34" charset="0"/>
              <a:ea typeface="Calibri" panose="020F0502020204030204" pitchFamily="34" charset="0"/>
              <a:cs typeface="Calibri" panose="020F0502020204030204" pitchFamily="34" charset="0"/>
            </a:endParaRPr>
          </a:p>
          <a:p>
            <a:pPr marL="444500" marR="0" indent="-444500">
              <a:lnSpc>
                <a:spcPct val="107000"/>
              </a:lnSpc>
              <a:spcBef>
                <a:spcPts val="0"/>
              </a:spcBef>
              <a:spcAft>
                <a:spcPts val="0"/>
              </a:spcAft>
            </a:pPr>
            <a:r>
              <a:rPr lang="nl-NL">
                <a:effectLst/>
                <a:latin typeface="Calibri" panose="020F0502020204030204" pitchFamily="34" charset="0"/>
                <a:ea typeface="Calibri" panose="020F0502020204030204" pitchFamily="34" charset="0"/>
                <a:cs typeface="Calibri" panose="020F0502020204030204" pitchFamily="34" charset="0"/>
              </a:rPr>
              <a:t>PS.2	zelflerend vermogen	</a:t>
            </a:r>
            <a:endParaRPr lang="en-NL">
              <a:effectLst/>
              <a:latin typeface="Calibri" panose="020F0502020204030204" pitchFamily="34" charset="0"/>
              <a:ea typeface="Calibri" panose="020F0502020204030204" pitchFamily="34" charset="0"/>
              <a:cs typeface="Calibri" panose="020F0502020204030204" pitchFamily="34" charset="0"/>
            </a:endParaRPr>
          </a:p>
          <a:p>
            <a:pPr marL="444500" marR="0">
              <a:spcBef>
                <a:spcPts val="0"/>
              </a:spcBef>
              <a:spcAft>
                <a:spcPts val="0"/>
              </a:spcAft>
            </a:pPr>
            <a:r>
              <a:rPr lang="nl-NL" i="1">
                <a:solidFill>
                  <a:srgbClr val="2F5496"/>
                </a:solidFill>
                <a:effectLst/>
                <a:latin typeface="Calibri" panose="020F0502020204030204" pitchFamily="34" charset="0"/>
                <a:ea typeface="Calibri" panose="020F0502020204030204" pitchFamily="34" charset="0"/>
                <a:cs typeface="Calibri" panose="020F0502020204030204" pitchFamily="34" charset="0"/>
              </a:rPr>
              <a:t>Vertaald vanuit HBO-I:</a:t>
            </a:r>
            <a:endParaRPr lang="en-NL">
              <a:effectLst/>
              <a:latin typeface="Calibri" panose="020F0502020204030204" pitchFamily="34" charset="0"/>
              <a:ea typeface="Calibri" panose="020F0502020204030204" pitchFamily="34" charset="0"/>
              <a:cs typeface="Calibri" panose="020F0502020204030204" pitchFamily="34" charset="0"/>
            </a:endParaRPr>
          </a:p>
          <a:p>
            <a:pPr marL="444500" marR="0">
              <a:spcBef>
                <a:spcPts val="0"/>
              </a:spcBef>
              <a:spcAft>
                <a:spcPts val="0"/>
              </a:spcAft>
            </a:pPr>
            <a:r>
              <a:rPr lang="nl-NL" i="1">
                <a:solidFill>
                  <a:srgbClr val="2F5496"/>
                </a:solidFill>
                <a:effectLst/>
                <a:latin typeface="Calibri" panose="020F0502020204030204" pitchFamily="34" charset="0"/>
                <a:ea typeface="Calibri" panose="020F0502020204030204" pitchFamily="34" charset="0"/>
                <a:cs typeface="Calibri" panose="020F0502020204030204" pitchFamily="34" charset="0"/>
              </a:rPr>
              <a:t>Toont zich ondernemend rond ICT-opdrachten en persoonlijke ontwikkeling, daarbij aandacht hebbend voor het eigen leervermogen en voor ogen houdend wat voor ICT-professional en/of welk type functies men ambieert. </a:t>
            </a:r>
            <a:r>
              <a:rPr lang="nl-NL">
                <a:effectLst/>
                <a:latin typeface="Calibri" panose="020F0502020204030204" pitchFamily="34" charset="0"/>
                <a:ea typeface="Calibri" panose="020F0502020204030204" pitchFamily="34" charset="0"/>
                <a:cs typeface="Calibri" panose="020F0502020204030204" pitchFamily="34" charset="0"/>
              </a:rPr>
              <a:t>		</a:t>
            </a:r>
            <a:endParaRPr lang="en-NL">
              <a:effectLst/>
              <a:latin typeface="Calibri" panose="020F0502020204030204" pitchFamily="34" charset="0"/>
              <a:ea typeface="Calibri" panose="020F0502020204030204" pitchFamily="34" charset="0"/>
              <a:cs typeface="Calibri" panose="020F0502020204030204" pitchFamily="34" charset="0"/>
            </a:endParaRPr>
          </a:p>
          <a:p>
            <a:pPr marL="444500" marR="0" indent="-444500">
              <a:lnSpc>
                <a:spcPct val="107000"/>
              </a:lnSpc>
              <a:spcBef>
                <a:spcPts val="0"/>
              </a:spcBef>
              <a:spcAft>
                <a:spcPts val="0"/>
              </a:spcAft>
            </a:pPr>
            <a:r>
              <a:rPr lang="nl-NL">
                <a:effectLst/>
                <a:latin typeface="Calibri" panose="020F0502020204030204" pitchFamily="34" charset="0"/>
                <a:ea typeface="Calibri" panose="020F0502020204030204" pitchFamily="34" charset="0"/>
                <a:cs typeface="Calibri" panose="020F0502020204030204" pitchFamily="34" charset="0"/>
              </a:rPr>
              <a:t>PS.3	organiserend vermogen</a:t>
            </a:r>
            <a:endParaRPr lang="en-NL">
              <a:effectLst/>
              <a:latin typeface="Calibri" panose="020F0502020204030204" pitchFamily="34" charset="0"/>
              <a:ea typeface="Calibri" panose="020F0502020204030204" pitchFamily="34" charset="0"/>
              <a:cs typeface="Calibri" panose="020F0502020204030204" pitchFamily="34" charset="0"/>
            </a:endParaRPr>
          </a:p>
          <a:p>
            <a:pPr marL="444500" marR="0">
              <a:spcBef>
                <a:spcPts val="0"/>
              </a:spcBef>
              <a:spcAft>
                <a:spcPts val="0"/>
              </a:spcAft>
            </a:pPr>
            <a:r>
              <a:rPr lang="nl-NL">
                <a:solidFill>
                  <a:srgbClr val="2F5496"/>
                </a:solidFill>
                <a:effectLst/>
                <a:latin typeface="Calibri" panose="020F0502020204030204" pitchFamily="34" charset="0"/>
                <a:ea typeface="Calibri" panose="020F0502020204030204" pitchFamily="34" charset="0"/>
                <a:cs typeface="Calibri" panose="020F0502020204030204" pitchFamily="34" charset="0"/>
              </a:rPr>
              <a:t>Vertaald vanuit HBO-I:</a:t>
            </a:r>
            <a:endParaRPr lang="en-NL">
              <a:effectLst/>
              <a:latin typeface="Calibri" panose="020F0502020204030204" pitchFamily="34" charset="0"/>
              <a:ea typeface="Calibri" panose="020F0502020204030204" pitchFamily="34" charset="0"/>
              <a:cs typeface="Calibri" panose="020F0502020204030204" pitchFamily="34" charset="0"/>
            </a:endParaRPr>
          </a:p>
          <a:p>
            <a:pPr marL="444500" marR="0">
              <a:spcBef>
                <a:spcPts val="0"/>
              </a:spcBef>
              <a:spcAft>
                <a:spcPts val="0"/>
              </a:spcAft>
            </a:pPr>
            <a:r>
              <a:rPr lang="nl-NL" i="1">
                <a:solidFill>
                  <a:srgbClr val="2F5496"/>
                </a:solidFill>
                <a:effectLst/>
                <a:latin typeface="Calibri" panose="020F0502020204030204" pitchFamily="34" charset="0"/>
                <a:ea typeface="Calibri" panose="020F0502020204030204" pitchFamily="34" charset="0"/>
                <a:cs typeface="Calibri" panose="020F0502020204030204" pitchFamily="34" charset="0"/>
              </a:rPr>
              <a:t>Kan de organisatorische context van ICT-opdrachten verkennen, zakelijke, duurzame én ethische afwegingen maken en alle aspecten van de uitvoering van de opdracht managen.</a:t>
            </a:r>
            <a:endParaRPr lang="en-NL">
              <a:effectLst/>
              <a:latin typeface="Calibri" panose="020F0502020204030204" pitchFamily="34" charset="0"/>
              <a:ea typeface="Calibri" panose="020F0502020204030204" pitchFamily="34" charset="0"/>
              <a:cs typeface="Calibri" panose="020F0502020204030204" pitchFamily="34" charset="0"/>
            </a:endParaRPr>
          </a:p>
          <a:p>
            <a:pPr marL="444500" marR="0" indent="-444500">
              <a:spcBef>
                <a:spcPts val="0"/>
              </a:spcBef>
              <a:spcAft>
                <a:spcPts val="0"/>
              </a:spcAft>
            </a:pPr>
            <a:r>
              <a:rPr lang="nl-NL">
                <a:effectLst/>
                <a:latin typeface="Calibri" panose="020F0502020204030204" pitchFamily="34" charset="0"/>
                <a:ea typeface="Calibri" panose="020F0502020204030204" pitchFamily="34" charset="0"/>
                <a:cs typeface="Calibri" panose="020F0502020204030204" pitchFamily="34" charset="0"/>
              </a:rPr>
              <a:t>PS.4	interactief vermogen</a:t>
            </a:r>
            <a:endParaRPr lang="en-NL">
              <a:effectLst/>
              <a:latin typeface="Calibri" panose="020F0502020204030204" pitchFamily="34" charset="0"/>
              <a:ea typeface="Calibri" panose="020F0502020204030204" pitchFamily="34" charset="0"/>
              <a:cs typeface="Calibri" panose="020F0502020204030204" pitchFamily="34" charset="0"/>
            </a:endParaRPr>
          </a:p>
          <a:p>
            <a:pPr marL="444500" marR="0">
              <a:spcBef>
                <a:spcPts val="0"/>
              </a:spcBef>
              <a:spcAft>
                <a:spcPts val="0"/>
              </a:spcAft>
            </a:pPr>
            <a:r>
              <a:rPr lang="nl-NL">
                <a:solidFill>
                  <a:srgbClr val="2F5496"/>
                </a:solidFill>
                <a:effectLst/>
                <a:latin typeface="Calibri" panose="020F0502020204030204" pitchFamily="34" charset="0"/>
                <a:ea typeface="Calibri" panose="020F0502020204030204" pitchFamily="34" charset="0"/>
                <a:cs typeface="Calibri" panose="020F0502020204030204" pitchFamily="34" charset="0"/>
              </a:rPr>
              <a:t>Vertaald vanuit HBO-I:</a:t>
            </a:r>
            <a:endParaRPr lang="en-NL">
              <a:effectLst/>
              <a:latin typeface="Calibri" panose="020F0502020204030204" pitchFamily="34" charset="0"/>
              <a:ea typeface="Calibri" panose="020F0502020204030204" pitchFamily="34" charset="0"/>
              <a:cs typeface="Calibri" panose="020F0502020204030204" pitchFamily="34" charset="0"/>
            </a:endParaRPr>
          </a:p>
          <a:p>
            <a:pPr marL="444500" marR="0">
              <a:spcBef>
                <a:spcPts val="0"/>
              </a:spcBef>
              <a:spcAft>
                <a:spcPts val="0"/>
              </a:spcAft>
            </a:pPr>
            <a:r>
              <a:rPr lang="nl-NL" i="1">
                <a:solidFill>
                  <a:srgbClr val="2F5496"/>
                </a:solidFill>
                <a:effectLst/>
                <a:latin typeface="Calibri" panose="020F0502020204030204" pitchFamily="34" charset="0"/>
                <a:ea typeface="Calibri" panose="020F0502020204030204" pitchFamily="34" charset="0"/>
                <a:cs typeface="Calibri" panose="020F0502020204030204" pitchFamily="34" charset="0"/>
              </a:rPr>
              <a:t>Kan bepalen welke partners een rol spelen bij de ICT-opdracht, constructief met hen samenwerken en passend communiceren gericht op de gewenste impact.</a:t>
            </a:r>
            <a:endParaRPr lang="en-N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344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96AB04-7489-FF7A-F52F-F07258D601CA}"/>
              </a:ext>
            </a:extLst>
          </p:cNvPr>
          <p:cNvSpPr>
            <a:spLocks noGrp="1"/>
          </p:cNvSpPr>
          <p:nvPr>
            <p:ph type="title"/>
          </p:nvPr>
        </p:nvSpPr>
        <p:spPr/>
        <p:txBody>
          <a:bodyPr/>
          <a:lstStyle/>
          <a:p>
            <a:r>
              <a:rPr lang="nl-NL"/>
              <a:t>Onderwerpen TI Semesters</a:t>
            </a:r>
          </a:p>
        </p:txBody>
      </p:sp>
      <p:graphicFrame>
        <p:nvGraphicFramePr>
          <p:cNvPr id="5" name="Tabel 4">
            <a:extLst>
              <a:ext uri="{FF2B5EF4-FFF2-40B4-BE49-F238E27FC236}">
                <a16:creationId xmlns:a16="http://schemas.microsoft.com/office/drawing/2014/main" id="{478812DE-435D-9912-3A8A-DB66EF1A5957}"/>
              </a:ext>
            </a:extLst>
          </p:cNvPr>
          <p:cNvGraphicFramePr>
            <a:graphicFrameLocks noGrp="1"/>
          </p:cNvGraphicFramePr>
          <p:nvPr>
            <p:extLst>
              <p:ext uri="{D42A27DB-BD31-4B8C-83A1-F6EECF244321}">
                <p14:modId xmlns:p14="http://schemas.microsoft.com/office/powerpoint/2010/main" val="3672256914"/>
              </p:ext>
            </p:extLst>
          </p:nvPr>
        </p:nvGraphicFramePr>
        <p:xfrm>
          <a:off x="444811" y="1156363"/>
          <a:ext cx="11264901" cy="4451130"/>
        </p:xfrm>
        <a:graphic>
          <a:graphicData uri="http://schemas.openxmlformats.org/drawingml/2006/table">
            <a:tbl>
              <a:tblPr firstRow="1" bandRow="1">
                <a:tableStyleId>{5C22544A-7EE6-4342-B048-85BDC9FD1C3A}</a:tableStyleId>
              </a:tblPr>
              <a:tblGrid>
                <a:gridCol w="3754967">
                  <a:extLst>
                    <a:ext uri="{9D8B030D-6E8A-4147-A177-3AD203B41FA5}">
                      <a16:colId xmlns:a16="http://schemas.microsoft.com/office/drawing/2014/main" val="740150350"/>
                    </a:ext>
                  </a:extLst>
                </a:gridCol>
                <a:gridCol w="3754967">
                  <a:extLst>
                    <a:ext uri="{9D8B030D-6E8A-4147-A177-3AD203B41FA5}">
                      <a16:colId xmlns:a16="http://schemas.microsoft.com/office/drawing/2014/main" val="4250851756"/>
                    </a:ext>
                  </a:extLst>
                </a:gridCol>
                <a:gridCol w="3754967">
                  <a:extLst>
                    <a:ext uri="{9D8B030D-6E8A-4147-A177-3AD203B41FA5}">
                      <a16:colId xmlns:a16="http://schemas.microsoft.com/office/drawing/2014/main" val="4232807886"/>
                    </a:ext>
                  </a:extLst>
                </a:gridCol>
              </a:tblGrid>
              <a:tr h="389050">
                <a:tc>
                  <a:txBody>
                    <a:bodyPr/>
                    <a:lstStyle/>
                    <a:p>
                      <a:pPr marL="0" algn="ctr" rtl="0" fontAlgn="t" latinLnBrk="0">
                        <a:spcBef>
                          <a:spcPts val="0"/>
                        </a:spcBef>
                        <a:spcAft>
                          <a:spcPts val="0"/>
                        </a:spcAft>
                      </a:pPr>
                      <a:r>
                        <a:rPr lang="nl-NL" sz="1800">
                          <a:effectLst/>
                        </a:rPr>
                        <a:t>S2</a:t>
                      </a:r>
                      <a:endParaRPr lang="nl-NL" sz="1800">
                        <a:effectLst/>
                        <a:latin typeface="Arial" panose="020B0604020202020204" pitchFamily="34" charset="0"/>
                      </a:endParaRPr>
                    </a:p>
                  </a:txBody>
                  <a:tcPr/>
                </a:tc>
                <a:tc>
                  <a:txBody>
                    <a:bodyPr/>
                    <a:lstStyle/>
                    <a:p>
                      <a:pPr marL="0" algn="ctr" rtl="0" fontAlgn="t" latinLnBrk="0">
                        <a:spcBef>
                          <a:spcPts val="0"/>
                        </a:spcBef>
                        <a:spcAft>
                          <a:spcPts val="0"/>
                        </a:spcAft>
                      </a:pPr>
                      <a:r>
                        <a:rPr lang="nl-NL" sz="1800">
                          <a:effectLst/>
                        </a:rPr>
                        <a:t>S3</a:t>
                      </a:r>
                      <a:endParaRPr lang="nl-NL" sz="1800">
                        <a:effectLst/>
                        <a:latin typeface="Arial" panose="020B0604020202020204" pitchFamily="34" charset="0"/>
                      </a:endParaRPr>
                    </a:p>
                  </a:txBody>
                  <a:tcPr/>
                </a:tc>
                <a:tc>
                  <a:txBody>
                    <a:bodyPr/>
                    <a:lstStyle/>
                    <a:p>
                      <a:pPr marL="0" algn="ctr" rtl="0" fontAlgn="t" latinLnBrk="0">
                        <a:spcBef>
                          <a:spcPts val="0"/>
                        </a:spcBef>
                        <a:spcAft>
                          <a:spcPts val="0"/>
                        </a:spcAft>
                      </a:pPr>
                      <a:r>
                        <a:rPr lang="nl-NL" sz="1800">
                          <a:effectLst/>
                        </a:rPr>
                        <a:t>S4</a:t>
                      </a:r>
                      <a:endParaRPr lang="nl-NL" sz="1800">
                        <a:effectLst/>
                        <a:latin typeface="Arial" panose="020B0604020202020204" pitchFamily="34" charset="0"/>
                      </a:endParaRPr>
                    </a:p>
                  </a:txBody>
                  <a:tcPr/>
                </a:tc>
                <a:extLst>
                  <a:ext uri="{0D108BD9-81ED-4DB2-BD59-A6C34878D82A}">
                    <a16:rowId xmlns:a16="http://schemas.microsoft.com/office/drawing/2014/main" val="1329323777"/>
                  </a:ext>
                </a:extLst>
              </a:tr>
              <a:tr h="411605">
                <a:tc>
                  <a:txBody>
                    <a:bodyPr/>
                    <a:lstStyle/>
                    <a:p>
                      <a:pPr marL="0" lvl="0" algn="ctr">
                        <a:spcBef>
                          <a:spcPts val="0"/>
                        </a:spcBef>
                        <a:spcAft>
                          <a:spcPts val="0"/>
                        </a:spcAft>
                        <a:buNone/>
                      </a:pPr>
                      <a:r>
                        <a:rPr lang="nl-NL" b="1">
                          <a:latin typeface="+mn-lt"/>
                        </a:rPr>
                        <a:t>Internet of </a:t>
                      </a:r>
                      <a:r>
                        <a:rPr lang="nl-NL" b="1" err="1">
                          <a:latin typeface="+mn-lt"/>
                        </a:rPr>
                        <a:t>Things</a:t>
                      </a:r>
                      <a:endParaRPr lang="nl-NL" b="1" i="1">
                        <a:latin typeface="+mn-lt"/>
                      </a:endParaRPr>
                    </a:p>
                  </a:txBody>
                  <a:tcPr/>
                </a:tc>
                <a:tc>
                  <a:txBody>
                    <a:bodyPr/>
                    <a:lstStyle/>
                    <a:p>
                      <a:pPr marL="0" algn="ctr" rtl="0" fontAlgn="t" latinLnBrk="0">
                        <a:spcBef>
                          <a:spcPts val="0"/>
                        </a:spcBef>
                        <a:spcAft>
                          <a:spcPts val="0"/>
                        </a:spcAft>
                      </a:pPr>
                      <a:r>
                        <a:rPr lang="nl-NL" sz="1800" b="1">
                          <a:effectLst/>
                          <a:latin typeface="+mn-lt"/>
                        </a:rPr>
                        <a:t>Control Technology</a:t>
                      </a:r>
                      <a:endParaRPr lang="nl-NL" sz="1800" b="1" i="1">
                        <a:effectLst/>
                        <a:latin typeface="+mn-lt"/>
                      </a:endParaRPr>
                    </a:p>
                  </a:txBody>
                  <a:tcPr/>
                </a:tc>
                <a:tc>
                  <a:txBody>
                    <a:bodyPr/>
                    <a:lstStyle/>
                    <a:p>
                      <a:pPr marL="0" algn="ctr" rtl="0" fontAlgn="t" latinLnBrk="0">
                        <a:spcBef>
                          <a:spcPts val="0"/>
                        </a:spcBef>
                        <a:spcAft>
                          <a:spcPts val="0"/>
                        </a:spcAft>
                      </a:pPr>
                      <a:r>
                        <a:rPr lang="nl-NL" sz="1800" b="1">
                          <a:effectLst/>
                          <a:latin typeface="+mn-lt"/>
                        </a:rPr>
                        <a:t>Complex Systems Engineering</a:t>
                      </a:r>
                      <a:endParaRPr lang="nl-NL" sz="1800" b="1" i="1">
                        <a:effectLst/>
                        <a:latin typeface="+mn-lt"/>
                      </a:endParaRPr>
                    </a:p>
                  </a:txBody>
                  <a:tcPr/>
                </a:tc>
                <a:extLst>
                  <a:ext uri="{0D108BD9-81ED-4DB2-BD59-A6C34878D82A}">
                    <a16:rowId xmlns:a16="http://schemas.microsoft.com/office/drawing/2014/main" val="1003954270"/>
                  </a:ext>
                </a:extLst>
              </a:tr>
              <a:tr h="1010558">
                <a:tc>
                  <a:txBody>
                    <a:bodyPr/>
                    <a:lstStyle/>
                    <a:p>
                      <a:pPr marL="0" algn="l" rtl="0" fontAlgn="t" latinLnBrk="0">
                        <a:spcBef>
                          <a:spcPts val="0"/>
                        </a:spcBef>
                        <a:spcAft>
                          <a:spcPts val="0"/>
                        </a:spcAft>
                      </a:pPr>
                      <a:r>
                        <a:rPr lang="nl-NL" sz="1600" b="1">
                          <a:effectLst/>
                          <a:latin typeface="+mn-lt"/>
                        </a:rPr>
                        <a:t>Fundamentals: </a:t>
                      </a:r>
                      <a:r>
                        <a:rPr lang="nl-NL" sz="1600" b="0">
                          <a:effectLst/>
                          <a:latin typeface="+mn-lt"/>
                        </a:rPr>
                        <a:t>basisbegrippen, </a:t>
                      </a:r>
                      <a:r>
                        <a:rPr lang="nl-NL" sz="1600" b="0" err="1">
                          <a:effectLst/>
                          <a:latin typeface="+mn-lt"/>
                        </a:rPr>
                        <a:t>problem</a:t>
                      </a:r>
                      <a:r>
                        <a:rPr lang="nl-NL" sz="1600" b="0">
                          <a:effectLst/>
                          <a:latin typeface="+mn-lt"/>
                        </a:rPr>
                        <a:t> </a:t>
                      </a:r>
                      <a:r>
                        <a:rPr lang="nl-NL" sz="1600" b="0" err="1">
                          <a:effectLst/>
                          <a:latin typeface="+mn-lt"/>
                        </a:rPr>
                        <a:t>solving</a:t>
                      </a:r>
                      <a:endParaRPr lang="nl-NL" sz="1600" b="0">
                        <a:effectLst/>
                        <a:latin typeface="+mn-lt"/>
                      </a:endParaRPr>
                    </a:p>
                    <a:p>
                      <a:pPr marL="0" algn="l" rtl="0" fontAlgn="t" latinLnBrk="0">
                        <a:spcBef>
                          <a:spcPts val="0"/>
                        </a:spcBef>
                        <a:spcAft>
                          <a:spcPts val="0"/>
                        </a:spcAft>
                      </a:pPr>
                      <a:r>
                        <a:rPr lang="nl-NL" sz="1600" b="1">
                          <a:effectLst/>
                          <a:latin typeface="+mn-lt"/>
                        </a:rPr>
                        <a:t>Software: </a:t>
                      </a:r>
                      <a:r>
                        <a:rPr lang="nl-NL" sz="1600" b="0">
                          <a:effectLst/>
                          <a:latin typeface="+mn-lt"/>
                        </a:rPr>
                        <a:t>OO-principes en git</a:t>
                      </a:r>
                      <a:endParaRPr lang="nl-NL" sz="1600" b="1">
                        <a:effectLst/>
                        <a:latin typeface="+mn-lt"/>
                      </a:endParaRPr>
                    </a:p>
                    <a:p>
                      <a:pPr marL="0" algn="l" rtl="0" fontAlgn="t" latinLnBrk="0">
                        <a:spcBef>
                          <a:spcPts val="0"/>
                        </a:spcBef>
                        <a:spcAft>
                          <a:spcPts val="0"/>
                        </a:spcAft>
                      </a:pPr>
                      <a:r>
                        <a:rPr lang="nl-NL" sz="1600" b="1" err="1">
                          <a:effectLst/>
                          <a:latin typeface="+mn-lt"/>
                        </a:rPr>
                        <a:t>OS&amp;infra</a:t>
                      </a:r>
                      <a:r>
                        <a:rPr lang="nl-NL" sz="1600" b="1">
                          <a:effectLst/>
                          <a:latin typeface="+mn-lt"/>
                        </a:rPr>
                        <a:t>: </a:t>
                      </a:r>
                      <a:r>
                        <a:rPr lang="nl-NL" sz="1600" b="0">
                          <a:effectLst/>
                          <a:latin typeface="+mn-lt"/>
                        </a:rPr>
                        <a:t>OS, </a:t>
                      </a:r>
                      <a:r>
                        <a:rPr lang="nl-NL" sz="1600" b="0" err="1">
                          <a:effectLst/>
                          <a:latin typeface="+mn-lt"/>
                        </a:rPr>
                        <a:t>IoT-architecture</a:t>
                      </a:r>
                      <a:endParaRPr lang="nl-NL" sz="1600" b="1">
                        <a:effectLst/>
                        <a:latin typeface="+mn-lt"/>
                      </a:endParaRPr>
                    </a:p>
                    <a:p>
                      <a:pPr marL="0" algn="l" rtl="0" fontAlgn="t" latinLnBrk="0">
                        <a:spcBef>
                          <a:spcPts val="0"/>
                        </a:spcBef>
                        <a:spcAft>
                          <a:spcPts val="0"/>
                        </a:spcAft>
                      </a:pPr>
                      <a:r>
                        <a:rPr lang="nl-NL" sz="1600" b="1">
                          <a:effectLst/>
                          <a:latin typeface="+mn-lt"/>
                        </a:rPr>
                        <a:t>Ontwerp: </a:t>
                      </a:r>
                      <a:r>
                        <a:rPr lang="nl-NL" sz="1600" b="0">
                          <a:effectLst/>
                          <a:latin typeface="+mn-lt"/>
                        </a:rPr>
                        <a:t>Basis </a:t>
                      </a:r>
                      <a:r>
                        <a:rPr lang="nl-NL" sz="1600" b="0" err="1">
                          <a:effectLst/>
                          <a:latin typeface="+mn-lt"/>
                        </a:rPr>
                        <a:t>SysML</a:t>
                      </a:r>
                      <a:r>
                        <a:rPr lang="nl-NL" sz="1600" b="0">
                          <a:effectLst/>
                          <a:latin typeface="+mn-lt"/>
                        </a:rPr>
                        <a:t> (</a:t>
                      </a:r>
                      <a:r>
                        <a:rPr lang="nl-NL" sz="1600" b="0" err="1">
                          <a:effectLst/>
                          <a:latin typeface="+mn-lt"/>
                        </a:rPr>
                        <a:t>requirements</a:t>
                      </a:r>
                      <a:r>
                        <a:rPr lang="nl-NL" sz="1600" b="0">
                          <a:effectLst/>
                          <a:latin typeface="+mn-lt"/>
                        </a:rPr>
                        <a:t>, </a:t>
                      </a:r>
                      <a:r>
                        <a:rPr lang="nl-NL" sz="1600" b="0" err="1">
                          <a:effectLst/>
                          <a:latin typeface="+mn-lt"/>
                        </a:rPr>
                        <a:t>activity</a:t>
                      </a:r>
                      <a:r>
                        <a:rPr lang="nl-NL" sz="1600" b="0">
                          <a:effectLst/>
                          <a:latin typeface="+mn-lt"/>
                        </a:rPr>
                        <a:t>, </a:t>
                      </a:r>
                      <a:r>
                        <a:rPr lang="nl-NL" sz="1600" b="0" err="1">
                          <a:effectLst/>
                          <a:latin typeface="+mn-lt"/>
                        </a:rPr>
                        <a:t>use</a:t>
                      </a:r>
                      <a:r>
                        <a:rPr lang="nl-NL" sz="1600" b="0">
                          <a:effectLst/>
                          <a:latin typeface="+mn-lt"/>
                        </a:rPr>
                        <a:t> case)</a:t>
                      </a:r>
                      <a:endParaRPr lang="nl-NL" sz="1600" b="1">
                        <a:effectLst/>
                        <a:latin typeface="+mn-lt"/>
                      </a:endParaRPr>
                    </a:p>
                    <a:p>
                      <a:pPr marL="0" algn="l" rtl="0" fontAlgn="t" latinLnBrk="0">
                        <a:spcBef>
                          <a:spcPts val="0"/>
                        </a:spcBef>
                        <a:spcAft>
                          <a:spcPts val="0"/>
                        </a:spcAft>
                      </a:pPr>
                      <a:r>
                        <a:rPr lang="nl-NL" sz="1600" b="1">
                          <a:effectLst/>
                          <a:latin typeface="+mn-lt"/>
                        </a:rPr>
                        <a:t>Embedded systems: </a:t>
                      </a:r>
                      <a:r>
                        <a:rPr lang="nl-NL" sz="1600" b="0">
                          <a:effectLst/>
                          <a:latin typeface="+mn-lt"/>
                        </a:rPr>
                        <a:t>Datasheets, sensor/actuator </a:t>
                      </a:r>
                      <a:r>
                        <a:rPr lang="nl-NL" sz="1600" b="0" err="1">
                          <a:effectLst/>
                          <a:latin typeface="+mn-lt"/>
                        </a:rPr>
                        <a:t>interfacing</a:t>
                      </a:r>
                      <a:r>
                        <a:rPr lang="nl-NL" sz="1600" b="0">
                          <a:effectLst/>
                          <a:latin typeface="+mn-lt"/>
                        </a:rPr>
                        <a:t>, </a:t>
                      </a:r>
                      <a:r>
                        <a:rPr lang="nl-NL" sz="1600" b="0" err="1">
                          <a:effectLst/>
                          <a:latin typeface="+mn-lt"/>
                        </a:rPr>
                        <a:t>simple</a:t>
                      </a:r>
                      <a:r>
                        <a:rPr lang="nl-NL" sz="1600" b="0">
                          <a:effectLst/>
                          <a:latin typeface="+mn-lt"/>
                        </a:rPr>
                        <a:t> hardware</a:t>
                      </a:r>
                      <a:endParaRPr lang="nl-NL" sz="1600" b="1">
                        <a:effectLst/>
                        <a:latin typeface="+mn-lt"/>
                      </a:endParaRPr>
                    </a:p>
                  </a:txBody>
                  <a:tcPr/>
                </a:tc>
                <a:tc>
                  <a:txBody>
                    <a:bodyPr/>
                    <a:lstStyle/>
                    <a:p>
                      <a:pPr marL="0" algn="l" rtl="0" fontAlgn="t" latinLnBrk="0">
                        <a:spcBef>
                          <a:spcPts val="0"/>
                        </a:spcBef>
                        <a:spcAft>
                          <a:spcPts val="0"/>
                        </a:spcAft>
                      </a:pPr>
                      <a:r>
                        <a:rPr lang="nl-NL" sz="1600" b="1">
                          <a:effectLst/>
                          <a:latin typeface="+mn-lt"/>
                        </a:rPr>
                        <a:t>Fundamentals:</a:t>
                      </a:r>
                      <a:r>
                        <a:rPr lang="nl-NL" sz="1600" b="0">
                          <a:effectLst/>
                          <a:latin typeface="+mn-lt"/>
                        </a:rPr>
                        <a:t> Parallel, </a:t>
                      </a:r>
                      <a:r>
                        <a:rPr lang="nl-NL" sz="1600" b="0" err="1">
                          <a:effectLst/>
                          <a:latin typeface="+mn-lt"/>
                        </a:rPr>
                        <a:t>multi-threading</a:t>
                      </a:r>
                      <a:endParaRPr lang="nl-NL" sz="1600" b="1">
                        <a:effectLst/>
                        <a:latin typeface="+mn-lt"/>
                      </a:endParaRPr>
                    </a:p>
                    <a:p>
                      <a:pPr marL="0" algn="l" rtl="0" fontAlgn="t" latinLnBrk="0">
                        <a:spcBef>
                          <a:spcPts val="0"/>
                        </a:spcBef>
                        <a:spcAft>
                          <a:spcPts val="0"/>
                        </a:spcAft>
                      </a:pPr>
                      <a:r>
                        <a:rPr lang="nl-NL" sz="1600" b="1">
                          <a:effectLst/>
                          <a:latin typeface="+mn-lt"/>
                        </a:rPr>
                        <a:t>Software:</a:t>
                      </a:r>
                      <a:r>
                        <a:rPr lang="nl-NL" sz="1600" b="0">
                          <a:effectLst/>
                          <a:latin typeface="+mn-lt"/>
                        </a:rPr>
                        <a:t> Concurrent </a:t>
                      </a:r>
                      <a:r>
                        <a:rPr lang="nl-NL" sz="1600" b="0" err="1">
                          <a:effectLst/>
                          <a:latin typeface="+mn-lt"/>
                        </a:rPr>
                        <a:t>programming</a:t>
                      </a:r>
                      <a:endParaRPr lang="nl-NL" sz="1600" b="1">
                        <a:effectLst/>
                        <a:latin typeface="+mn-lt"/>
                      </a:endParaRPr>
                    </a:p>
                    <a:p>
                      <a:pPr marL="0" algn="l" rtl="0" fontAlgn="t" latinLnBrk="0">
                        <a:spcBef>
                          <a:spcPts val="0"/>
                        </a:spcBef>
                        <a:spcAft>
                          <a:spcPts val="0"/>
                        </a:spcAft>
                      </a:pPr>
                      <a:r>
                        <a:rPr lang="nl-NL" sz="1600" b="1" err="1">
                          <a:effectLst/>
                          <a:latin typeface="+mn-lt"/>
                        </a:rPr>
                        <a:t>OS&amp;Infra</a:t>
                      </a:r>
                      <a:r>
                        <a:rPr lang="nl-NL" sz="1600" b="1">
                          <a:effectLst/>
                          <a:latin typeface="+mn-lt"/>
                        </a:rPr>
                        <a:t>: </a:t>
                      </a:r>
                      <a:r>
                        <a:rPr lang="nl-NL" sz="1600" b="0">
                          <a:effectLst/>
                          <a:latin typeface="+mn-lt"/>
                        </a:rPr>
                        <a:t>RTOS, stack/</a:t>
                      </a:r>
                      <a:r>
                        <a:rPr lang="nl-NL" sz="1600" b="0" err="1">
                          <a:effectLst/>
                          <a:latin typeface="+mn-lt"/>
                        </a:rPr>
                        <a:t>heap</a:t>
                      </a:r>
                      <a:endParaRPr lang="nl-NL" sz="1600" b="1">
                        <a:effectLst/>
                        <a:latin typeface="+mn-lt"/>
                      </a:endParaRPr>
                    </a:p>
                    <a:p>
                      <a:pPr marL="0" algn="l" rtl="0" fontAlgn="t" latinLnBrk="0">
                        <a:spcBef>
                          <a:spcPts val="0"/>
                        </a:spcBef>
                        <a:spcAft>
                          <a:spcPts val="0"/>
                        </a:spcAft>
                      </a:pPr>
                      <a:r>
                        <a:rPr lang="nl-NL" sz="1600" b="1">
                          <a:effectLst/>
                          <a:latin typeface="+mn-lt"/>
                        </a:rPr>
                        <a:t>Ontwerp: </a:t>
                      </a:r>
                      <a:r>
                        <a:rPr lang="nl-NL" sz="1600" b="0">
                          <a:effectLst/>
                          <a:latin typeface="+mn-lt"/>
                        </a:rPr>
                        <a:t>System </a:t>
                      </a:r>
                      <a:r>
                        <a:rPr lang="nl-NL" sz="1600" b="0" err="1">
                          <a:effectLst/>
                          <a:latin typeface="+mn-lt"/>
                        </a:rPr>
                        <a:t>specification</a:t>
                      </a:r>
                      <a:r>
                        <a:rPr lang="nl-NL" sz="1600" b="0">
                          <a:effectLst/>
                          <a:latin typeface="+mn-lt"/>
                        </a:rPr>
                        <a:t>, </a:t>
                      </a:r>
                      <a:r>
                        <a:rPr lang="nl-NL" sz="1600" b="0" err="1">
                          <a:effectLst/>
                          <a:latin typeface="+mn-lt"/>
                        </a:rPr>
                        <a:t>Testing</a:t>
                      </a:r>
                      <a:endParaRPr lang="nl-NL" sz="1600" b="1">
                        <a:effectLst/>
                        <a:latin typeface="+mn-lt"/>
                      </a:endParaRPr>
                    </a:p>
                    <a:p>
                      <a:pPr marL="0" algn="l" rtl="0" fontAlgn="t" latinLnBrk="0">
                        <a:spcBef>
                          <a:spcPts val="0"/>
                        </a:spcBef>
                        <a:spcAft>
                          <a:spcPts val="0"/>
                        </a:spcAft>
                      </a:pPr>
                      <a:r>
                        <a:rPr lang="nl-NL" sz="1600" b="1">
                          <a:effectLst/>
                          <a:latin typeface="+mn-lt"/>
                        </a:rPr>
                        <a:t>Embedded systems: </a:t>
                      </a:r>
                      <a:r>
                        <a:rPr lang="nl-NL" sz="1600" b="0">
                          <a:effectLst/>
                          <a:latin typeface="+mn-lt"/>
                        </a:rPr>
                        <a:t>Meet- en regeltechniek</a:t>
                      </a:r>
                      <a:endParaRPr lang="nl-NL" sz="1600" b="1">
                        <a:effectLst/>
                        <a:latin typeface="+mn-lt"/>
                      </a:endParaRPr>
                    </a:p>
                  </a:txBody>
                  <a:tcPr/>
                </a:tc>
                <a:tc>
                  <a:txBody>
                    <a:bodyPr/>
                    <a:lstStyle/>
                    <a:p>
                      <a:pPr marL="0" algn="l" rtl="0" fontAlgn="t" latinLnBrk="0">
                        <a:spcBef>
                          <a:spcPts val="0"/>
                        </a:spcBef>
                        <a:spcAft>
                          <a:spcPts val="0"/>
                        </a:spcAft>
                      </a:pPr>
                      <a:r>
                        <a:rPr lang="nl-NL" sz="1600" b="1">
                          <a:effectLst/>
                          <a:latin typeface="+mn-lt"/>
                        </a:rPr>
                        <a:t>Fundamentals:</a:t>
                      </a:r>
                      <a:r>
                        <a:rPr lang="nl-NL" sz="1600" b="0">
                          <a:effectLst/>
                          <a:latin typeface="+mn-lt"/>
                        </a:rPr>
                        <a:t> Algoritmen, algoritme complexiteit</a:t>
                      </a:r>
                      <a:endParaRPr lang="nl-NL" sz="1600" b="1">
                        <a:effectLst/>
                        <a:latin typeface="+mn-lt"/>
                      </a:endParaRPr>
                    </a:p>
                    <a:p>
                      <a:pPr marL="0" algn="l" rtl="0" fontAlgn="t" latinLnBrk="0">
                        <a:spcBef>
                          <a:spcPts val="0"/>
                        </a:spcBef>
                        <a:spcAft>
                          <a:spcPts val="0"/>
                        </a:spcAft>
                      </a:pPr>
                      <a:r>
                        <a:rPr lang="nl-NL" sz="1600" b="1">
                          <a:effectLst/>
                          <a:latin typeface="+mn-lt"/>
                        </a:rPr>
                        <a:t>Software:</a:t>
                      </a:r>
                      <a:r>
                        <a:rPr lang="nl-NL" sz="1600" b="0">
                          <a:effectLst/>
                          <a:latin typeface="+mn-lt"/>
                        </a:rPr>
                        <a:t> Data </a:t>
                      </a:r>
                      <a:r>
                        <a:rPr lang="nl-NL" sz="1600" b="0" err="1">
                          <a:effectLst/>
                          <a:latin typeface="+mn-lt"/>
                        </a:rPr>
                        <a:t>structures</a:t>
                      </a:r>
                      <a:r>
                        <a:rPr lang="nl-NL" sz="1600" b="0">
                          <a:effectLst/>
                          <a:latin typeface="+mn-lt"/>
                        </a:rPr>
                        <a:t>, </a:t>
                      </a:r>
                      <a:r>
                        <a:rPr lang="nl-NL" sz="1600" b="0" err="1">
                          <a:effectLst/>
                          <a:latin typeface="+mn-lt"/>
                        </a:rPr>
                        <a:t>testing</a:t>
                      </a:r>
                      <a:endParaRPr lang="nl-NL" sz="1600" b="1">
                        <a:effectLst/>
                        <a:latin typeface="+mn-lt"/>
                      </a:endParaRPr>
                    </a:p>
                    <a:p>
                      <a:pPr marL="0" algn="l" rtl="0" fontAlgn="t" latinLnBrk="0">
                        <a:spcBef>
                          <a:spcPts val="0"/>
                        </a:spcBef>
                        <a:spcAft>
                          <a:spcPts val="0"/>
                        </a:spcAft>
                      </a:pPr>
                      <a:r>
                        <a:rPr lang="nl-NL" sz="1600" b="1" err="1">
                          <a:effectLst/>
                          <a:latin typeface="+mn-lt"/>
                        </a:rPr>
                        <a:t>OS&amp;Infra</a:t>
                      </a:r>
                      <a:r>
                        <a:rPr lang="nl-NL" sz="1600" b="1">
                          <a:effectLst/>
                          <a:latin typeface="+mn-lt"/>
                        </a:rPr>
                        <a:t>:</a:t>
                      </a:r>
                      <a:r>
                        <a:rPr lang="nl-NL" sz="1600" b="0">
                          <a:effectLst/>
                          <a:latin typeface="+mn-lt"/>
                        </a:rPr>
                        <a:t> </a:t>
                      </a:r>
                      <a:r>
                        <a:rPr lang="nl-NL" sz="1600" b="0" err="1">
                          <a:effectLst/>
                          <a:latin typeface="+mn-lt"/>
                        </a:rPr>
                        <a:t>Virtualisation</a:t>
                      </a:r>
                      <a:r>
                        <a:rPr lang="nl-NL" sz="1600" b="0">
                          <a:effectLst/>
                          <a:latin typeface="+mn-lt"/>
                        </a:rPr>
                        <a:t>, </a:t>
                      </a:r>
                      <a:r>
                        <a:rPr lang="nl-NL" sz="1600" b="0" err="1">
                          <a:effectLst/>
                          <a:latin typeface="+mn-lt"/>
                        </a:rPr>
                        <a:t>protocols</a:t>
                      </a:r>
                      <a:endParaRPr lang="nl-NL" sz="1600" b="1">
                        <a:effectLst/>
                        <a:latin typeface="+mn-lt"/>
                      </a:endParaRPr>
                    </a:p>
                    <a:p>
                      <a:pPr marL="0" algn="l" rtl="0" fontAlgn="t" latinLnBrk="0">
                        <a:spcBef>
                          <a:spcPts val="0"/>
                        </a:spcBef>
                        <a:spcAft>
                          <a:spcPts val="0"/>
                        </a:spcAft>
                      </a:pPr>
                      <a:r>
                        <a:rPr lang="nl-NL" sz="1600" b="1">
                          <a:effectLst/>
                          <a:latin typeface="+mn-lt"/>
                        </a:rPr>
                        <a:t>Ontwerp: </a:t>
                      </a:r>
                      <a:r>
                        <a:rPr lang="nl-NL" sz="1600" b="0">
                          <a:effectLst/>
                          <a:latin typeface="+mn-lt"/>
                        </a:rPr>
                        <a:t>Integration, Keuze maken, Risk &amp; </a:t>
                      </a:r>
                      <a:r>
                        <a:rPr lang="nl-NL" sz="1600" b="0" err="1">
                          <a:effectLst/>
                          <a:latin typeface="+mn-lt"/>
                        </a:rPr>
                        <a:t>fault</a:t>
                      </a:r>
                      <a:r>
                        <a:rPr lang="nl-NL" sz="1600" b="0">
                          <a:effectLst/>
                          <a:latin typeface="+mn-lt"/>
                        </a:rPr>
                        <a:t> </a:t>
                      </a:r>
                      <a:r>
                        <a:rPr lang="nl-NL" sz="1600" b="0" err="1">
                          <a:effectLst/>
                          <a:latin typeface="+mn-lt"/>
                        </a:rPr>
                        <a:t>tolerance</a:t>
                      </a:r>
                      <a:endParaRPr lang="nl-NL" sz="1600" b="1">
                        <a:effectLst/>
                        <a:latin typeface="+mn-lt"/>
                      </a:endParaRPr>
                    </a:p>
                    <a:p>
                      <a:pPr marL="0" algn="l" rtl="0" fontAlgn="t" latinLnBrk="0">
                        <a:spcBef>
                          <a:spcPts val="0"/>
                        </a:spcBef>
                        <a:spcAft>
                          <a:spcPts val="0"/>
                        </a:spcAft>
                      </a:pPr>
                      <a:r>
                        <a:rPr lang="nl-NL" sz="1600" b="1">
                          <a:effectLst/>
                          <a:latin typeface="+mn-lt"/>
                        </a:rPr>
                        <a:t>Embedded:</a:t>
                      </a:r>
                      <a:r>
                        <a:rPr lang="nl-NL" sz="1600" b="0">
                          <a:effectLst/>
                          <a:latin typeface="+mn-lt"/>
                        </a:rPr>
                        <a:t> complex systems, </a:t>
                      </a:r>
                      <a:r>
                        <a:rPr lang="nl-NL" sz="1600" b="0" err="1">
                          <a:effectLst/>
                          <a:latin typeface="+mn-lt"/>
                        </a:rPr>
                        <a:t>combining</a:t>
                      </a:r>
                      <a:r>
                        <a:rPr lang="nl-NL" sz="1600" b="0">
                          <a:effectLst/>
                          <a:latin typeface="+mn-lt"/>
                        </a:rPr>
                        <a:t> </a:t>
                      </a:r>
                      <a:r>
                        <a:rPr lang="nl-NL" sz="1600" b="0" err="1">
                          <a:effectLst/>
                          <a:latin typeface="+mn-lt"/>
                        </a:rPr>
                        <a:t>components</a:t>
                      </a:r>
                      <a:r>
                        <a:rPr lang="nl-NL" sz="1600" b="0">
                          <a:effectLst/>
                          <a:latin typeface="+mn-lt"/>
                        </a:rPr>
                        <a:t>, design for </a:t>
                      </a:r>
                      <a:r>
                        <a:rPr lang="nl-NL" sz="1600" b="0" err="1">
                          <a:effectLst/>
                          <a:latin typeface="+mn-lt"/>
                        </a:rPr>
                        <a:t>testability</a:t>
                      </a:r>
                      <a:endParaRPr lang="nl-NL" sz="1600" b="1">
                        <a:effectLst/>
                        <a:latin typeface="+mn-lt"/>
                      </a:endParaRPr>
                    </a:p>
                  </a:txBody>
                  <a:tcPr/>
                </a:tc>
                <a:extLst>
                  <a:ext uri="{0D108BD9-81ED-4DB2-BD59-A6C34878D82A}">
                    <a16:rowId xmlns:a16="http://schemas.microsoft.com/office/drawing/2014/main" val="894136350"/>
                  </a:ext>
                </a:extLst>
              </a:tr>
              <a:tr h="1364475">
                <a:tc>
                  <a:txBody>
                    <a:bodyPr/>
                    <a:lstStyle/>
                    <a:p>
                      <a:pPr marL="0" lvl="0" algn="ctr">
                        <a:spcBef>
                          <a:spcPts val="0"/>
                        </a:spcBef>
                        <a:spcAft>
                          <a:spcPts val="0"/>
                        </a:spcAft>
                        <a:buNone/>
                      </a:pPr>
                      <a:r>
                        <a:rPr lang="nl-NL" sz="2000">
                          <a:effectLst/>
                          <a:latin typeface="+mn-lt"/>
                        </a:rPr>
                        <a:t>Spelen met de hardware en leuke/nuttige dingen maken</a:t>
                      </a:r>
                      <a:endParaRPr lang="nl-NL" sz="1600">
                        <a:latin typeface="+mn-lt"/>
                      </a:endParaRPr>
                    </a:p>
                  </a:txBody>
                  <a:tcPr/>
                </a:tc>
                <a:tc>
                  <a:txBody>
                    <a:bodyPr/>
                    <a:lstStyle/>
                    <a:p>
                      <a:pPr marL="0" algn="ctr" rtl="0" fontAlgn="t" latinLnBrk="0">
                        <a:spcBef>
                          <a:spcPts val="0"/>
                        </a:spcBef>
                        <a:spcAft>
                          <a:spcPts val="0"/>
                        </a:spcAft>
                      </a:pPr>
                      <a:r>
                        <a:rPr lang="nl-NL" sz="1800">
                          <a:effectLst/>
                          <a:latin typeface="+mn-lt"/>
                        </a:rPr>
                        <a:t>Aansturing/besturing van systemen waarbij timing of resources ‘in de weg zitten’</a:t>
                      </a:r>
                    </a:p>
                  </a:txBody>
                  <a:tcPr/>
                </a:tc>
                <a:tc>
                  <a:txBody>
                    <a:bodyPr/>
                    <a:lstStyle/>
                    <a:p>
                      <a:pPr marL="0" algn="ctr" rtl="0" fontAlgn="t" latinLnBrk="0">
                        <a:spcBef>
                          <a:spcPts val="0"/>
                        </a:spcBef>
                        <a:spcAft>
                          <a:spcPts val="0"/>
                        </a:spcAft>
                      </a:pPr>
                      <a:r>
                        <a:rPr lang="nl-NL" sz="1800">
                          <a:effectLst/>
                          <a:latin typeface="+mn-lt"/>
                        </a:rPr>
                        <a:t>Geavanceerde technieken voor complexe situaties</a:t>
                      </a:r>
                    </a:p>
                  </a:txBody>
                  <a:tcPr/>
                </a:tc>
                <a:extLst>
                  <a:ext uri="{0D108BD9-81ED-4DB2-BD59-A6C34878D82A}">
                    <a16:rowId xmlns:a16="http://schemas.microsoft.com/office/drawing/2014/main" val="578469910"/>
                  </a:ext>
                </a:extLst>
              </a:tr>
            </a:tbl>
          </a:graphicData>
        </a:graphic>
      </p:graphicFrame>
      <p:sp>
        <p:nvSpPr>
          <p:cNvPr id="3" name="TextBox 2">
            <a:extLst>
              <a:ext uri="{FF2B5EF4-FFF2-40B4-BE49-F238E27FC236}">
                <a16:creationId xmlns:a16="http://schemas.microsoft.com/office/drawing/2014/main" id="{1E78FB2D-C127-82C8-31E9-DEA55B4DD179}"/>
              </a:ext>
            </a:extLst>
          </p:cNvPr>
          <p:cNvSpPr txBox="1"/>
          <p:nvPr/>
        </p:nvSpPr>
        <p:spPr>
          <a:xfrm>
            <a:off x="538264" y="6394315"/>
            <a:ext cx="1049290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1" u="none" strike="noStrike" kern="1200" cap="none" spc="0" normalizeH="0" baseline="0" noProof="0">
                <a:ln>
                  <a:noFill/>
                </a:ln>
                <a:solidFill>
                  <a:prstClr val="black"/>
                </a:solidFill>
                <a:effectLst/>
                <a:uLnTx/>
                <a:uFillTx/>
                <a:latin typeface="Calibri" panose="020F0502020204030204"/>
                <a:ea typeface="+mn-ea"/>
                <a:cs typeface="+mn-cs"/>
              </a:rPr>
              <a:t>Professional Skills en maatschappelijke relevantie centraal door álle semesters</a:t>
            </a:r>
            <a:endParaRPr kumimoji="0" lang="en-NL" sz="1800" b="0" i="1"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1160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08BF21-F16A-6A1E-0875-CD8D050EDA71}"/>
              </a:ext>
            </a:extLst>
          </p:cNvPr>
          <p:cNvSpPr>
            <a:spLocks noGrp="1"/>
          </p:cNvSpPr>
          <p:nvPr>
            <p:ph type="title"/>
          </p:nvPr>
        </p:nvSpPr>
        <p:spPr/>
        <p:txBody>
          <a:bodyPr/>
          <a:lstStyle/>
          <a:p>
            <a:r>
              <a:rPr lang="nl-NL"/>
              <a:t>Leeruitkomsten gekoppeld aan eindtermen</a:t>
            </a:r>
            <a:endParaRPr lang="en-NL"/>
          </a:p>
        </p:txBody>
      </p:sp>
      <p:sp>
        <p:nvSpPr>
          <p:cNvPr id="5" name="Text Placeholder 4">
            <a:extLst>
              <a:ext uri="{FF2B5EF4-FFF2-40B4-BE49-F238E27FC236}">
                <a16:creationId xmlns:a16="http://schemas.microsoft.com/office/drawing/2014/main" id="{BAE18C37-46FE-8B5C-E94E-87FD50C90DE6}"/>
              </a:ext>
            </a:extLst>
          </p:cNvPr>
          <p:cNvSpPr>
            <a:spLocks noGrp="1"/>
          </p:cNvSpPr>
          <p:nvPr>
            <p:ph type="body" sz="quarter" idx="10"/>
          </p:nvPr>
        </p:nvSpPr>
        <p:spPr/>
        <p:txBody>
          <a:bodyPr>
            <a:normAutofit lnSpcReduction="10000"/>
          </a:bodyPr>
          <a:lstStyle/>
          <a:p>
            <a:r>
              <a:rPr lang="nl-NL"/>
              <a:t>1.</a:t>
            </a:r>
            <a:endParaRPr lang="en-NL"/>
          </a:p>
        </p:txBody>
      </p:sp>
    </p:spTree>
    <p:extLst>
      <p:ext uri="{BB962C8B-B14F-4D97-AF65-F5344CB8AC3E}">
        <p14:creationId xmlns:p14="http://schemas.microsoft.com/office/powerpoint/2010/main" val="3506573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817BD-FB96-344F-7AE7-7724DE93EBE2}"/>
              </a:ext>
            </a:extLst>
          </p:cNvPr>
          <p:cNvSpPr>
            <a:spLocks noGrp="1"/>
          </p:cNvSpPr>
          <p:nvPr>
            <p:ph type="title"/>
          </p:nvPr>
        </p:nvSpPr>
        <p:spPr/>
        <p:txBody>
          <a:bodyPr/>
          <a:lstStyle/>
          <a:p>
            <a:r>
              <a:rPr lang="en-GB" err="1"/>
              <a:t>Eindtermen</a:t>
            </a:r>
            <a:r>
              <a:rPr lang="en-GB"/>
              <a:t> met details (TI1)</a:t>
            </a:r>
          </a:p>
        </p:txBody>
      </p:sp>
      <p:sp>
        <p:nvSpPr>
          <p:cNvPr id="3" name="Text Placeholder 2">
            <a:extLst>
              <a:ext uri="{FF2B5EF4-FFF2-40B4-BE49-F238E27FC236}">
                <a16:creationId xmlns:a16="http://schemas.microsoft.com/office/drawing/2014/main" id="{7AB6F894-E468-B810-926C-EE33BB86DD75}"/>
              </a:ext>
            </a:extLst>
          </p:cNvPr>
          <p:cNvSpPr>
            <a:spLocks noGrp="1"/>
          </p:cNvSpPr>
          <p:nvPr>
            <p:ph type="body" sz="quarter" idx="13"/>
          </p:nvPr>
        </p:nvSpPr>
        <p:spPr/>
        <p:txBody>
          <a:bodyPr/>
          <a:lstStyle/>
          <a:p>
            <a:pPr marL="444500" indent="-444500">
              <a:lnSpc>
                <a:spcPct val="107000"/>
              </a:lnSpc>
              <a:spcAft>
                <a:spcPts val="800"/>
              </a:spcAft>
            </a:pPr>
            <a:r>
              <a:rPr lang="nl-NL" sz="1800" b="1">
                <a:effectLst/>
                <a:latin typeface="Calibri" panose="020F0502020204030204" pitchFamily="34" charset="0"/>
                <a:ea typeface="Calibri" panose="020F0502020204030204" pitchFamily="34" charset="0"/>
                <a:cs typeface="Times New Roman" panose="02020603050405020304" pitchFamily="18" charset="0"/>
              </a:rPr>
              <a:t>TI1.</a:t>
            </a:r>
            <a:r>
              <a:rPr lang="nl-NL" sz="1800">
                <a:effectLst/>
                <a:latin typeface="Calibri" panose="020F0502020204030204" pitchFamily="34" charset="0"/>
                <a:ea typeface="Calibri" panose="020F0502020204030204" pitchFamily="34" charset="0"/>
                <a:cs typeface="Times New Roman" panose="02020603050405020304" pitchFamily="18" charset="0"/>
              </a:rPr>
              <a:t> Beheerst relevante </a:t>
            </a:r>
            <a:r>
              <a:rPr lang="nl-NL"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software </a:t>
            </a:r>
            <a:r>
              <a:rPr lang="nl-NL" sz="180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fundamentals</a:t>
            </a:r>
            <a:r>
              <a:rPr lang="nl-NL" sz="1800">
                <a:effectLst/>
                <a:latin typeface="Calibri" panose="020F0502020204030204" pitchFamily="34" charset="0"/>
                <a:ea typeface="Calibri" panose="020F0502020204030204" pitchFamily="34" charset="0"/>
                <a:cs typeface="Times New Roman" panose="02020603050405020304" pitchFamily="18" charset="0"/>
              </a:rPr>
              <a:t> om deze te kunnen inzetten om TI-oplossingen te kunnen realiseren.</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romanLcPeriod"/>
            </a:pPr>
            <a:r>
              <a:rPr lang="nl-NL" sz="1800">
                <a:effectLst/>
                <a:latin typeface="Calibri" panose="020F0502020204030204" pitchFamily="34" charset="0"/>
                <a:ea typeface="Calibri" panose="020F0502020204030204" pitchFamily="34" charset="0"/>
                <a:cs typeface="Times New Roman" panose="02020603050405020304" pitchFamily="18" charset="0"/>
              </a:rPr>
              <a:t>Student begrijpt basisabstracties zoals integers, </a:t>
            </a:r>
            <a:r>
              <a:rPr lang="nl-NL" sz="1800" err="1">
                <a:effectLst/>
                <a:latin typeface="Calibri" panose="020F0502020204030204" pitchFamily="34" charset="0"/>
                <a:ea typeface="Calibri" panose="020F0502020204030204" pitchFamily="34" charset="0"/>
                <a:cs typeface="Times New Roman" panose="02020603050405020304" pitchFamily="18" charset="0"/>
              </a:rPr>
              <a:t>floats</a:t>
            </a:r>
            <a:r>
              <a:rPr lang="nl-NL" sz="1800">
                <a:effectLst/>
                <a:latin typeface="Calibri" panose="020F0502020204030204" pitchFamily="34" charset="0"/>
                <a:ea typeface="Calibri" panose="020F0502020204030204" pitchFamily="34" charset="0"/>
                <a:cs typeface="Times New Roman" panose="02020603050405020304" pitchFamily="18" charset="0"/>
              </a:rPr>
              <a:t>, arrays, </a:t>
            </a:r>
            <a:r>
              <a:rPr lang="nl-NL" sz="1800" err="1">
                <a:effectLst/>
                <a:latin typeface="Calibri" panose="020F0502020204030204" pitchFamily="34" charset="0"/>
                <a:ea typeface="Calibri" panose="020F0502020204030204" pitchFamily="34" charset="0"/>
                <a:cs typeface="Times New Roman" panose="02020603050405020304" pitchFamily="18" charset="0"/>
              </a:rPr>
              <a:t>structures</a:t>
            </a:r>
            <a:r>
              <a:rPr lang="nl-NL" sz="1800">
                <a:effectLst/>
                <a:latin typeface="Calibri" panose="020F0502020204030204" pitchFamily="34" charset="0"/>
                <a:ea typeface="Calibri" panose="020F0502020204030204" pitchFamily="34" charset="0"/>
                <a:cs typeface="Times New Roman" panose="02020603050405020304" pitchFamily="18" charset="0"/>
              </a:rPr>
              <a:t>, </a:t>
            </a:r>
            <a:r>
              <a:rPr lang="nl-NL" sz="1800" err="1">
                <a:effectLst/>
                <a:latin typeface="Calibri" panose="020F0502020204030204" pitchFamily="34" charset="0"/>
                <a:ea typeface="Calibri" panose="020F0502020204030204" pitchFamily="34" charset="0"/>
                <a:cs typeface="Times New Roman" panose="02020603050405020304" pitchFamily="18" charset="0"/>
              </a:rPr>
              <a:t>references</a:t>
            </a:r>
            <a:r>
              <a:rPr lang="nl-NL" sz="1800">
                <a:effectLst/>
                <a:latin typeface="Calibri" panose="020F0502020204030204" pitchFamily="34" charset="0"/>
                <a:ea typeface="Calibri" panose="020F0502020204030204" pitchFamily="34" charset="0"/>
                <a:cs typeface="Times New Roman" panose="02020603050405020304" pitchFamily="18" charset="0"/>
              </a:rPr>
              <a:t>, </a:t>
            </a:r>
            <a:r>
              <a:rPr lang="nl-NL" sz="1800" err="1">
                <a:effectLst/>
                <a:latin typeface="Calibri" panose="020F0502020204030204" pitchFamily="34" charset="0"/>
                <a:ea typeface="Calibri" panose="020F0502020204030204" pitchFamily="34" charset="0"/>
                <a:cs typeface="Times New Roman" panose="02020603050405020304" pitchFamily="18" charset="0"/>
              </a:rPr>
              <a:t>objects</a:t>
            </a:r>
            <a:r>
              <a:rPr lang="nl-NL" sz="1800">
                <a:effectLst/>
                <a:latin typeface="Calibri" panose="020F0502020204030204" pitchFamily="34" charset="0"/>
                <a:ea typeface="Calibri" panose="020F0502020204030204" pitchFamily="34" charset="0"/>
                <a:cs typeface="Times New Roman" panose="02020603050405020304" pitchFamily="18" charset="0"/>
              </a:rPr>
              <a:t>, en programmeertechnieken zoals functionele decompositie, parameter overdracht, recursie, herhalingen, beslissingen en bit-manipulaties, en kan deze toepassen in C++.</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romanLcPeriod"/>
            </a:pPr>
            <a:r>
              <a:rPr lang="nl-NL" sz="1800">
                <a:effectLst/>
                <a:latin typeface="Calibri" panose="020F0502020204030204" pitchFamily="34" charset="0"/>
                <a:ea typeface="Calibri" panose="020F0502020204030204" pitchFamily="34" charset="0"/>
                <a:cs typeface="Times New Roman" panose="02020603050405020304" pitchFamily="18" charset="0"/>
              </a:rPr>
              <a:t>Student kan in een gegeven programmeerprobleem een passende oplossingsstructuur herkennen en deze implementeren.</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mj-lt"/>
              <a:buAutoNum type="romanLcPeriod"/>
            </a:pPr>
            <a:r>
              <a:rPr lang="nl-NL" sz="1800">
                <a:effectLst/>
                <a:latin typeface="Calibri" panose="020F0502020204030204" pitchFamily="34" charset="0"/>
                <a:ea typeface="Calibri" panose="020F0502020204030204" pitchFamily="34" charset="0"/>
                <a:cs typeface="Times New Roman" panose="02020603050405020304" pitchFamily="18" charset="0"/>
              </a:rPr>
              <a:t>Student begrijpt de invloed van datastructuren, zoals lijsten, priority queues, bomen, </a:t>
            </a:r>
            <a:r>
              <a:rPr lang="nl-NL" sz="1800" err="1">
                <a:effectLst/>
                <a:latin typeface="Calibri" panose="020F0502020204030204" pitchFamily="34" charset="0"/>
                <a:ea typeface="Calibri" panose="020F0502020204030204" pitchFamily="34" charset="0"/>
                <a:cs typeface="Times New Roman" panose="02020603050405020304" pitchFamily="18" charset="0"/>
              </a:rPr>
              <a:t>hashing</a:t>
            </a:r>
            <a:r>
              <a:rPr lang="nl-NL" sz="1800">
                <a:effectLst/>
                <a:latin typeface="Calibri" panose="020F0502020204030204" pitchFamily="34" charset="0"/>
                <a:ea typeface="Calibri" panose="020F0502020204030204" pitchFamily="34" charset="0"/>
                <a:cs typeface="Times New Roman" panose="02020603050405020304" pitchFamily="18" charset="0"/>
              </a:rPr>
              <a:t>, </a:t>
            </a:r>
            <a:r>
              <a:rPr lang="nl-NL" sz="1800" err="1">
                <a:effectLst/>
                <a:latin typeface="Calibri" panose="020F0502020204030204" pitchFamily="34" charset="0"/>
                <a:ea typeface="Calibri" panose="020F0502020204030204" pitchFamily="34" charset="0"/>
                <a:cs typeface="Times New Roman" panose="02020603050405020304" pitchFamily="18" charset="0"/>
              </a:rPr>
              <a:t>grafen</a:t>
            </a:r>
            <a:r>
              <a:rPr lang="nl-NL" sz="1800">
                <a:effectLst/>
                <a:latin typeface="Calibri" panose="020F0502020204030204" pitchFamily="34" charset="0"/>
                <a:ea typeface="Calibri" panose="020F0502020204030204" pitchFamily="34" charset="0"/>
                <a:cs typeface="Times New Roman" panose="02020603050405020304" pitchFamily="18" charset="0"/>
              </a:rPr>
              <a:t>, en kan de efficiëntie daarvan en van algoritmen in het algemeen analyseren met betrekking tot resources (geheugen, processor, timing).</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endParaRPr lang="en-GB"/>
          </a:p>
        </p:txBody>
      </p:sp>
    </p:spTree>
    <p:extLst>
      <p:ext uri="{BB962C8B-B14F-4D97-AF65-F5344CB8AC3E}">
        <p14:creationId xmlns:p14="http://schemas.microsoft.com/office/powerpoint/2010/main" val="4132672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0EBCA-EE7D-46AA-8C9B-325C75F0D2CB}"/>
              </a:ext>
            </a:extLst>
          </p:cNvPr>
          <p:cNvSpPr>
            <a:spLocks noGrp="1"/>
          </p:cNvSpPr>
          <p:nvPr>
            <p:ph type="title"/>
          </p:nvPr>
        </p:nvSpPr>
        <p:spPr/>
        <p:txBody>
          <a:bodyPr/>
          <a:lstStyle/>
          <a:p>
            <a:r>
              <a:rPr lang="en-GB" err="1"/>
              <a:t>Eindtermen</a:t>
            </a:r>
            <a:r>
              <a:rPr lang="en-GB"/>
              <a:t> met details (TI2)</a:t>
            </a:r>
          </a:p>
        </p:txBody>
      </p:sp>
      <p:sp>
        <p:nvSpPr>
          <p:cNvPr id="3" name="Text Placeholder 2">
            <a:extLst>
              <a:ext uri="{FF2B5EF4-FFF2-40B4-BE49-F238E27FC236}">
                <a16:creationId xmlns:a16="http://schemas.microsoft.com/office/drawing/2014/main" id="{AD6DD630-FC34-D2D2-A092-BAC516B30623}"/>
              </a:ext>
            </a:extLst>
          </p:cNvPr>
          <p:cNvSpPr>
            <a:spLocks noGrp="1"/>
          </p:cNvSpPr>
          <p:nvPr>
            <p:ph type="body" sz="quarter" idx="13"/>
          </p:nvPr>
        </p:nvSpPr>
        <p:spPr/>
        <p:txBody>
          <a:bodyPr>
            <a:normAutofit/>
          </a:bodyPr>
          <a:lstStyle/>
          <a:p>
            <a:pPr marL="444500" indent="-444500">
              <a:lnSpc>
                <a:spcPct val="107000"/>
              </a:lnSpc>
              <a:spcAft>
                <a:spcPts val="800"/>
              </a:spcAft>
            </a:pPr>
            <a:r>
              <a:rPr lang="nl-NL" sz="1800" b="1">
                <a:effectLst/>
                <a:latin typeface="Calibri" panose="020F0502020204030204" pitchFamily="34" charset="0"/>
                <a:ea typeface="Calibri" panose="020F0502020204030204" pitchFamily="34" charset="0"/>
                <a:cs typeface="Times New Roman" panose="02020603050405020304" pitchFamily="18" charset="0"/>
              </a:rPr>
              <a:t>TI2.</a:t>
            </a:r>
            <a:r>
              <a:rPr lang="nl-NL" sz="1800">
                <a:effectLst/>
                <a:latin typeface="Calibri" panose="020F0502020204030204" pitchFamily="34" charset="0"/>
                <a:ea typeface="Calibri" panose="020F0502020204030204" pitchFamily="34" charset="0"/>
                <a:cs typeface="Times New Roman" panose="02020603050405020304" pitchFamily="18" charset="0"/>
              </a:rPr>
              <a:t> Beheerst de </a:t>
            </a:r>
            <a:r>
              <a:rPr lang="nl-NL"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software-design, -development en -management</a:t>
            </a:r>
            <a:r>
              <a:rPr lang="nl-NL" sz="1800">
                <a:effectLst/>
                <a:latin typeface="Calibri" panose="020F0502020204030204" pitchFamily="34" charset="0"/>
                <a:ea typeface="Calibri" panose="020F0502020204030204" pitchFamily="34" charset="0"/>
                <a:cs typeface="Times New Roman" panose="02020603050405020304" pitchFamily="18" charset="0"/>
              </a:rPr>
              <a:t> skills die noodzakelijk zijn voor het ontwerpen en realiseren van software die op hardware-niveau werkt of beperkt is met betrekking tot resourcegebruik en/of performance.</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romanLcPeriod"/>
            </a:pPr>
            <a:r>
              <a:rPr lang="nl-NL" sz="1800">
                <a:effectLst/>
                <a:latin typeface="Calibri" panose="020F0502020204030204" pitchFamily="34" charset="0"/>
                <a:ea typeface="Calibri" panose="020F0502020204030204" pitchFamily="34" charset="0"/>
                <a:cs typeface="Times New Roman" panose="02020603050405020304" pitchFamily="18" charset="0"/>
              </a:rPr>
              <a:t>Student kan code schrijven die voldoet aan algemene normen zoals consistente </a:t>
            </a:r>
            <a:r>
              <a:rPr lang="nl-NL" sz="1800" err="1">
                <a:effectLst/>
                <a:latin typeface="Calibri" panose="020F0502020204030204" pitchFamily="34" charset="0"/>
                <a:ea typeface="Calibri" panose="020F0502020204030204" pitchFamily="34" charset="0"/>
                <a:cs typeface="Times New Roman" panose="02020603050405020304" pitchFamily="18" charset="0"/>
              </a:rPr>
              <a:t>layout</a:t>
            </a:r>
            <a:r>
              <a:rPr lang="nl-NL" sz="1800">
                <a:effectLst/>
                <a:latin typeface="Calibri" panose="020F0502020204030204" pitchFamily="34" charset="0"/>
                <a:ea typeface="Calibri" panose="020F0502020204030204" pitchFamily="34" charset="0"/>
                <a:cs typeface="Times New Roman" panose="02020603050405020304" pitchFamily="18" charset="0"/>
              </a:rPr>
              <a:t>, goede naamgeving, leesbare commentaren en vermijding van herhaling, en kan gebruik maken van een versiebeheertool (bijv. git) voor het opstellen van onderhoudbare code.</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romanLcPeriod"/>
            </a:pPr>
            <a:r>
              <a:rPr lang="nl-NL" sz="1800">
                <a:effectLst/>
                <a:latin typeface="Calibri" panose="020F0502020204030204" pitchFamily="34" charset="0"/>
                <a:ea typeface="Calibri" panose="020F0502020204030204" pitchFamily="34" charset="0"/>
                <a:cs typeface="Times New Roman" panose="02020603050405020304" pitchFamily="18" charset="0"/>
              </a:rPr>
              <a:t>Student kan een ontwerp maken van een programma met behulp van gangbare UML/</a:t>
            </a:r>
            <a:r>
              <a:rPr lang="nl-NL" sz="1800" err="1">
                <a:effectLst/>
                <a:latin typeface="Calibri" panose="020F0502020204030204" pitchFamily="34" charset="0"/>
                <a:ea typeface="Calibri" panose="020F0502020204030204" pitchFamily="34" charset="0"/>
                <a:cs typeface="Times New Roman" panose="02020603050405020304" pitchFamily="18" charset="0"/>
              </a:rPr>
              <a:t>SysML</a:t>
            </a:r>
            <a:r>
              <a:rPr lang="nl-NL" sz="1800">
                <a:effectLst/>
                <a:latin typeface="Calibri" panose="020F0502020204030204" pitchFamily="34" charset="0"/>
                <a:ea typeface="Calibri" panose="020F0502020204030204" pitchFamily="34" charset="0"/>
                <a:cs typeface="Times New Roman" panose="02020603050405020304" pitchFamily="18" charset="0"/>
              </a:rPr>
              <a:t> diagrammen (bijv. </a:t>
            </a:r>
            <a:r>
              <a:rPr lang="nl-NL" sz="1800" err="1">
                <a:effectLst/>
                <a:latin typeface="Calibri" panose="020F0502020204030204" pitchFamily="34" charset="0"/>
                <a:ea typeface="Calibri" panose="020F0502020204030204" pitchFamily="34" charset="0"/>
                <a:cs typeface="Times New Roman" panose="02020603050405020304" pitchFamily="18" charset="0"/>
              </a:rPr>
              <a:t>activity</a:t>
            </a:r>
            <a:r>
              <a:rPr lang="nl-NL" sz="1800">
                <a:effectLst/>
                <a:latin typeface="Calibri" panose="020F0502020204030204" pitchFamily="34" charset="0"/>
                <a:ea typeface="Calibri" panose="020F0502020204030204" pitchFamily="34" charset="0"/>
                <a:cs typeface="Times New Roman" panose="02020603050405020304" pitchFamily="18" charset="0"/>
              </a:rPr>
              <a:t>, </a:t>
            </a:r>
            <a:r>
              <a:rPr lang="nl-NL" sz="1800" err="1">
                <a:effectLst/>
                <a:latin typeface="Calibri" panose="020F0502020204030204" pitchFamily="34" charset="0"/>
                <a:ea typeface="Calibri" panose="020F0502020204030204" pitchFamily="34" charset="0"/>
                <a:cs typeface="Times New Roman" panose="02020603050405020304" pitchFamily="18" charset="0"/>
              </a:rPr>
              <a:t>use</a:t>
            </a:r>
            <a:r>
              <a:rPr lang="nl-NL" sz="1800">
                <a:effectLst/>
                <a:latin typeface="Calibri" panose="020F0502020204030204" pitchFamily="34" charset="0"/>
                <a:ea typeface="Calibri" panose="020F0502020204030204" pitchFamily="34" charset="0"/>
                <a:cs typeface="Times New Roman" panose="02020603050405020304" pitchFamily="18" charset="0"/>
              </a:rPr>
              <a:t> case, class), en kan deze gebruiken om code te schrijven.</a:t>
            </a:r>
          </a:p>
          <a:p>
            <a:pPr marL="800100" lvl="1" indent="-342900">
              <a:lnSpc>
                <a:spcPct val="107000"/>
              </a:lnSpc>
              <a:spcAft>
                <a:spcPts val="800"/>
              </a:spcAft>
              <a:buFont typeface="+mj-lt"/>
              <a:buAutoNum type="romanLcPeriod"/>
            </a:pPr>
            <a:r>
              <a:rPr lang="nl-NL" sz="1800">
                <a:effectLst/>
                <a:latin typeface="Calibri" panose="020F0502020204030204" pitchFamily="34" charset="0"/>
                <a:ea typeface="Calibri" panose="020F0502020204030204" pitchFamily="34" charset="0"/>
                <a:cs typeface="Times New Roman" panose="02020603050405020304" pitchFamily="18" charset="0"/>
              </a:rPr>
              <a:t>Student begrijpt gangbare design </a:t>
            </a:r>
            <a:r>
              <a:rPr lang="nl-NL" sz="1800" err="1">
                <a:effectLst/>
                <a:latin typeface="Calibri" panose="020F0502020204030204" pitchFamily="34" charset="0"/>
                <a:ea typeface="Calibri" panose="020F0502020204030204" pitchFamily="34" charset="0"/>
                <a:cs typeface="Times New Roman" panose="02020603050405020304" pitchFamily="18" charset="0"/>
              </a:rPr>
              <a:t>patterns</a:t>
            </a:r>
            <a:r>
              <a:rPr lang="nl-NL" sz="1800">
                <a:effectLst/>
                <a:latin typeface="Calibri" panose="020F0502020204030204" pitchFamily="34" charset="0"/>
                <a:ea typeface="Calibri" panose="020F0502020204030204" pitchFamily="34" charset="0"/>
                <a:cs typeface="Times New Roman" panose="02020603050405020304" pitchFamily="18" charset="0"/>
              </a:rPr>
              <a:t>, zoals </a:t>
            </a:r>
            <a:r>
              <a:rPr lang="nl-NL" sz="1800" err="1">
                <a:effectLst/>
                <a:latin typeface="Calibri" panose="020F0502020204030204" pitchFamily="34" charset="0"/>
                <a:ea typeface="Calibri" panose="020F0502020204030204" pitchFamily="34" charset="0"/>
                <a:cs typeface="Times New Roman" panose="02020603050405020304" pitchFamily="18" charset="0"/>
              </a:rPr>
              <a:t>decorator</a:t>
            </a:r>
            <a:r>
              <a:rPr lang="nl-NL" sz="1800">
                <a:effectLst/>
                <a:latin typeface="Calibri" panose="020F0502020204030204" pitchFamily="34" charset="0"/>
                <a:ea typeface="Calibri" panose="020F0502020204030204" pitchFamily="34" charset="0"/>
                <a:cs typeface="Times New Roman" panose="02020603050405020304" pitchFamily="18" charset="0"/>
              </a:rPr>
              <a:t>, adapter, </a:t>
            </a:r>
            <a:r>
              <a:rPr lang="nl-NL" sz="1800" err="1">
                <a:effectLst/>
                <a:latin typeface="Calibri" panose="020F0502020204030204" pitchFamily="34" charset="0"/>
                <a:ea typeface="Calibri" panose="020F0502020204030204" pitchFamily="34" charset="0"/>
                <a:cs typeface="Times New Roman" panose="02020603050405020304" pitchFamily="18" charset="0"/>
              </a:rPr>
              <a:t>factory</a:t>
            </a:r>
            <a:r>
              <a:rPr lang="nl-NL" sz="1800">
                <a:effectLst/>
                <a:latin typeface="Calibri" panose="020F0502020204030204" pitchFamily="34" charset="0"/>
                <a:ea typeface="Calibri" panose="020F0502020204030204" pitchFamily="34" charset="0"/>
                <a:cs typeface="Times New Roman" panose="02020603050405020304" pitchFamily="18" charset="0"/>
              </a:rPr>
              <a:t>, </a:t>
            </a:r>
            <a:r>
              <a:rPr lang="nl-NL" sz="1800" err="1">
                <a:effectLst/>
                <a:latin typeface="Calibri" panose="020F0502020204030204" pitchFamily="34" charset="0"/>
                <a:ea typeface="Calibri" panose="020F0502020204030204" pitchFamily="34" charset="0"/>
                <a:cs typeface="Times New Roman" panose="02020603050405020304" pitchFamily="18" charset="0"/>
              </a:rPr>
              <a:t>mvc</a:t>
            </a:r>
            <a:r>
              <a:rPr lang="nl-NL" sz="1800">
                <a:effectLst/>
                <a:latin typeface="Calibri" panose="020F0502020204030204" pitchFamily="34" charset="0"/>
                <a:ea typeface="Calibri" panose="020F0502020204030204" pitchFamily="34" charset="0"/>
                <a:cs typeface="Times New Roman" panose="02020603050405020304" pitchFamily="18" charset="0"/>
              </a:rPr>
              <a:t>, </a:t>
            </a:r>
            <a:r>
              <a:rPr lang="nl-NL" sz="1800" err="1">
                <a:effectLst/>
                <a:latin typeface="Calibri" panose="020F0502020204030204" pitchFamily="34" charset="0"/>
                <a:ea typeface="Calibri" panose="020F0502020204030204" pitchFamily="34" charset="0"/>
                <a:cs typeface="Times New Roman" panose="02020603050405020304" pitchFamily="18" charset="0"/>
              </a:rPr>
              <a:t>raii</a:t>
            </a:r>
            <a:r>
              <a:rPr lang="nl-NL" sz="1800">
                <a:effectLst/>
                <a:latin typeface="Calibri" panose="020F0502020204030204" pitchFamily="34" charset="0"/>
                <a:ea typeface="Calibri" panose="020F0502020204030204" pitchFamily="34" charset="0"/>
                <a:cs typeface="Times New Roman" panose="02020603050405020304" pitchFamily="18" charset="0"/>
              </a:rPr>
              <a:t>, en kan deze correct toepassen in zijn code.</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endParaRPr lang="en-GB"/>
          </a:p>
        </p:txBody>
      </p:sp>
    </p:spTree>
    <p:extLst>
      <p:ext uri="{BB962C8B-B14F-4D97-AF65-F5344CB8AC3E}">
        <p14:creationId xmlns:p14="http://schemas.microsoft.com/office/powerpoint/2010/main" val="3197150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2D7E-E3F3-6823-90F2-39A8CD4C7AE7}"/>
              </a:ext>
            </a:extLst>
          </p:cNvPr>
          <p:cNvSpPr>
            <a:spLocks noGrp="1"/>
          </p:cNvSpPr>
          <p:nvPr>
            <p:ph type="title"/>
          </p:nvPr>
        </p:nvSpPr>
        <p:spPr/>
        <p:txBody>
          <a:bodyPr/>
          <a:lstStyle/>
          <a:p>
            <a:r>
              <a:rPr lang="en-GB" err="1"/>
              <a:t>Eindtermen</a:t>
            </a:r>
            <a:r>
              <a:rPr lang="en-GB"/>
              <a:t> met details (TI3)</a:t>
            </a:r>
          </a:p>
        </p:txBody>
      </p:sp>
      <p:sp>
        <p:nvSpPr>
          <p:cNvPr id="3" name="Text Placeholder 2">
            <a:extLst>
              <a:ext uri="{FF2B5EF4-FFF2-40B4-BE49-F238E27FC236}">
                <a16:creationId xmlns:a16="http://schemas.microsoft.com/office/drawing/2014/main" id="{9ED0F30A-8715-E5EF-D4E0-1458789473FF}"/>
              </a:ext>
            </a:extLst>
          </p:cNvPr>
          <p:cNvSpPr>
            <a:spLocks noGrp="1"/>
          </p:cNvSpPr>
          <p:nvPr>
            <p:ph type="body" sz="quarter" idx="13"/>
          </p:nvPr>
        </p:nvSpPr>
        <p:spPr/>
        <p:txBody>
          <a:bodyPr>
            <a:normAutofit lnSpcReduction="10000"/>
          </a:bodyPr>
          <a:lstStyle/>
          <a:p>
            <a:pPr marL="444500" indent="-444500">
              <a:lnSpc>
                <a:spcPct val="107000"/>
              </a:lnSpc>
              <a:spcAft>
                <a:spcPts val="800"/>
              </a:spcAft>
            </a:pPr>
            <a:r>
              <a:rPr lang="nl-NL" sz="1800" b="1">
                <a:effectLst/>
                <a:latin typeface="Calibri" panose="020F0502020204030204" pitchFamily="34" charset="0"/>
                <a:ea typeface="Calibri" panose="020F0502020204030204" pitchFamily="34" charset="0"/>
                <a:cs typeface="Times New Roman" panose="02020603050405020304" pitchFamily="18" charset="0"/>
              </a:rPr>
              <a:t>TI3.</a:t>
            </a:r>
            <a:r>
              <a:rPr lang="nl-NL" sz="1800">
                <a:effectLst/>
                <a:latin typeface="Calibri" panose="020F0502020204030204" pitchFamily="34" charset="0"/>
                <a:ea typeface="Calibri" panose="020F0502020204030204" pitchFamily="34" charset="0"/>
                <a:cs typeface="Times New Roman" panose="02020603050405020304" pitchFamily="18" charset="0"/>
              </a:rPr>
              <a:t> Kan invloeden van </a:t>
            </a:r>
            <a:r>
              <a:rPr lang="nl-NL"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operating systeem</a:t>
            </a:r>
            <a:r>
              <a:rPr lang="nl-NL" sz="1800">
                <a:effectLst/>
                <a:latin typeface="Calibri" panose="020F0502020204030204" pitchFamily="34" charset="0"/>
                <a:ea typeface="Calibri" panose="020F0502020204030204" pitchFamily="34" charset="0"/>
                <a:cs typeface="Times New Roman" panose="02020603050405020304" pitchFamily="18" charset="0"/>
              </a:rPr>
              <a:t>, </a:t>
            </a:r>
            <a:r>
              <a:rPr lang="nl-NL" sz="180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execution</a:t>
            </a:r>
            <a:r>
              <a:rPr lang="nl-NL"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environment</a:t>
            </a:r>
            <a:r>
              <a:rPr lang="nl-NL" sz="1800">
                <a:effectLst/>
                <a:latin typeface="Calibri" panose="020F0502020204030204" pitchFamily="34" charset="0"/>
                <a:ea typeface="Calibri" panose="020F0502020204030204" pitchFamily="34" charset="0"/>
                <a:cs typeface="Times New Roman" panose="02020603050405020304" pitchFamily="18" charset="0"/>
              </a:rPr>
              <a:t>,</a:t>
            </a:r>
            <a:r>
              <a:rPr lang="nl-NL"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infrastructuur </a:t>
            </a:r>
            <a:r>
              <a:rPr lang="nl-NL" sz="1800">
                <a:effectLst/>
                <a:latin typeface="Calibri" panose="020F0502020204030204" pitchFamily="34" charset="0"/>
                <a:ea typeface="Calibri" panose="020F0502020204030204" pitchFamily="34" charset="0"/>
                <a:cs typeface="Times New Roman" panose="02020603050405020304" pitchFamily="18" charset="0"/>
              </a:rPr>
              <a:t>en </a:t>
            </a:r>
            <a:r>
              <a:rPr lang="nl-NL"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virtualisatie</a:t>
            </a:r>
            <a:r>
              <a:rPr lang="nl-NL" sz="1800">
                <a:effectLst/>
                <a:latin typeface="Calibri" panose="020F0502020204030204" pitchFamily="34" charset="0"/>
                <a:ea typeface="Calibri" panose="020F0502020204030204" pitchFamily="34" charset="0"/>
                <a:cs typeface="Times New Roman" panose="02020603050405020304" pitchFamily="18" charset="0"/>
              </a:rPr>
              <a:t> analyseren met betrekking tot het resourcegebruik en timing, en de impact van veranderingen hierin bepalen door bijv. het toepassen van </a:t>
            </a:r>
            <a:r>
              <a:rPr lang="nl-NL" sz="1800" err="1">
                <a:effectLst/>
                <a:latin typeface="Calibri" panose="020F0502020204030204" pitchFamily="34" charset="0"/>
                <a:ea typeface="Calibri" panose="020F0502020204030204" pitchFamily="34" charset="0"/>
                <a:cs typeface="Times New Roman" panose="02020603050405020304" pitchFamily="18" charset="0"/>
              </a:rPr>
              <a:t>concurrency</a:t>
            </a:r>
            <a:r>
              <a:rPr lang="nl-NL" sz="1800">
                <a:effectLst/>
                <a:latin typeface="Calibri" panose="020F0502020204030204" pitchFamily="34" charset="0"/>
                <a:ea typeface="Calibri" panose="020F0502020204030204" pitchFamily="34" charset="0"/>
                <a:cs typeface="Times New Roman" panose="02020603050405020304" pitchFamily="18" charset="0"/>
              </a:rPr>
              <a:t> of parallellisatie.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romanLcPeriod"/>
            </a:pPr>
            <a:r>
              <a:rPr lang="nl-NL" sz="1800">
                <a:effectLst/>
                <a:latin typeface="Calibri" panose="020F0502020204030204" pitchFamily="34" charset="0"/>
                <a:ea typeface="Calibri" panose="020F0502020204030204" pitchFamily="34" charset="0"/>
                <a:cs typeface="Times New Roman" panose="02020603050405020304" pitchFamily="18" charset="0"/>
              </a:rPr>
              <a:t>Student kent gangbare </a:t>
            </a:r>
            <a:r>
              <a:rPr lang="nl-NL" sz="1800" err="1">
                <a:effectLst/>
                <a:latin typeface="Calibri" panose="020F0502020204030204" pitchFamily="34" charset="0"/>
                <a:ea typeface="Calibri" panose="020F0502020204030204" pitchFamily="34" charset="0"/>
                <a:cs typeface="Times New Roman" panose="02020603050405020304" pitchFamily="18" charset="0"/>
              </a:rPr>
              <a:t>interfacing</a:t>
            </a:r>
            <a:r>
              <a:rPr lang="nl-NL" sz="1800">
                <a:effectLst/>
                <a:latin typeface="Calibri" panose="020F0502020204030204" pitchFamily="34" charset="0"/>
                <a:ea typeface="Calibri" panose="020F0502020204030204" pitchFamily="34" charset="0"/>
                <a:cs typeface="Times New Roman" panose="02020603050405020304" pitchFamily="18" charset="0"/>
              </a:rPr>
              <a:t>- en netwerkprotocollen, zoals I2C, SPI, MQTT, REST, en kan deze toepassen om </a:t>
            </a:r>
            <a:r>
              <a:rPr lang="nl-NL" sz="1800" err="1">
                <a:effectLst/>
                <a:latin typeface="Calibri" panose="020F0502020204030204" pitchFamily="34" charset="0"/>
                <a:ea typeface="Calibri" panose="020F0502020204030204" pitchFamily="34" charset="0"/>
                <a:cs typeface="Times New Roman" panose="02020603050405020304" pitchFamily="18" charset="0"/>
              </a:rPr>
              <a:t>peripherals</a:t>
            </a:r>
            <a:r>
              <a:rPr lang="nl-NL" sz="1800">
                <a:effectLst/>
                <a:latin typeface="Calibri" panose="020F0502020204030204" pitchFamily="34" charset="0"/>
                <a:ea typeface="Calibri" panose="020F0502020204030204" pitchFamily="34" charset="0"/>
                <a:cs typeface="Times New Roman" panose="02020603050405020304" pitchFamily="18" charset="0"/>
              </a:rPr>
              <a:t> of andere systemen uit te lezen of aan te sturen.</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mj-lt"/>
              <a:buAutoNum type="romanLcPeriod"/>
            </a:pPr>
            <a:r>
              <a:rPr lang="nl-NL" sz="1800">
                <a:effectLst/>
                <a:latin typeface="Calibri" panose="020F0502020204030204" pitchFamily="34" charset="0"/>
                <a:ea typeface="Calibri" panose="020F0502020204030204" pitchFamily="34" charset="0"/>
                <a:cs typeface="Times New Roman" panose="02020603050405020304" pitchFamily="18" charset="0"/>
              </a:rPr>
              <a:t>Student begrijpt de interne werking van een (RT)OS, kan een OS opzetten, configureren en gebruiken, en begrijpt de invloed die een OS kan hebben op de vertaling van code naar executie, inclusief beperkingen op timing.</a:t>
            </a:r>
          </a:p>
          <a:p>
            <a:pPr marL="800100" lvl="1" indent="-342900">
              <a:lnSpc>
                <a:spcPct val="107000"/>
              </a:lnSpc>
              <a:spcAft>
                <a:spcPts val="800"/>
              </a:spcAft>
              <a:buFont typeface="+mj-lt"/>
              <a:buAutoNum type="romanLcPeriod"/>
            </a:pPr>
            <a:r>
              <a:rPr lang="nl-NL" sz="1800">
                <a:latin typeface="Calibri" panose="020F0502020204030204" pitchFamily="34" charset="0"/>
                <a:ea typeface="Calibri" panose="020F0502020204030204" pitchFamily="34" charset="0"/>
                <a:cs typeface="Times New Roman" panose="02020603050405020304" pitchFamily="18" charset="0"/>
              </a:rPr>
              <a:t>Student kan de impact van </a:t>
            </a:r>
            <a:r>
              <a:rPr lang="nl-NL" sz="1800" err="1">
                <a:latin typeface="Calibri" panose="020F0502020204030204" pitchFamily="34" charset="0"/>
                <a:ea typeface="Calibri" panose="020F0502020204030204" pitchFamily="34" charset="0"/>
                <a:cs typeface="Times New Roman" panose="02020603050405020304" pitchFamily="18" charset="0"/>
              </a:rPr>
              <a:t>concurrency</a:t>
            </a:r>
            <a:r>
              <a:rPr lang="nl-NL" sz="1800">
                <a:latin typeface="Calibri" panose="020F0502020204030204" pitchFamily="34" charset="0"/>
                <a:ea typeface="Calibri" panose="020F0502020204030204" pitchFamily="34" charset="0"/>
                <a:cs typeface="Times New Roman" panose="02020603050405020304" pitchFamily="18" charset="0"/>
              </a:rPr>
              <a:t> elementen zoals </a:t>
            </a:r>
            <a:r>
              <a:rPr lang="nl-NL" sz="1800" err="1">
                <a:latin typeface="Calibri" panose="020F0502020204030204" pitchFamily="34" charset="0"/>
                <a:ea typeface="Calibri" panose="020F0502020204030204" pitchFamily="34" charset="0"/>
                <a:cs typeface="Times New Roman" panose="02020603050405020304" pitchFamily="18" charset="0"/>
              </a:rPr>
              <a:t>flags</a:t>
            </a:r>
            <a:r>
              <a:rPr lang="nl-NL" sz="1800">
                <a:latin typeface="Calibri" panose="020F0502020204030204" pitchFamily="34" charset="0"/>
                <a:ea typeface="Calibri" panose="020F0502020204030204" pitchFamily="34" charset="0"/>
                <a:cs typeface="Times New Roman" panose="02020603050405020304" pitchFamily="18" charset="0"/>
              </a:rPr>
              <a:t>, timers, </a:t>
            </a:r>
            <a:r>
              <a:rPr lang="nl-NL" sz="1800" err="1">
                <a:latin typeface="Calibri" panose="020F0502020204030204" pitchFamily="34" charset="0"/>
                <a:ea typeface="Calibri" panose="020F0502020204030204" pitchFamily="34" charset="0"/>
                <a:cs typeface="Times New Roman" panose="02020603050405020304" pitchFamily="18" charset="0"/>
              </a:rPr>
              <a:t>mutexen</a:t>
            </a:r>
            <a:r>
              <a:rPr lang="nl-NL" sz="1800">
                <a:latin typeface="Calibri" panose="020F0502020204030204" pitchFamily="34" charset="0"/>
                <a:ea typeface="Calibri" panose="020F0502020204030204" pitchFamily="34" charset="0"/>
                <a:cs typeface="Times New Roman" panose="02020603050405020304" pitchFamily="18" charset="0"/>
              </a:rPr>
              <a:t>, synchrone/asynchrone </a:t>
            </a:r>
            <a:r>
              <a:rPr lang="nl-NL" sz="1800" err="1">
                <a:latin typeface="Calibri" panose="020F0502020204030204" pitchFamily="34" charset="0"/>
                <a:ea typeface="Calibri" panose="020F0502020204030204" pitchFamily="34" charset="0"/>
                <a:cs typeface="Times New Roman" panose="02020603050405020304" pitchFamily="18" charset="0"/>
              </a:rPr>
              <a:t>communcatie</a:t>
            </a:r>
            <a:r>
              <a:rPr lang="nl-NL" sz="1800">
                <a:latin typeface="Calibri" panose="020F0502020204030204" pitchFamily="34" charset="0"/>
                <a:ea typeface="Calibri" panose="020F0502020204030204" pitchFamily="34" charset="0"/>
                <a:cs typeface="Times New Roman" panose="02020603050405020304" pitchFamily="18" charset="0"/>
              </a:rPr>
              <a:t>, analyseren en deze elementen toepassen om te voldoen aan beperkingen wat betreft timing.</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mj-lt"/>
              <a:buAutoNum type="romanLcPeriod"/>
            </a:pP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endParaRPr lang="en-GB"/>
          </a:p>
        </p:txBody>
      </p:sp>
    </p:spTree>
    <p:extLst>
      <p:ext uri="{BB962C8B-B14F-4D97-AF65-F5344CB8AC3E}">
        <p14:creationId xmlns:p14="http://schemas.microsoft.com/office/powerpoint/2010/main" val="746306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E6A5B-8F0F-E13A-9010-72FC2BD2C6E0}"/>
              </a:ext>
            </a:extLst>
          </p:cNvPr>
          <p:cNvSpPr>
            <a:spLocks noGrp="1"/>
          </p:cNvSpPr>
          <p:nvPr>
            <p:ph type="title"/>
          </p:nvPr>
        </p:nvSpPr>
        <p:spPr/>
        <p:txBody>
          <a:bodyPr/>
          <a:lstStyle/>
          <a:p>
            <a:r>
              <a:rPr lang="en-GB" err="1"/>
              <a:t>Eindtermen</a:t>
            </a:r>
            <a:r>
              <a:rPr lang="en-GB"/>
              <a:t> met details (TI4)</a:t>
            </a:r>
          </a:p>
        </p:txBody>
      </p:sp>
      <p:sp>
        <p:nvSpPr>
          <p:cNvPr id="3" name="Text Placeholder 2">
            <a:extLst>
              <a:ext uri="{FF2B5EF4-FFF2-40B4-BE49-F238E27FC236}">
                <a16:creationId xmlns:a16="http://schemas.microsoft.com/office/drawing/2014/main" id="{6B7F4A43-FF3B-81D6-4382-C8E444D33A68}"/>
              </a:ext>
            </a:extLst>
          </p:cNvPr>
          <p:cNvSpPr>
            <a:spLocks noGrp="1"/>
          </p:cNvSpPr>
          <p:nvPr>
            <p:ph type="body" sz="quarter" idx="13"/>
          </p:nvPr>
        </p:nvSpPr>
        <p:spPr/>
        <p:txBody>
          <a:bodyPr/>
          <a:lstStyle/>
          <a:p>
            <a:pPr marL="444500" indent="-444500">
              <a:lnSpc>
                <a:spcPct val="107000"/>
              </a:lnSpc>
              <a:spcAft>
                <a:spcPts val="800"/>
              </a:spcAft>
            </a:pPr>
            <a:r>
              <a:rPr lang="nl-NL" sz="1800" b="1">
                <a:effectLst/>
                <a:latin typeface="Calibri" panose="020F0502020204030204" pitchFamily="34" charset="0"/>
                <a:ea typeface="Calibri" panose="020F0502020204030204" pitchFamily="34" charset="0"/>
                <a:cs typeface="Times New Roman" panose="02020603050405020304" pitchFamily="18" charset="0"/>
              </a:rPr>
              <a:t>TI4. </a:t>
            </a:r>
            <a:r>
              <a:rPr lang="nl-NL" sz="1800">
                <a:effectLst/>
                <a:latin typeface="Calibri" panose="020F0502020204030204" pitchFamily="34" charset="0"/>
                <a:ea typeface="Calibri" panose="020F0502020204030204" pitchFamily="34" charset="0"/>
                <a:cs typeface="Times New Roman" panose="02020603050405020304" pitchFamily="18" charset="0"/>
              </a:rPr>
              <a:t>Kan </a:t>
            </a:r>
            <a:r>
              <a:rPr lang="nl-NL"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hardware- en software-aspecten </a:t>
            </a:r>
            <a:r>
              <a:rPr lang="nl-NL" sz="1800">
                <a:effectLst/>
                <a:latin typeface="Calibri" panose="020F0502020204030204" pitchFamily="34" charset="0"/>
                <a:ea typeface="Calibri" panose="020F0502020204030204" pitchFamily="34" charset="0"/>
                <a:cs typeface="Times New Roman" panose="02020603050405020304" pitchFamily="18" charset="0"/>
              </a:rPr>
              <a:t>ontwerpen met daarbij passend advies uitbrengen over de keuzes wat betreft noodzakelijke hardware- én softwarecomponenten, rekening houdend met de eisen van de stakeholders.</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romanLcPeriod"/>
            </a:pPr>
            <a:r>
              <a:rPr lang="nl-NL" sz="1800">
                <a:effectLst/>
                <a:latin typeface="Calibri" panose="020F0502020204030204" pitchFamily="34" charset="0"/>
                <a:ea typeface="Calibri" panose="020F0502020204030204" pitchFamily="34" charset="0"/>
                <a:cs typeface="Times New Roman" panose="02020603050405020304" pitchFamily="18" charset="0"/>
              </a:rPr>
              <a:t>Student kan systeemfunctionaliteit modelleren met gangbare UML/</a:t>
            </a:r>
            <a:r>
              <a:rPr lang="nl-NL" sz="1800" err="1">
                <a:effectLst/>
                <a:latin typeface="Calibri" panose="020F0502020204030204" pitchFamily="34" charset="0"/>
                <a:ea typeface="Calibri" panose="020F0502020204030204" pitchFamily="34" charset="0"/>
                <a:cs typeface="Times New Roman" panose="02020603050405020304" pitchFamily="18" charset="0"/>
              </a:rPr>
              <a:t>SysML</a:t>
            </a:r>
            <a:r>
              <a:rPr lang="nl-NL" sz="1800">
                <a:effectLst/>
                <a:latin typeface="Calibri" panose="020F0502020204030204" pitchFamily="34" charset="0"/>
                <a:ea typeface="Calibri" panose="020F0502020204030204" pitchFamily="34" charset="0"/>
                <a:cs typeface="Times New Roman" panose="02020603050405020304" pitchFamily="18" charset="0"/>
              </a:rPr>
              <a:t> diagrammen (bijv. </a:t>
            </a:r>
            <a:r>
              <a:rPr lang="nl-NL" sz="1800" err="1">
                <a:effectLst/>
                <a:latin typeface="Calibri" panose="020F0502020204030204" pitchFamily="34" charset="0"/>
                <a:ea typeface="Calibri" panose="020F0502020204030204" pitchFamily="34" charset="0"/>
                <a:cs typeface="Times New Roman" panose="02020603050405020304" pitchFamily="18" charset="0"/>
              </a:rPr>
              <a:t>use</a:t>
            </a:r>
            <a:r>
              <a:rPr lang="nl-NL" sz="1800">
                <a:effectLst/>
                <a:latin typeface="Calibri" panose="020F0502020204030204" pitchFamily="34" charset="0"/>
                <a:ea typeface="Calibri" panose="020F0502020204030204" pitchFamily="34" charset="0"/>
                <a:cs typeface="Times New Roman" panose="02020603050405020304" pitchFamily="18" charset="0"/>
              </a:rPr>
              <a:t> case, system/</a:t>
            </a:r>
            <a:r>
              <a:rPr lang="nl-NL" sz="1800" err="1">
                <a:effectLst/>
                <a:latin typeface="Calibri" panose="020F0502020204030204" pitchFamily="34" charset="0"/>
                <a:ea typeface="Calibri" panose="020F0502020204030204" pitchFamily="34" charset="0"/>
                <a:cs typeface="Times New Roman" panose="02020603050405020304" pitchFamily="18" charset="0"/>
              </a:rPr>
              <a:t>internal</a:t>
            </a:r>
            <a:r>
              <a:rPr lang="nl-NL" sz="1800">
                <a:effectLst/>
                <a:latin typeface="Calibri" panose="020F0502020204030204" pitchFamily="34" charset="0"/>
                <a:ea typeface="Calibri" panose="020F0502020204030204" pitchFamily="34" charset="0"/>
                <a:cs typeface="Times New Roman" panose="02020603050405020304" pitchFamily="18" charset="0"/>
              </a:rPr>
              <a:t> block </a:t>
            </a:r>
            <a:r>
              <a:rPr lang="nl-NL" sz="1800" err="1">
                <a:effectLst/>
                <a:latin typeface="Calibri" panose="020F0502020204030204" pitchFamily="34" charset="0"/>
                <a:ea typeface="Calibri" panose="020F0502020204030204" pitchFamily="34" charset="0"/>
                <a:cs typeface="Times New Roman" panose="02020603050405020304" pitchFamily="18" charset="0"/>
              </a:rPr>
              <a:t>definition</a:t>
            </a:r>
            <a:r>
              <a:rPr lang="nl-NL" sz="1800">
                <a:effectLst/>
                <a:latin typeface="Calibri" panose="020F0502020204030204" pitchFamily="34" charset="0"/>
                <a:ea typeface="Calibri" panose="020F0502020204030204" pitchFamily="34" charset="0"/>
                <a:cs typeface="Times New Roman" panose="02020603050405020304" pitchFamily="18" charset="0"/>
              </a:rPr>
              <a:t> diagram) om te komen tot een beargumenteerd voorstel voor de architectuur van een (</a:t>
            </a:r>
            <a:r>
              <a:rPr lang="nl-NL" sz="1800" err="1">
                <a:effectLst/>
                <a:latin typeface="Calibri" panose="020F0502020204030204" pitchFamily="34" charset="0"/>
                <a:ea typeface="Calibri" panose="020F0502020204030204" pitchFamily="34" charset="0"/>
                <a:cs typeface="Times New Roman" panose="02020603050405020304" pitchFamily="18" charset="0"/>
              </a:rPr>
              <a:t>embedded</a:t>
            </a:r>
            <a:r>
              <a:rPr lang="nl-NL" sz="1800">
                <a:effectLst/>
                <a:latin typeface="Calibri" panose="020F0502020204030204" pitchFamily="34" charset="0"/>
                <a:ea typeface="Calibri" panose="020F0502020204030204" pitchFamily="34" charset="0"/>
                <a:cs typeface="Times New Roman" panose="02020603050405020304" pitchFamily="18" charset="0"/>
              </a:rPr>
              <a:t>) computersysteem.</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mj-lt"/>
              <a:buAutoNum type="romanLcPeriod"/>
            </a:pPr>
            <a:r>
              <a:rPr lang="nl-NL" sz="1800">
                <a:effectLst/>
                <a:latin typeface="Calibri" panose="020F0502020204030204" pitchFamily="34" charset="0"/>
                <a:ea typeface="Calibri" panose="020F0502020204030204" pitchFamily="34" charset="0"/>
                <a:cs typeface="Times New Roman" panose="02020603050405020304" pitchFamily="18" charset="0"/>
              </a:rPr>
              <a:t>Student kan op basis van eisen van de klant en (in)directe stakeholders </a:t>
            </a:r>
            <a:r>
              <a:rPr lang="nl-NL" sz="1800" err="1">
                <a:effectLst/>
                <a:latin typeface="Calibri" panose="020F0502020204030204" pitchFamily="34" charset="0"/>
                <a:ea typeface="Calibri" panose="020F0502020204030204" pitchFamily="34" charset="0"/>
                <a:cs typeface="Times New Roman" panose="02020603050405020304" pitchFamily="18" charset="0"/>
              </a:rPr>
              <a:t>requirements</a:t>
            </a:r>
            <a:r>
              <a:rPr lang="nl-NL" sz="1800">
                <a:effectLst/>
                <a:latin typeface="Calibri" panose="020F0502020204030204" pitchFamily="34" charset="0"/>
                <a:ea typeface="Calibri" panose="020F0502020204030204" pitchFamily="34" charset="0"/>
                <a:cs typeface="Times New Roman" panose="02020603050405020304" pitchFamily="18" charset="0"/>
              </a:rPr>
              <a:t> opstellen voor een (</a:t>
            </a:r>
            <a:r>
              <a:rPr lang="nl-NL" sz="1800" err="1">
                <a:effectLst/>
                <a:latin typeface="Calibri" panose="020F0502020204030204" pitchFamily="34" charset="0"/>
                <a:ea typeface="Calibri" panose="020F0502020204030204" pitchFamily="34" charset="0"/>
                <a:cs typeface="Times New Roman" panose="02020603050405020304" pitchFamily="18" charset="0"/>
              </a:rPr>
              <a:t>embedded</a:t>
            </a:r>
            <a:r>
              <a:rPr lang="nl-NL" sz="1800">
                <a:effectLst/>
                <a:latin typeface="Calibri" panose="020F0502020204030204" pitchFamily="34" charset="0"/>
                <a:ea typeface="Calibri" panose="020F0502020204030204" pitchFamily="34" charset="0"/>
                <a:cs typeface="Times New Roman" panose="02020603050405020304" pitchFamily="18" charset="0"/>
              </a:rPr>
              <a:t>) computersysteem, en daaruit een benodigde solution </a:t>
            </a:r>
            <a:r>
              <a:rPr lang="nl-NL" sz="1800" err="1">
                <a:effectLst/>
                <a:latin typeface="Calibri" panose="020F0502020204030204" pitchFamily="34" charset="0"/>
                <a:ea typeface="Calibri" panose="020F0502020204030204" pitchFamily="34" charset="0"/>
                <a:cs typeface="Times New Roman" panose="02020603050405020304" pitchFamily="18" charset="0"/>
              </a:rPr>
              <a:t>architecture</a:t>
            </a:r>
            <a:r>
              <a:rPr lang="nl-NL" sz="1800">
                <a:effectLst/>
                <a:latin typeface="Calibri" panose="020F0502020204030204" pitchFamily="34" charset="0"/>
                <a:ea typeface="Calibri" panose="020F0502020204030204" pitchFamily="34" charset="0"/>
                <a:cs typeface="Times New Roman" panose="02020603050405020304" pitchFamily="18" charset="0"/>
              </a:rPr>
              <a:t> opstellen voor het realiseren van de software van een (</a:t>
            </a:r>
            <a:r>
              <a:rPr lang="nl-NL" sz="1800" err="1">
                <a:effectLst/>
                <a:latin typeface="Calibri" panose="020F0502020204030204" pitchFamily="34" charset="0"/>
                <a:ea typeface="Calibri" panose="020F0502020204030204" pitchFamily="34" charset="0"/>
                <a:cs typeface="Times New Roman" panose="02020603050405020304" pitchFamily="18" charset="0"/>
              </a:rPr>
              <a:t>embedded</a:t>
            </a:r>
            <a:r>
              <a:rPr lang="nl-NL" sz="1800">
                <a:effectLst/>
                <a:latin typeface="Calibri" panose="020F0502020204030204" pitchFamily="34" charset="0"/>
                <a:ea typeface="Calibri" panose="020F0502020204030204" pitchFamily="34" charset="0"/>
                <a:cs typeface="Times New Roman" panose="02020603050405020304" pitchFamily="18" charset="0"/>
              </a:rPr>
              <a:t>) systeem.</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endParaRPr lang="en-GB"/>
          </a:p>
        </p:txBody>
      </p:sp>
    </p:spTree>
    <p:extLst>
      <p:ext uri="{BB962C8B-B14F-4D97-AF65-F5344CB8AC3E}">
        <p14:creationId xmlns:p14="http://schemas.microsoft.com/office/powerpoint/2010/main" val="1925209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640D6-4D6A-C6F5-E24D-2B53967D0323}"/>
              </a:ext>
            </a:extLst>
          </p:cNvPr>
          <p:cNvSpPr>
            <a:spLocks noGrp="1"/>
          </p:cNvSpPr>
          <p:nvPr>
            <p:ph type="title"/>
          </p:nvPr>
        </p:nvSpPr>
        <p:spPr/>
        <p:txBody>
          <a:bodyPr/>
          <a:lstStyle/>
          <a:p>
            <a:r>
              <a:rPr lang="en-GB" err="1"/>
              <a:t>Eindtermen</a:t>
            </a:r>
            <a:r>
              <a:rPr lang="en-GB"/>
              <a:t> met details (TI5)</a:t>
            </a:r>
          </a:p>
        </p:txBody>
      </p:sp>
      <p:sp>
        <p:nvSpPr>
          <p:cNvPr id="3" name="Text Placeholder 2">
            <a:extLst>
              <a:ext uri="{FF2B5EF4-FFF2-40B4-BE49-F238E27FC236}">
                <a16:creationId xmlns:a16="http://schemas.microsoft.com/office/drawing/2014/main" id="{97C01A33-501C-7512-015A-9EB2DA3CB215}"/>
              </a:ext>
            </a:extLst>
          </p:cNvPr>
          <p:cNvSpPr>
            <a:spLocks noGrp="1"/>
          </p:cNvSpPr>
          <p:nvPr>
            <p:ph type="body" sz="quarter" idx="13"/>
          </p:nvPr>
        </p:nvSpPr>
        <p:spPr/>
        <p:txBody>
          <a:bodyPr/>
          <a:lstStyle/>
          <a:p>
            <a:pPr marL="444500" indent="-444500">
              <a:lnSpc>
                <a:spcPct val="107000"/>
              </a:lnSpc>
              <a:spcAft>
                <a:spcPts val="800"/>
              </a:spcAft>
            </a:pPr>
            <a:r>
              <a:rPr lang="nl-NL" sz="1800" b="1">
                <a:effectLst/>
                <a:latin typeface="Calibri" panose="020F0502020204030204" pitchFamily="34" charset="0"/>
                <a:ea typeface="Calibri" panose="020F0502020204030204" pitchFamily="34" charset="0"/>
                <a:cs typeface="Times New Roman" panose="02020603050405020304" pitchFamily="18" charset="0"/>
              </a:rPr>
              <a:t>TI5. </a:t>
            </a:r>
            <a:r>
              <a:rPr lang="nl-NL" sz="1800">
                <a:effectLst/>
                <a:latin typeface="Calibri" panose="020F0502020204030204" pitchFamily="34" charset="0"/>
                <a:ea typeface="Calibri" panose="020F0502020204030204" pitchFamily="34" charset="0"/>
                <a:cs typeface="Times New Roman" panose="02020603050405020304" pitchFamily="18" charset="0"/>
              </a:rPr>
              <a:t>Kan software voor </a:t>
            </a:r>
            <a:r>
              <a:rPr lang="nl-NL"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Embedded Systems</a:t>
            </a:r>
            <a:r>
              <a:rPr lang="nl-NL" sz="1800">
                <a:effectLst/>
                <a:latin typeface="Calibri" panose="020F0502020204030204" pitchFamily="34" charset="0"/>
                <a:ea typeface="Calibri" panose="020F0502020204030204" pitchFamily="34" charset="0"/>
                <a:cs typeface="Times New Roman" panose="02020603050405020304" pitchFamily="18" charset="0"/>
              </a:rPr>
              <a:t> realiseren en evalueren, met een focus op beperkingen wat betreft timing, resourcegebruik en performance, rekening houdend met de eisen van de stakeholders.</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romanLcPeriod"/>
            </a:pPr>
            <a:r>
              <a:rPr lang="nl-NL" sz="1800">
                <a:effectLst/>
                <a:latin typeface="Calibri" panose="020F0502020204030204" pitchFamily="34" charset="0"/>
                <a:ea typeface="Calibri" panose="020F0502020204030204" pitchFamily="34" charset="0"/>
                <a:cs typeface="Times New Roman" panose="02020603050405020304" pitchFamily="18" charset="0"/>
              </a:rPr>
              <a:t>Student begrijpt relevante eigenschappen (spanning/stroom/gedrag) vanuit een elektrisch schema, kan elementaire elektronica doorrekenen en bouwen, digitale schakelingen ontwerpen, bouwen en begrijpen, en eenvoudige chips aansluiten en vanuit een applicatie aansturen.</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romanLcPeriod"/>
            </a:pPr>
            <a:r>
              <a:rPr lang="nl-NL" sz="1800">
                <a:effectLst/>
                <a:latin typeface="Calibri" panose="020F0502020204030204" pitchFamily="34" charset="0"/>
                <a:ea typeface="Calibri" panose="020F0502020204030204" pitchFamily="34" charset="0"/>
                <a:cs typeface="Times New Roman" panose="02020603050405020304" pitchFamily="18" charset="0"/>
              </a:rPr>
              <a:t>Student kan een cross-development systeem gebruiken om software te ontwikkelen voor een micro-controller.</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mj-lt"/>
              <a:buAutoNum type="romanLcPeriod"/>
            </a:pPr>
            <a:r>
              <a:rPr lang="nl-NL" sz="1800">
                <a:effectLst/>
                <a:latin typeface="Calibri" panose="020F0502020204030204" pitchFamily="34" charset="0"/>
                <a:ea typeface="Calibri" panose="020F0502020204030204" pitchFamily="34" charset="0"/>
                <a:cs typeface="Times New Roman" panose="02020603050405020304" pitchFamily="18" charset="0"/>
              </a:rPr>
              <a:t>Student kan regelsystemen en gedistribueerde (</a:t>
            </a:r>
            <a:r>
              <a:rPr lang="nl-NL" sz="1800" err="1">
                <a:effectLst/>
                <a:latin typeface="Calibri" panose="020F0502020204030204" pitchFamily="34" charset="0"/>
                <a:ea typeface="Calibri" panose="020F0502020204030204" pitchFamily="34" charset="0"/>
                <a:cs typeface="Times New Roman" panose="02020603050405020304" pitchFamily="18" charset="0"/>
              </a:rPr>
              <a:t>embedded</a:t>
            </a:r>
            <a:r>
              <a:rPr lang="nl-NL" sz="1800">
                <a:effectLst/>
                <a:latin typeface="Calibri" panose="020F0502020204030204" pitchFamily="34" charset="0"/>
                <a:ea typeface="Calibri" panose="020F0502020204030204" pitchFamily="34" charset="0"/>
                <a:cs typeface="Times New Roman" panose="02020603050405020304" pitchFamily="18" charset="0"/>
              </a:rPr>
              <a:t>) computersystemen realiseren en testen, rekening houdend met (real-time) performance en resource management.</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endParaRPr lang="en-GB"/>
          </a:p>
        </p:txBody>
      </p:sp>
    </p:spTree>
    <p:extLst>
      <p:ext uri="{BB962C8B-B14F-4D97-AF65-F5344CB8AC3E}">
        <p14:creationId xmlns:p14="http://schemas.microsoft.com/office/powerpoint/2010/main" val="259487817"/>
      </p:ext>
    </p:extLst>
  </p:cSld>
  <p:clrMapOvr>
    <a:masterClrMapping/>
  </p:clrMapOvr>
</p:sld>
</file>

<file path=ppt/theme/theme1.xml><?xml version="1.0" encoding="utf-8"?>
<a:theme xmlns:a="http://schemas.openxmlformats.org/drawingml/2006/main" name="HUoverhead[1]">
  <a:themeElements>
    <a:clrScheme name="HUoverhead[1] 8">
      <a:dk1>
        <a:srgbClr val="000000"/>
      </a:dk1>
      <a:lt1>
        <a:srgbClr val="00A0D2"/>
      </a:lt1>
      <a:dk2>
        <a:srgbClr val="000000"/>
      </a:dk2>
      <a:lt2>
        <a:srgbClr val="005A6F"/>
      </a:lt2>
      <a:accent1>
        <a:srgbClr val="AAFFFD"/>
      </a:accent1>
      <a:accent2>
        <a:srgbClr val="ED0010"/>
      </a:accent2>
      <a:accent3>
        <a:srgbClr val="AACDE5"/>
      </a:accent3>
      <a:accent4>
        <a:srgbClr val="000000"/>
      </a:accent4>
      <a:accent5>
        <a:srgbClr val="D2FFFE"/>
      </a:accent5>
      <a:accent6>
        <a:srgbClr val="D7000D"/>
      </a:accent6>
      <a:hlink>
        <a:srgbClr val="380060"/>
      </a:hlink>
      <a:folHlink>
        <a:srgbClr val="FFFFFF"/>
      </a:folHlink>
    </a:clrScheme>
    <a:fontScheme name="HUoverhead[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HUoverhead[1] 1">
        <a:dk1>
          <a:srgbClr val="000000"/>
        </a:dk1>
        <a:lt1>
          <a:srgbClr val="FFFFFF"/>
        </a:lt1>
        <a:dk2>
          <a:srgbClr val="00ADCD"/>
        </a:dk2>
        <a:lt2>
          <a:srgbClr val="FFFFFF"/>
        </a:lt2>
        <a:accent1>
          <a:srgbClr val="FF1E00"/>
        </a:accent1>
        <a:accent2>
          <a:srgbClr val="6D6FC7"/>
        </a:accent2>
        <a:accent3>
          <a:srgbClr val="AAD3E3"/>
        </a:accent3>
        <a:accent4>
          <a:srgbClr val="DADADA"/>
        </a:accent4>
        <a:accent5>
          <a:srgbClr val="FFABAA"/>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HUoverhead[1] 2">
        <a:dk1>
          <a:srgbClr val="000000"/>
        </a:dk1>
        <a:lt1>
          <a:srgbClr val="00ADCD"/>
        </a:lt1>
        <a:dk2>
          <a:srgbClr val="000000"/>
        </a:dk2>
        <a:lt2>
          <a:srgbClr val="000000"/>
        </a:lt2>
        <a:accent1>
          <a:srgbClr val="FF1E00"/>
        </a:accent1>
        <a:accent2>
          <a:srgbClr val="6D6FC7"/>
        </a:accent2>
        <a:accent3>
          <a:srgbClr val="AAD3E3"/>
        </a:accent3>
        <a:accent4>
          <a:srgbClr val="000000"/>
        </a:accent4>
        <a:accent5>
          <a:srgbClr val="FFABAA"/>
        </a:accent5>
        <a:accent6>
          <a:srgbClr val="6264B4"/>
        </a:accent6>
        <a:hlink>
          <a:srgbClr val="FD8300"/>
        </a:hlink>
        <a:folHlink>
          <a:srgbClr val="78BB17"/>
        </a:folHlink>
      </a:clrScheme>
      <a:clrMap bg1="lt1" tx1="dk1" bg2="lt2" tx2="dk2" accent1="accent1" accent2="accent2" accent3="accent3" accent4="accent4" accent5="accent5" accent6="accent6" hlink="hlink" folHlink="folHlink"/>
    </a:extraClrScheme>
    <a:extraClrScheme>
      <a:clrScheme name="HUoverhead[1] 3">
        <a:dk1>
          <a:srgbClr val="FFFFFF"/>
        </a:dk1>
        <a:lt1>
          <a:srgbClr val="FFFFFF"/>
        </a:lt1>
        <a:dk2>
          <a:srgbClr val="000000"/>
        </a:dk2>
        <a:lt2>
          <a:srgbClr val="000000"/>
        </a:lt2>
        <a:accent1>
          <a:srgbClr val="FF1E00"/>
        </a:accent1>
        <a:accent2>
          <a:srgbClr val="6D6FC7"/>
        </a:accent2>
        <a:accent3>
          <a:srgbClr val="FFFFFF"/>
        </a:accent3>
        <a:accent4>
          <a:srgbClr val="DADADA"/>
        </a:accent4>
        <a:accent5>
          <a:srgbClr val="FFABAA"/>
        </a:accent5>
        <a:accent6>
          <a:srgbClr val="6264B4"/>
        </a:accent6>
        <a:hlink>
          <a:srgbClr val="FD8300"/>
        </a:hlink>
        <a:folHlink>
          <a:srgbClr val="78BB17"/>
        </a:folHlink>
      </a:clrScheme>
      <a:clrMap bg1="lt1" tx1="dk1" bg2="lt2" tx2="dk2" accent1="accent1" accent2="accent2" accent3="accent3" accent4="accent4" accent5="accent5" accent6="accent6" hlink="hlink" folHlink="folHlink"/>
    </a:extraClrScheme>
    <a:extraClrScheme>
      <a:clrScheme name="HUoverhead[1] 4">
        <a:dk1>
          <a:srgbClr val="000000"/>
        </a:dk1>
        <a:lt1>
          <a:srgbClr val="FFFFFF"/>
        </a:lt1>
        <a:dk2>
          <a:srgbClr val="000000"/>
        </a:dk2>
        <a:lt2>
          <a:srgbClr val="005A6F"/>
        </a:lt2>
        <a:accent1>
          <a:srgbClr val="FF1E00"/>
        </a:accent1>
        <a:accent2>
          <a:srgbClr val="005A6F"/>
        </a:accent2>
        <a:accent3>
          <a:srgbClr val="FFFFFF"/>
        </a:accent3>
        <a:accent4>
          <a:srgbClr val="000000"/>
        </a:accent4>
        <a:accent5>
          <a:srgbClr val="FFABAA"/>
        </a:accent5>
        <a:accent6>
          <a:srgbClr val="005164"/>
        </a:accent6>
        <a:hlink>
          <a:srgbClr val="FF1E00"/>
        </a:hlink>
        <a:folHlink>
          <a:srgbClr val="005A6F"/>
        </a:folHlink>
      </a:clrScheme>
      <a:clrMap bg1="lt1" tx1="dk1" bg2="lt2" tx2="dk2" accent1="accent1" accent2="accent2" accent3="accent3" accent4="accent4" accent5="accent5" accent6="accent6" hlink="hlink" folHlink="folHlink"/>
    </a:extraClrScheme>
    <a:extraClrScheme>
      <a:clrScheme name="HUoverhead[1] 5">
        <a:dk1>
          <a:srgbClr val="000000"/>
        </a:dk1>
        <a:lt1>
          <a:srgbClr val="00ADCD"/>
        </a:lt1>
        <a:dk2>
          <a:srgbClr val="000000"/>
        </a:dk2>
        <a:lt2>
          <a:srgbClr val="005A6F"/>
        </a:lt2>
        <a:accent1>
          <a:srgbClr val="92DDFD"/>
        </a:accent1>
        <a:accent2>
          <a:srgbClr val="FF007E"/>
        </a:accent2>
        <a:accent3>
          <a:srgbClr val="AAD3E3"/>
        </a:accent3>
        <a:accent4>
          <a:srgbClr val="000000"/>
        </a:accent4>
        <a:accent5>
          <a:srgbClr val="C7EBFE"/>
        </a:accent5>
        <a:accent6>
          <a:srgbClr val="E70072"/>
        </a:accent6>
        <a:hlink>
          <a:srgbClr val="FFBD00"/>
        </a:hlink>
        <a:folHlink>
          <a:srgbClr val="005A6F"/>
        </a:folHlink>
      </a:clrScheme>
      <a:clrMap bg1="lt1" tx1="dk1" bg2="lt2" tx2="dk2" accent1="accent1" accent2="accent2" accent3="accent3" accent4="accent4" accent5="accent5" accent6="accent6" hlink="hlink" folHlink="folHlink"/>
    </a:extraClrScheme>
    <a:extraClrScheme>
      <a:clrScheme name="HUoverhead[1] 6">
        <a:dk1>
          <a:srgbClr val="000000"/>
        </a:dk1>
        <a:lt1>
          <a:srgbClr val="00ADCD"/>
        </a:lt1>
        <a:dk2>
          <a:srgbClr val="000000"/>
        </a:dk2>
        <a:lt2>
          <a:srgbClr val="005A6F"/>
        </a:lt2>
        <a:accent1>
          <a:srgbClr val="AAD5DB"/>
        </a:accent1>
        <a:accent2>
          <a:srgbClr val="FF1E00"/>
        </a:accent2>
        <a:accent3>
          <a:srgbClr val="AAD3E3"/>
        </a:accent3>
        <a:accent4>
          <a:srgbClr val="000000"/>
        </a:accent4>
        <a:accent5>
          <a:srgbClr val="D2E7EA"/>
        </a:accent5>
        <a:accent6>
          <a:srgbClr val="E71A00"/>
        </a:accent6>
        <a:hlink>
          <a:srgbClr val="380060"/>
        </a:hlink>
        <a:folHlink>
          <a:srgbClr val="FFFFFF"/>
        </a:folHlink>
      </a:clrScheme>
      <a:clrMap bg1="lt1" tx1="dk1" bg2="lt2" tx2="dk2" accent1="accent1" accent2="accent2" accent3="accent3" accent4="accent4" accent5="accent5" accent6="accent6" hlink="hlink" folHlink="folHlink"/>
    </a:extraClrScheme>
    <a:extraClrScheme>
      <a:clrScheme name="HUoverhead[1] 7">
        <a:dk1>
          <a:srgbClr val="000000"/>
        </a:dk1>
        <a:lt1>
          <a:srgbClr val="00ADCD"/>
        </a:lt1>
        <a:dk2>
          <a:srgbClr val="000000"/>
        </a:dk2>
        <a:lt2>
          <a:srgbClr val="005A6F"/>
        </a:lt2>
        <a:accent1>
          <a:srgbClr val="AAFFFD"/>
        </a:accent1>
        <a:accent2>
          <a:srgbClr val="ED0010"/>
        </a:accent2>
        <a:accent3>
          <a:srgbClr val="AAD3E3"/>
        </a:accent3>
        <a:accent4>
          <a:srgbClr val="000000"/>
        </a:accent4>
        <a:accent5>
          <a:srgbClr val="D2FFFE"/>
        </a:accent5>
        <a:accent6>
          <a:srgbClr val="D7000D"/>
        </a:accent6>
        <a:hlink>
          <a:srgbClr val="380060"/>
        </a:hlink>
        <a:folHlink>
          <a:srgbClr val="FFFFFF"/>
        </a:folHlink>
      </a:clrScheme>
      <a:clrMap bg1="lt1" tx1="dk1" bg2="lt2" tx2="dk2" accent1="accent1" accent2="accent2" accent3="accent3" accent4="accent4" accent5="accent5" accent6="accent6" hlink="hlink" folHlink="folHlink"/>
    </a:extraClrScheme>
    <a:extraClrScheme>
      <a:clrScheme name="HUoverhead[1] 8">
        <a:dk1>
          <a:srgbClr val="000000"/>
        </a:dk1>
        <a:lt1>
          <a:srgbClr val="00A0D2"/>
        </a:lt1>
        <a:dk2>
          <a:srgbClr val="000000"/>
        </a:dk2>
        <a:lt2>
          <a:srgbClr val="005A6F"/>
        </a:lt2>
        <a:accent1>
          <a:srgbClr val="AAFFFD"/>
        </a:accent1>
        <a:accent2>
          <a:srgbClr val="ED0010"/>
        </a:accent2>
        <a:accent3>
          <a:srgbClr val="AACDE5"/>
        </a:accent3>
        <a:accent4>
          <a:srgbClr val="000000"/>
        </a:accent4>
        <a:accent5>
          <a:srgbClr val="D2FFFE"/>
        </a:accent5>
        <a:accent6>
          <a:srgbClr val="D7000D"/>
        </a:accent6>
        <a:hlink>
          <a:srgbClr val="380060"/>
        </a:hlink>
        <a:folHlink>
          <a:srgbClr val="FFFF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owerpoint HU Utrecht wit - International def [Read-Only] [Compatibility Mode]" id="{3592993C-2A73-4BBD-B916-CC94272075C6}" vid="{F7E8AB35-E329-4774-8F58-5095E960B8B3}"/>
    </a:ext>
  </a:extLst>
</a:theme>
</file>

<file path=ppt/theme/theme2.xml><?xml version="1.0" encoding="utf-8"?>
<a:theme xmlns:a="http://schemas.openxmlformats.org/drawingml/2006/main" name="Kantoorthema">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HUEnglish">
  <a:themeElements>
    <a:clrScheme name="HU">
      <a:dk1>
        <a:srgbClr val="000000"/>
      </a:dk1>
      <a:lt1>
        <a:srgbClr val="FFFFFF"/>
      </a:lt1>
      <a:dk2>
        <a:srgbClr val="FEFFFF"/>
      </a:dk2>
      <a:lt2>
        <a:srgbClr val="E7E6E6"/>
      </a:lt2>
      <a:accent1>
        <a:srgbClr val="00A0D2"/>
      </a:accent1>
      <a:accent2>
        <a:srgbClr val="EC0010"/>
      </a:accent2>
      <a:accent3>
        <a:srgbClr val="FEFFFF"/>
      </a:accent3>
      <a:accent4>
        <a:srgbClr val="00A0D2"/>
      </a:accent4>
      <a:accent5>
        <a:srgbClr val="EC0010"/>
      </a:accent5>
      <a:accent6>
        <a:srgbClr val="00A0D2"/>
      </a:accent6>
      <a:hlink>
        <a:srgbClr val="00A0D2"/>
      </a:hlink>
      <a:folHlink>
        <a:srgbClr val="00A0D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none">
        <a:spAutoFit/>
      </a:bodyPr>
      <a:lstStyle>
        <a:defPPr algn="l">
          <a:defRPr dirty="0" err="1">
            <a:solidFill>
              <a:srgbClr val="000000"/>
            </a:solidFill>
            <a:latin typeface="Avenir Roman" panose="02000503020000020003" pitchFamily="2" charset="0"/>
          </a:defRPr>
        </a:defPPr>
      </a:lstStyle>
    </a:spDef>
    <a:txDef>
      <a:spPr/>
      <a:bodyPr vert="horz" lIns="0" tIns="45720" rIns="91440" bIns="45720" rtlCol="0">
        <a:normAutofit/>
      </a:bodyPr>
      <a:lstStyle>
        <a:defPPr algn="l">
          <a:defRPr smtClean="0"/>
        </a:defPPr>
      </a:lstStyle>
    </a:txDef>
  </a:objectDefaults>
  <a:extraClrSchemeLst/>
  <a:extLst>
    <a:ext uri="{05A4C25C-085E-4340-85A3-A5531E510DB2}">
      <thm15:themeFamily xmlns:thm15="http://schemas.microsoft.com/office/thememl/2012/main" name="HUEnglish" id="{688B330A-8B05-4982-A5EC-056557CDAC89}" vid="{F55B0A30-743E-4BEB-84E6-2C0A0E95955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cc018f0f-33de-4c4c-920d-26dc6e1acc33" xsi:nil="true"/>
    <test xmlns="8e39aab0-005d-45b6-a80e-05e5df2908d1" xsi:nil="true"/>
    <lcf76f155ced4ddcb4097134ff3c332f xmlns="8e39aab0-005d-45b6-a80e-05e5df2908d1">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1A80706761E274FBF7207A6EEFD509E" ma:contentTypeVersion="17" ma:contentTypeDescription="Een nieuw document maken." ma:contentTypeScope="" ma:versionID="7532e6727f38b8d1ccbccc3ff3ee5d6d">
  <xsd:schema xmlns:xsd="http://www.w3.org/2001/XMLSchema" xmlns:xs="http://www.w3.org/2001/XMLSchema" xmlns:p="http://schemas.microsoft.com/office/2006/metadata/properties" xmlns:ns2="8e39aab0-005d-45b6-a80e-05e5df2908d1" xmlns:ns3="cc018f0f-33de-4c4c-920d-26dc6e1acc33" targetNamespace="http://schemas.microsoft.com/office/2006/metadata/properties" ma:root="true" ma:fieldsID="e06b28a107b284d7baa272626878d615" ns2:_="" ns3:_="">
    <xsd:import namespace="8e39aab0-005d-45b6-a80e-05e5df2908d1"/>
    <xsd:import namespace="cc018f0f-33de-4c4c-920d-26dc6e1acc3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Location" minOccurs="0"/>
                <xsd:element ref="ns2:test" minOccurs="0"/>
                <xsd:element ref="ns2:MediaServiceOCR" minOccurs="0"/>
                <xsd:element ref="ns2:MediaServiceEventHashCode" minOccurs="0"/>
                <xsd:element ref="ns2:MediaServiceGenerationTime"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39aab0-005d-45b6-a80e-05e5df2908d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Location" ma:index="14" nillable="true" ma:displayName="MediaServiceLocation" ma:internalName="MediaServiceLocation" ma:readOnly="true">
      <xsd:simpleType>
        <xsd:restriction base="dms:Text"/>
      </xsd:simpleType>
    </xsd:element>
    <xsd:element name="test" ma:index="15" nillable="true" ma:displayName="test" ma:internalName="test">
      <xsd:simpleType>
        <xsd:restriction base="dms:Text">
          <xsd:maxLength value="255"/>
        </xsd:restriction>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MediaLengthInSeconds" ma:hidden="true"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Afbeeldingtags" ma:readOnly="false" ma:fieldId="{5cf76f15-5ced-4ddc-b409-7134ff3c332f}" ma:taxonomyMulti="true" ma:sspId="9115ee84-c194-4add-8ddb-ad54b768e1e2"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c018f0f-33de-4c4c-920d-26dc6e1acc33"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element name="TaxCatchAll" ma:index="24" nillable="true" ma:displayName="Taxonomy Catch All Column" ma:hidden="true" ma:list="{44717f44-5d00-4b0b-b1be-45f62dea4934}" ma:internalName="TaxCatchAll" ma:showField="CatchAllData" ma:web="cc018f0f-33de-4c4c-920d-26dc6e1acc3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39F6316-B5A0-4BE6-82BC-E0BE7D57F01B}">
  <ds:schemaRefs>
    <ds:schemaRef ds:uri="http://schemas.openxmlformats.org/package/2006/metadata/core-properties"/>
    <ds:schemaRef ds:uri="http://schemas.microsoft.com/office/infopath/2007/PartnerControls"/>
    <ds:schemaRef ds:uri="8e39aab0-005d-45b6-a80e-05e5df2908d1"/>
    <ds:schemaRef ds:uri="http://schemas.microsoft.com/office/2006/metadata/properties"/>
    <ds:schemaRef ds:uri="http://purl.org/dc/elements/1.1/"/>
    <ds:schemaRef ds:uri="http://purl.org/dc/dcmitype/"/>
    <ds:schemaRef ds:uri="http://purl.org/dc/terms/"/>
    <ds:schemaRef ds:uri="http://schemas.microsoft.com/office/2006/documentManagement/types"/>
    <ds:schemaRef ds:uri="cc018f0f-33de-4c4c-920d-26dc6e1acc33"/>
    <ds:schemaRef ds:uri="http://www.w3.org/XML/1998/namespace"/>
  </ds:schemaRefs>
</ds:datastoreItem>
</file>

<file path=customXml/itemProps2.xml><?xml version="1.0" encoding="utf-8"?>
<ds:datastoreItem xmlns:ds="http://schemas.openxmlformats.org/officeDocument/2006/customXml" ds:itemID="{6F3298BD-0A07-4C52-87AE-05A95AE02312}">
  <ds:schemaRefs>
    <ds:schemaRef ds:uri="http://schemas.microsoft.com/sharepoint/v3/contenttype/forms"/>
  </ds:schemaRefs>
</ds:datastoreItem>
</file>

<file path=customXml/itemProps3.xml><?xml version="1.0" encoding="utf-8"?>
<ds:datastoreItem xmlns:ds="http://schemas.openxmlformats.org/officeDocument/2006/customXml" ds:itemID="{F7546C0F-FD33-489F-A983-18C6FA98553C}">
  <ds:schemaRefs>
    <ds:schemaRef ds:uri="8e39aab0-005d-45b6-a80e-05e5df2908d1"/>
    <ds:schemaRef ds:uri="cc018f0f-33de-4c4c-920d-26dc6e1acc3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HU-International</Template>
  <TotalTime>0</TotalTime>
  <Words>3100</Words>
  <Application>Microsoft Office PowerPoint</Application>
  <PresentationFormat>Widescreen</PresentationFormat>
  <Paragraphs>343</Paragraphs>
  <Slides>16</Slides>
  <Notes>0</Notes>
  <HiddenSlides>1</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16</vt:i4>
      </vt:variant>
    </vt:vector>
  </HeadingPairs>
  <TitlesOfParts>
    <vt:vector size="27" baseType="lpstr">
      <vt:lpstr>Arial</vt:lpstr>
      <vt:lpstr>Arial Black</vt:lpstr>
      <vt:lpstr>Arial Standaard</vt:lpstr>
      <vt:lpstr>Calibri</vt:lpstr>
      <vt:lpstr>Calibri Light</vt:lpstr>
      <vt:lpstr>Noto Serif</vt:lpstr>
      <vt:lpstr>Open Sans</vt:lpstr>
      <vt:lpstr>Zapf Dingbats</vt:lpstr>
      <vt:lpstr>HUoverhead[1]</vt:lpstr>
      <vt:lpstr>Kantoorthema</vt:lpstr>
      <vt:lpstr>HUEnglish</vt:lpstr>
      <vt:lpstr>Toetsprogramma TI 2026</vt:lpstr>
      <vt:lpstr>Eindtermen 2026 (TI)</vt:lpstr>
      <vt:lpstr>Onderwerpen TI Semesters</vt:lpstr>
      <vt:lpstr>Leeruitkomsten gekoppeld aan eindtermen</vt:lpstr>
      <vt:lpstr>Eindtermen met details (TI1)</vt:lpstr>
      <vt:lpstr>Eindtermen met details (TI2)</vt:lpstr>
      <vt:lpstr>Eindtermen met details (TI3)</vt:lpstr>
      <vt:lpstr>Eindtermen met details (TI4)</vt:lpstr>
      <vt:lpstr>Eindtermen met details (TI5)</vt:lpstr>
      <vt:lpstr>Leeruitkomsten per semester</vt:lpstr>
      <vt:lpstr>(Beroeps)taken S2: Internet of Things</vt:lpstr>
      <vt:lpstr>Leeruitkomsten Semester 2</vt:lpstr>
      <vt:lpstr>Semester 2, Mapping naar Eindtermen</vt:lpstr>
      <vt:lpstr>Semester 2: Internet of Things</vt:lpstr>
      <vt:lpstr>Semester 3: Control Technolgy</vt:lpstr>
      <vt:lpstr>Semester 4: Complex Systems Engineering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Toetsprogramma TI 2026</dc:title>
  <dc:creator>Huib Aldewereld</dc:creator>
  <cp:lastModifiedBy>Huib Aldewereld</cp:lastModifiedBy>
  <cp:revision>1</cp:revision>
  <dcterms:created xsi:type="dcterms:W3CDTF">2022-12-22T08:18:56Z</dcterms:created>
  <dcterms:modified xsi:type="dcterms:W3CDTF">2023-06-14T12:29:31Z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0x01010081A80706761E274FBF7207A6EEFD509E</vt:lpwstr>
  </property>
  <property fmtid="{D5CDD505-2E9C-101B-9397-08002B2CF9AE}" pid="3" name="MediaServiceImageTags">
    <vt:lpwstr/>
  </property>
</Properties>
</file>