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1" r:id="rId9"/>
    <p:sldId id="263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EBBA9-FF9E-4EFD-9E8D-54004CDEAA54}" v="152" dt="2018-07-10T06:40:13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l Barnwal" userId="f1b11e32248aec09" providerId="Windows Live" clId="Web-{6B44146E-D752-4F76-B570-31FECC368B86}"/>
    <pc:docChg chg="modSld">
      <pc:chgData name="Shahil Barnwal" userId="f1b11e32248aec09" providerId="Windows Live" clId="Web-{6B44146E-D752-4F76-B570-31FECC368B86}" dt="2018-07-10T10:28:13.310" v="155" actId="20577"/>
      <pc:docMkLst>
        <pc:docMk/>
      </pc:docMkLst>
      <pc:sldChg chg="modSp">
        <pc:chgData name="Shahil Barnwal" userId="f1b11e32248aec09" providerId="Windows Live" clId="Web-{6B44146E-D752-4F76-B570-31FECC368B86}" dt="2018-07-10T10:28:13.310" v="154" actId="20577"/>
        <pc:sldMkLst>
          <pc:docMk/>
          <pc:sldMk cId="2413271637" sldId="257"/>
        </pc:sldMkLst>
        <pc:spChg chg="mod">
          <ac:chgData name="Shahil Barnwal" userId="f1b11e32248aec09" providerId="Windows Live" clId="Web-{6B44146E-D752-4F76-B570-31FECC368B86}" dt="2018-07-10T10:28:13.310" v="154" actId="20577"/>
          <ac:spMkLst>
            <pc:docMk/>
            <pc:sldMk cId="2413271637" sldId="257"/>
            <ac:spMk id="7" creationId="{80E3498D-D276-4AB9-A4AB-4D9960EB6E79}"/>
          </ac:spMkLst>
        </pc:spChg>
      </pc:sldChg>
    </pc:docChg>
  </pc:docChgLst>
  <pc:docChgLst>
    <pc:chgData name="Shahil Barnwal" userId="f1b11e32248aec09" providerId="Windows Live" clId="Web-{C6EF7BA5-0D47-490A-9968-32A328D7EF84}"/>
    <pc:docChg chg="addSld modSld">
      <pc:chgData name="Shahil Barnwal" userId="f1b11e32248aec09" providerId="Windows Live" clId="Web-{C6EF7BA5-0D47-490A-9968-32A328D7EF84}" dt="2018-07-11T06:48:35.510" v="651" actId="20577"/>
      <pc:docMkLst>
        <pc:docMk/>
      </pc:docMkLst>
      <pc:sldChg chg="modSp">
        <pc:chgData name="Shahil Barnwal" userId="f1b11e32248aec09" providerId="Windows Live" clId="Web-{C6EF7BA5-0D47-490A-9968-32A328D7EF84}" dt="2018-07-11T05:57:24.678" v="126" actId="20577"/>
        <pc:sldMkLst>
          <pc:docMk/>
          <pc:sldMk cId="2929381990" sldId="256"/>
        </pc:sldMkLst>
        <pc:spChg chg="mod">
          <ac:chgData name="Shahil Barnwal" userId="f1b11e32248aec09" providerId="Windows Live" clId="Web-{C6EF7BA5-0D47-490A-9968-32A328D7EF84}" dt="2018-07-11T05:57:24.678" v="126" actId="20577"/>
          <ac:spMkLst>
            <pc:docMk/>
            <pc:sldMk cId="2929381990" sldId="256"/>
            <ac:spMk id="5" creationId="{6F0CA867-8E65-4438-BC31-A78FA1034906}"/>
          </ac:spMkLst>
        </pc:spChg>
        <pc:spChg chg="mod">
          <ac:chgData name="Shahil Barnwal" userId="f1b11e32248aec09" providerId="Windows Live" clId="Web-{C6EF7BA5-0D47-490A-9968-32A328D7EF84}" dt="2018-07-11T05:53:07.630" v="16" actId="20577"/>
          <ac:spMkLst>
            <pc:docMk/>
            <pc:sldMk cId="2929381990" sldId="256"/>
            <ac:spMk id="7" creationId="{9A7500D7-F124-4105-A5C0-BB246AEF0630}"/>
          </ac:spMkLst>
        </pc:spChg>
      </pc:sldChg>
      <pc:sldChg chg="modSp">
        <pc:chgData name="Shahil Barnwal" userId="f1b11e32248aec09" providerId="Windows Live" clId="Web-{C6EF7BA5-0D47-490A-9968-32A328D7EF84}" dt="2018-07-11T05:59:20.821" v="153" actId="20577"/>
        <pc:sldMkLst>
          <pc:docMk/>
          <pc:sldMk cId="2413271637" sldId="257"/>
        </pc:sldMkLst>
        <pc:spChg chg="mod">
          <ac:chgData name="Shahil Barnwal" userId="f1b11e32248aec09" providerId="Windows Live" clId="Web-{C6EF7BA5-0D47-490A-9968-32A328D7EF84}" dt="2018-07-11T05:59:20.821" v="153" actId="20577"/>
          <ac:spMkLst>
            <pc:docMk/>
            <pc:sldMk cId="2413271637" sldId="257"/>
            <ac:spMk id="7" creationId="{80E3498D-D276-4AB9-A4AB-4D9960EB6E79}"/>
          </ac:spMkLst>
        </pc:spChg>
      </pc:sldChg>
      <pc:sldChg chg="addSp modSp new">
        <pc:chgData name="Shahil Barnwal" userId="f1b11e32248aec09" providerId="Windows Live" clId="Web-{C6EF7BA5-0D47-490A-9968-32A328D7EF84}" dt="2018-07-11T06:21:13.547" v="333" actId="1076"/>
        <pc:sldMkLst>
          <pc:docMk/>
          <pc:sldMk cId="460916875" sldId="259"/>
        </pc:sldMkLst>
        <pc:spChg chg="add mod">
          <ac:chgData name="Shahil Barnwal" userId="f1b11e32248aec09" providerId="Windows Live" clId="Web-{C6EF7BA5-0D47-490A-9968-32A328D7EF84}" dt="2018-07-11T05:54:17.490" v="41" actId="20577"/>
          <ac:spMkLst>
            <pc:docMk/>
            <pc:sldMk cId="460916875" sldId="259"/>
            <ac:spMk id="3" creationId="{7261D97F-65DE-46C7-98B0-766CD42A9AE2}"/>
          </ac:spMkLst>
        </pc:spChg>
        <pc:spChg chg="add mod">
          <ac:chgData name="Shahil Barnwal" userId="f1b11e32248aec09" providerId="Windows Live" clId="Web-{C6EF7BA5-0D47-490A-9968-32A328D7EF84}" dt="2018-07-11T06:21:13.547" v="333" actId="1076"/>
          <ac:spMkLst>
            <pc:docMk/>
            <pc:sldMk cId="460916875" sldId="259"/>
            <ac:spMk id="6" creationId="{1C828B72-DE1F-4218-A164-A2DFCD2EA7BF}"/>
          </ac:spMkLst>
        </pc:spChg>
        <pc:picChg chg="add">
          <ac:chgData name="Shahil Barnwal" userId="f1b11e32248aec09" providerId="Windows Live" clId="Web-{C6EF7BA5-0D47-490A-9968-32A328D7EF84}" dt="2018-07-11T05:53:25.240" v="20"/>
          <ac:picMkLst>
            <pc:docMk/>
            <pc:sldMk cId="460916875" sldId="259"/>
            <ac:picMk id="5" creationId="{B9B4800F-67F9-4D6B-9F91-302585B0CF32}"/>
          </ac:picMkLst>
        </pc:picChg>
      </pc:sldChg>
      <pc:sldChg chg="addSp modSp new">
        <pc:chgData name="Shahil Barnwal" userId="f1b11e32248aec09" providerId="Windows Live" clId="Web-{C6EF7BA5-0D47-490A-9968-32A328D7EF84}" dt="2018-07-11T06:39:19.522" v="548" actId="20577"/>
        <pc:sldMkLst>
          <pc:docMk/>
          <pc:sldMk cId="1694933023" sldId="260"/>
        </pc:sldMkLst>
        <pc:spChg chg="add mod">
          <ac:chgData name="Shahil Barnwal" userId="f1b11e32248aec09" providerId="Windows Live" clId="Web-{C6EF7BA5-0D47-490A-9968-32A328D7EF84}" dt="2018-07-11T05:59:33.554" v="162" actId="20577"/>
          <ac:spMkLst>
            <pc:docMk/>
            <pc:sldMk cId="1694933023" sldId="260"/>
            <ac:spMk id="3" creationId="{6F8715AE-97C1-41CE-BEEE-B9672BA416C4}"/>
          </ac:spMkLst>
        </pc:spChg>
        <pc:spChg chg="add mod">
          <ac:chgData name="Shahil Barnwal" userId="f1b11e32248aec09" providerId="Windows Live" clId="Web-{C6EF7BA5-0D47-490A-9968-32A328D7EF84}" dt="2018-07-11T06:39:19.522" v="548" actId="20577"/>
          <ac:spMkLst>
            <pc:docMk/>
            <pc:sldMk cId="1694933023" sldId="260"/>
            <ac:spMk id="7" creationId="{4CB6913E-4131-44BA-8791-30DB4C68D124}"/>
          </ac:spMkLst>
        </pc:spChg>
        <pc:picChg chg="add">
          <ac:chgData name="Shahil Barnwal" userId="f1b11e32248aec09" providerId="Windows Live" clId="Web-{C6EF7BA5-0D47-490A-9968-32A328D7EF84}" dt="2018-07-11T05:53:54.786" v="27"/>
          <ac:picMkLst>
            <pc:docMk/>
            <pc:sldMk cId="1694933023" sldId="260"/>
            <ac:picMk id="5" creationId="{DB88CB66-263E-4438-8E8F-9BABB69B418F}"/>
          </ac:picMkLst>
        </pc:picChg>
      </pc:sldChg>
      <pc:sldChg chg="addSp modSp new">
        <pc:chgData name="Shahil Barnwal" userId="f1b11e32248aec09" providerId="Windows Live" clId="Web-{C6EF7BA5-0D47-490A-9968-32A328D7EF84}" dt="2018-07-11T05:54:57.068" v="90" actId="20577"/>
        <pc:sldMkLst>
          <pc:docMk/>
          <pc:sldMk cId="1438308431" sldId="261"/>
        </pc:sldMkLst>
        <pc:spChg chg="add mod">
          <ac:chgData name="Shahil Barnwal" userId="f1b11e32248aec09" providerId="Windows Live" clId="Web-{C6EF7BA5-0D47-490A-9968-32A328D7EF84}" dt="2018-07-11T05:54:57.068" v="90" actId="20577"/>
          <ac:spMkLst>
            <pc:docMk/>
            <pc:sldMk cId="1438308431" sldId="261"/>
            <ac:spMk id="3" creationId="{5B623236-CB46-46CD-A3CE-65644D0DA057}"/>
          </ac:spMkLst>
        </pc:spChg>
        <pc:picChg chg="add">
          <ac:chgData name="Shahil Barnwal" userId="f1b11e32248aec09" providerId="Windows Live" clId="Web-{C6EF7BA5-0D47-490A-9968-32A328D7EF84}" dt="2018-07-11T05:53:59.599" v="31"/>
          <ac:picMkLst>
            <pc:docMk/>
            <pc:sldMk cId="1438308431" sldId="261"/>
            <ac:picMk id="5" creationId="{7E9DFD05-8399-40A0-A722-A3BF6721A3BC}"/>
          </ac:picMkLst>
        </pc:picChg>
      </pc:sldChg>
      <pc:sldChg chg="addSp modSp new">
        <pc:chgData name="Shahil Barnwal" userId="f1b11e32248aec09" providerId="Windows Live" clId="Web-{C6EF7BA5-0D47-490A-9968-32A328D7EF84}" dt="2018-07-11T06:00:31.257" v="180" actId="20577"/>
        <pc:sldMkLst>
          <pc:docMk/>
          <pc:sldMk cId="4105475749" sldId="262"/>
        </pc:sldMkLst>
        <pc:spChg chg="add mod">
          <ac:chgData name="Shahil Barnwal" userId="f1b11e32248aec09" providerId="Windows Live" clId="Web-{C6EF7BA5-0D47-490A-9968-32A328D7EF84}" dt="2018-07-11T06:00:31.257" v="180" actId="20577"/>
          <ac:spMkLst>
            <pc:docMk/>
            <pc:sldMk cId="4105475749" sldId="262"/>
            <ac:spMk id="3" creationId="{EBEFC8EC-2D98-474A-893B-60FEAB924DDD}"/>
          </ac:spMkLst>
        </pc:spChg>
        <pc:picChg chg="add">
          <ac:chgData name="Shahil Barnwal" userId="f1b11e32248aec09" providerId="Windows Live" clId="Web-{C6EF7BA5-0D47-490A-9968-32A328D7EF84}" dt="2018-07-11T05:59:44.960" v="166"/>
          <ac:picMkLst>
            <pc:docMk/>
            <pc:sldMk cId="4105475749" sldId="262"/>
            <ac:picMk id="5" creationId="{93B247E4-431B-4FA3-9976-43640C503674}"/>
          </ac:picMkLst>
        </pc:picChg>
      </pc:sldChg>
      <pc:sldChg chg="addSp modSp new">
        <pc:chgData name="Shahil Barnwal" userId="f1b11e32248aec09" providerId="Windows Live" clId="Web-{C6EF7BA5-0D47-490A-9968-32A328D7EF84}" dt="2018-07-11T05:56:45.803" v="124" actId="20577"/>
        <pc:sldMkLst>
          <pc:docMk/>
          <pc:sldMk cId="1604076410" sldId="263"/>
        </pc:sldMkLst>
        <pc:spChg chg="add mod">
          <ac:chgData name="Shahil Barnwal" userId="f1b11e32248aec09" providerId="Windows Live" clId="Web-{C6EF7BA5-0D47-490A-9968-32A328D7EF84}" dt="2018-07-11T05:56:45.803" v="124" actId="20577"/>
          <ac:spMkLst>
            <pc:docMk/>
            <pc:sldMk cId="1604076410" sldId="263"/>
            <ac:spMk id="3" creationId="{D6116C04-D505-4E0A-BD92-2ACB8B04FAA8}"/>
          </ac:spMkLst>
        </pc:spChg>
        <pc:picChg chg="add">
          <ac:chgData name="Shahil Barnwal" userId="f1b11e32248aec09" providerId="Windows Live" clId="Web-{C6EF7BA5-0D47-490A-9968-32A328D7EF84}" dt="2018-07-11T05:54:03.646" v="33"/>
          <ac:picMkLst>
            <pc:docMk/>
            <pc:sldMk cId="1604076410" sldId="263"/>
            <ac:picMk id="5" creationId="{D516B179-B3C5-4B7F-9D0D-154F10621246}"/>
          </ac:picMkLst>
        </pc:picChg>
      </pc:sldChg>
      <pc:sldChg chg="addSp modSp new">
        <pc:chgData name="Shahil Barnwal" userId="f1b11e32248aec09" providerId="Windows Live" clId="Web-{C6EF7BA5-0D47-490A-9968-32A328D7EF84}" dt="2018-07-11T06:48:35.510" v="650" actId="20577"/>
        <pc:sldMkLst>
          <pc:docMk/>
          <pc:sldMk cId="1225006070" sldId="264"/>
        </pc:sldMkLst>
        <pc:spChg chg="add mod">
          <ac:chgData name="Shahil Barnwal" userId="f1b11e32248aec09" providerId="Windows Live" clId="Web-{C6EF7BA5-0D47-490A-9968-32A328D7EF84}" dt="2018-07-11T05:54:35.958" v="67" actId="20577"/>
          <ac:spMkLst>
            <pc:docMk/>
            <pc:sldMk cId="1225006070" sldId="264"/>
            <ac:spMk id="3" creationId="{607845AB-F884-41FA-A51B-A9C2EFAA0EA2}"/>
          </ac:spMkLst>
        </pc:spChg>
        <pc:spChg chg="add mod">
          <ac:chgData name="Shahil Barnwal" userId="f1b11e32248aec09" providerId="Windows Live" clId="Web-{C6EF7BA5-0D47-490A-9968-32A328D7EF84}" dt="2018-07-11T06:48:35.510" v="650" actId="20577"/>
          <ac:spMkLst>
            <pc:docMk/>
            <pc:sldMk cId="1225006070" sldId="264"/>
            <ac:spMk id="7" creationId="{4CC4884B-C4DD-4AE9-A311-A760640D8CD0}"/>
          </ac:spMkLst>
        </pc:spChg>
        <pc:picChg chg="add">
          <ac:chgData name="Shahil Barnwal" userId="f1b11e32248aec09" providerId="Windows Live" clId="Web-{C6EF7BA5-0D47-490A-9968-32A328D7EF84}" dt="2018-07-11T05:53:57.021" v="29"/>
          <ac:picMkLst>
            <pc:docMk/>
            <pc:sldMk cId="1225006070" sldId="264"/>
            <ac:picMk id="5" creationId="{A5549B00-AA7E-432F-B761-84395EFFF59B}"/>
          </ac:picMkLst>
        </pc:picChg>
      </pc:sldChg>
      <pc:sldChg chg="addSp modSp new">
        <pc:chgData name="Shahil Barnwal" userId="f1b11e32248aec09" providerId="Windows Live" clId="Web-{C6EF7BA5-0D47-490A-9968-32A328D7EF84}" dt="2018-07-11T06:00:38.414" v="199" actId="20577"/>
        <pc:sldMkLst>
          <pc:docMk/>
          <pc:sldMk cId="1298251872" sldId="265"/>
        </pc:sldMkLst>
        <pc:spChg chg="add mod">
          <ac:chgData name="Shahil Barnwal" userId="f1b11e32248aec09" providerId="Windows Live" clId="Web-{C6EF7BA5-0D47-490A-9968-32A328D7EF84}" dt="2018-07-11T06:00:38.414" v="199" actId="20577"/>
          <ac:spMkLst>
            <pc:docMk/>
            <pc:sldMk cId="1298251872" sldId="265"/>
            <ac:spMk id="3" creationId="{52CAB910-6EA2-4A9B-A396-A1E6BC098E5C}"/>
          </ac:spMkLst>
        </pc:spChg>
        <pc:picChg chg="add">
          <ac:chgData name="Shahil Barnwal" userId="f1b11e32248aec09" providerId="Windows Live" clId="Web-{C6EF7BA5-0D47-490A-9968-32A328D7EF84}" dt="2018-07-11T05:59:56.945" v="170"/>
          <ac:picMkLst>
            <pc:docMk/>
            <pc:sldMk cId="1298251872" sldId="265"/>
            <ac:picMk id="5" creationId="{8BD117E7-0A2A-4E20-B8AB-2F238F97B20D}"/>
          </ac:picMkLst>
        </pc:picChg>
      </pc:sldChg>
      <pc:sldChg chg="new">
        <pc:chgData name="Shahil Barnwal" userId="f1b11e32248aec09" providerId="Windows Live" clId="Web-{C6EF7BA5-0D47-490A-9968-32A328D7EF84}" dt="2018-07-11T05:59:53.085" v="168"/>
        <pc:sldMkLst>
          <pc:docMk/>
          <pc:sldMk cId="1561640767" sldId="266"/>
        </pc:sldMkLst>
      </pc:sldChg>
      <pc:sldChg chg="addSp delSp modSp add replId">
        <pc:chgData name="Shahil Barnwal" userId="f1b11e32248aec09" providerId="Windows Live" clId="Web-{C6EF7BA5-0D47-490A-9968-32A328D7EF84}" dt="2018-07-11T06:47:17.541" v="627" actId="20577"/>
        <pc:sldMkLst>
          <pc:docMk/>
          <pc:sldMk cId="253789645" sldId="267"/>
        </pc:sldMkLst>
        <pc:spChg chg="mod">
          <ac:chgData name="Shahil Barnwal" userId="f1b11e32248aec09" providerId="Windows Live" clId="Web-{C6EF7BA5-0D47-490A-9968-32A328D7EF84}" dt="2018-07-11T06:39:44.210" v="569" actId="20577"/>
          <ac:spMkLst>
            <pc:docMk/>
            <pc:sldMk cId="253789645" sldId="267"/>
            <ac:spMk id="3" creationId="{6F8715AE-97C1-41CE-BEEE-B9672BA416C4}"/>
          </ac:spMkLst>
        </pc:spChg>
        <pc:spChg chg="del mod">
          <ac:chgData name="Shahil Barnwal" userId="f1b11e32248aec09" providerId="Windows Live" clId="Web-{C6EF7BA5-0D47-490A-9968-32A328D7EF84}" dt="2018-07-11T06:43:12.211" v="579"/>
          <ac:spMkLst>
            <pc:docMk/>
            <pc:sldMk cId="253789645" sldId="267"/>
            <ac:spMk id="7" creationId="{4CB6913E-4131-44BA-8791-30DB4C68D124}"/>
          </ac:spMkLst>
        </pc:spChg>
        <pc:spChg chg="add mod">
          <ac:chgData name="Shahil Barnwal" userId="f1b11e32248aec09" providerId="Windows Live" clId="Web-{C6EF7BA5-0D47-490A-9968-32A328D7EF84}" dt="2018-07-11T06:47:17.541" v="627" actId="20577"/>
          <ac:spMkLst>
            <pc:docMk/>
            <pc:sldMk cId="253789645" sldId="267"/>
            <ac:spMk id="8" creationId="{A3B91061-A149-4839-AFD5-798222DA7ACD}"/>
          </ac:spMkLst>
        </pc:spChg>
        <pc:picChg chg="add mod ord">
          <ac:chgData name="Shahil Barnwal" userId="f1b11e32248aec09" providerId="Windows Live" clId="Web-{C6EF7BA5-0D47-490A-9968-32A328D7EF84}" dt="2018-07-11T06:44:50.431" v="586"/>
          <ac:picMkLst>
            <pc:docMk/>
            <pc:sldMk cId="253789645" sldId="267"/>
            <ac:picMk id="2" creationId="{07EF9F1E-A980-4943-B732-D6923B6E335C}"/>
          </ac:picMkLst>
        </pc:picChg>
      </pc:sldChg>
    </pc:docChg>
  </pc:docChgLst>
  <pc:docChgLst>
    <pc:chgData name="Shahil Barnwal" userId="f1b11e32248aec09" providerId="Windows Live" clId="Web-{79717441-F8A9-479C-9400-5C6898634C9D}"/>
    <pc:docChg chg="addSld modSld">
      <pc:chgData name="Shahil Barnwal" userId="f1b11e32248aec09" providerId="Windows Live" clId="Web-{79717441-F8A9-479C-9400-5C6898634C9D}" dt="2018-07-10T03:15:17.424" v="1"/>
      <pc:docMkLst>
        <pc:docMk/>
      </pc:docMkLst>
      <pc:sldChg chg="delSp new">
        <pc:chgData name="Shahil Barnwal" userId="f1b11e32248aec09" providerId="Windows Live" clId="Web-{79717441-F8A9-479C-9400-5C6898634C9D}" dt="2018-07-10T03:15:17.424" v="1"/>
        <pc:sldMkLst>
          <pc:docMk/>
          <pc:sldMk cId="3061986707" sldId="257"/>
        </pc:sldMkLst>
        <pc:spChg chg="del">
          <ac:chgData name="Shahil Barnwal" userId="f1b11e32248aec09" providerId="Windows Live" clId="Web-{79717441-F8A9-479C-9400-5C6898634C9D}" dt="2018-07-10T03:15:17.424" v="1"/>
          <ac:spMkLst>
            <pc:docMk/>
            <pc:sldMk cId="3061986707" sldId="257"/>
            <ac:spMk id="3" creationId="{EEC7E7FF-C144-4081-9A86-392077CCF7DA}"/>
          </ac:spMkLst>
        </pc:spChg>
      </pc:sldChg>
    </pc:docChg>
  </pc:docChgLst>
  <pc:docChgLst>
    <pc:chgData name="Shahil Barnwal" userId="f1b11e32248aec09" providerId="Windows Live" clId="Web-{DFDB5A19-A0AC-4AC9-A401-0C8AD7BCD13D}"/>
    <pc:docChg chg="addSld modSld">
      <pc:chgData name="Shahil Barnwal" userId="f1b11e32248aec09" providerId="Windows Live" clId="Web-{DFDB5A19-A0AC-4AC9-A401-0C8AD7BCD13D}" dt="2018-07-11T04:51:02.146" v="64" actId="20577"/>
      <pc:docMkLst>
        <pc:docMk/>
      </pc:docMkLst>
      <pc:sldChg chg="modSp">
        <pc:chgData name="Shahil Barnwal" userId="f1b11e32248aec09" providerId="Windows Live" clId="Web-{DFDB5A19-A0AC-4AC9-A401-0C8AD7BCD13D}" dt="2018-07-11T04:50:22.193" v="45" actId="20577"/>
        <pc:sldMkLst>
          <pc:docMk/>
          <pc:sldMk cId="2929381990" sldId="256"/>
        </pc:sldMkLst>
        <pc:spChg chg="mod">
          <ac:chgData name="Shahil Barnwal" userId="f1b11e32248aec09" providerId="Windows Live" clId="Web-{DFDB5A19-A0AC-4AC9-A401-0C8AD7BCD13D}" dt="2018-07-11T04:49:01.599" v="4" actId="20577"/>
          <ac:spMkLst>
            <pc:docMk/>
            <pc:sldMk cId="2929381990" sldId="256"/>
            <ac:spMk id="6" creationId="{87DC819E-932B-4ACD-8124-ACEFD5996433}"/>
          </ac:spMkLst>
        </pc:spChg>
        <pc:spChg chg="mod">
          <ac:chgData name="Shahil Barnwal" userId="f1b11e32248aec09" providerId="Windows Live" clId="Web-{DFDB5A19-A0AC-4AC9-A401-0C8AD7BCD13D}" dt="2018-07-11T04:50:22.193" v="45" actId="20577"/>
          <ac:spMkLst>
            <pc:docMk/>
            <pc:sldMk cId="2929381990" sldId="256"/>
            <ac:spMk id="7" creationId="{9A7500D7-F124-4105-A5C0-BB246AEF0630}"/>
          </ac:spMkLst>
        </pc:spChg>
      </pc:sldChg>
      <pc:sldChg chg="addSp modSp new">
        <pc:chgData name="Shahil Barnwal" userId="f1b11e32248aec09" providerId="Windows Live" clId="Web-{DFDB5A19-A0AC-4AC9-A401-0C8AD7BCD13D}" dt="2018-07-11T04:51:02.146" v="63" actId="20577"/>
        <pc:sldMkLst>
          <pc:docMk/>
          <pc:sldMk cId="281922467" sldId="258"/>
        </pc:sldMkLst>
        <pc:spChg chg="add mod">
          <ac:chgData name="Shahil Barnwal" userId="f1b11e32248aec09" providerId="Windows Live" clId="Web-{DFDB5A19-A0AC-4AC9-A401-0C8AD7BCD13D}" dt="2018-07-11T04:51:02.146" v="63" actId="20577"/>
          <ac:spMkLst>
            <pc:docMk/>
            <pc:sldMk cId="281922467" sldId="258"/>
            <ac:spMk id="3" creationId="{FB0463E2-DF98-4489-9DB5-8DEAC35777F0}"/>
          </ac:spMkLst>
        </pc:spChg>
        <pc:picChg chg="add">
          <ac:chgData name="Shahil Barnwal" userId="f1b11e32248aec09" providerId="Windows Live" clId="Web-{DFDB5A19-A0AC-4AC9-A401-0C8AD7BCD13D}" dt="2018-07-11T04:50:40.239" v="49"/>
          <ac:picMkLst>
            <pc:docMk/>
            <pc:sldMk cId="281922467" sldId="258"/>
            <ac:picMk id="5" creationId="{74ACD955-673F-4C31-A213-867A85E37B0D}"/>
          </ac:picMkLst>
        </pc:picChg>
      </pc:sldChg>
    </pc:docChg>
  </pc:docChgLst>
  <pc:docChgLst>
    <pc:chgData name="Shahil Barnwal" userId="f1b11e32248aec09" providerId="Windows Live" clId="Web-{1DB3D8BA-DCF7-4858-BF1D-72C5DE42A438}"/>
    <pc:docChg chg="modSld">
      <pc:chgData name="Shahil Barnwal" userId="f1b11e32248aec09" providerId="Windows Live" clId="Web-{1DB3D8BA-DCF7-4858-BF1D-72C5DE42A438}" dt="2018-07-09T18:34:52.886" v="40" actId="20577"/>
      <pc:docMkLst>
        <pc:docMk/>
      </pc:docMkLst>
      <pc:sldChg chg="modSp">
        <pc:chgData name="Shahil Barnwal" userId="f1b11e32248aec09" providerId="Windows Live" clId="Web-{1DB3D8BA-DCF7-4858-BF1D-72C5DE42A438}" dt="2018-07-09T18:34:52.886" v="40" actId="20577"/>
        <pc:sldMkLst>
          <pc:docMk/>
          <pc:sldMk cId="2929381990" sldId="256"/>
        </pc:sldMkLst>
        <pc:spChg chg="mod">
          <ac:chgData name="Shahil Barnwal" userId="f1b11e32248aec09" providerId="Windows Live" clId="Web-{1DB3D8BA-DCF7-4858-BF1D-72C5DE42A438}" dt="2018-07-09T18:32:48.106" v="9"/>
          <ac:spMkLst>
            <pc:docMk/>
            <pc:sldMk cId="2929381990" sldId="256"/>
            <ac:spMk id="4" creationId="{58A371CD-52B7-4632-BDCE-330E9483E813}"/>
          </ac:spMkLst>
        </pc:spChg>
        <pc:spChg chg="mod">
          <ac:chgData name="Shahil Barnwal" userId="f1b11e32248aec09" providerId="Windows Live" clId="Web-{1DB3D8BA-DCF7-4858-BF1D-72C5DE42A438}" dt="2018-07-09T18:34:52.886" v="40" actId="20577"/>
          <ac:spMkLst>
            <pc:docMk/>
            <pc:sldMk cId="2929381990" sldId="256"/>
            <ac:spMk id="5" creationId="{6F0CA867-8E65-4438-BC31-A78FA1034906}"/>
          </ac:spMkLst>
        </pc:spChg>
        <pc:spChg chg="mod">
          <ac:chgData name="Shahil Barnwal" userId="f1b11e32248aec09" providerId="Windows Live" clId="Web-{1DB3D8BA-DCF7-4858-BF1D-72C5DE42A438}" dt="2018-07-09T18:34:19.840" v="22" actId="1076"/>
          <ac:spMkLst>
            <pc:docMk/>
            <pc:sldMk cId="2929381990" sldId="256"/>
            <ac:spMk id="6" creationId="{87DC819E-932B-4ACD-8124-ACEFD5996433}"/>
          </ac:spMkLst>
        </pc:spChg>
        <pc:spChg chg="mod">
          <ac:chgData name="Shahil Barnwal" userId="f1b11e32248aec09" providerId="Windows Live" clId="Web-{1DB3D8BA-DCF7-4858-BF1D-72C5DE42A438}" dt="2018-07-09T18:34:13.965" v="21" actId="1076"/>
          <ac:spMkLst>
            <pc:docMk/>
            <pc:sldMk cId="2929381990" sldId="256"/>
            <ac:spMk id="7" creationId="{9A7500D7-F124-4105-A5C0-BB246AEF0630}"/>
          </ac:spMkLst>
        </pc:spChg>
      </pc:sldChg>
    </pc:docChg>
  </pc:docChgLst>
  <pc:docChgLst>
    <pc:chgData name="Shahil Barnwal" userId="f1b11e32248aec09" providerId="Windows Live" clId="Web-{88992FD9-BC9F-4C6A-86AE-CF2B9F2099D8}"/>
    <pc:docChg chg="modSld">
      <pc:chgData name="Shahil Barnwal" userId="f1b11e32248aec09" providerId="Windows Live" clId="Web-{88992FD9-BC9F-4C6A-86AE-CF2B9F2099D8}" dt="2018-07-09T07:48:59.304" v="325" actId="20577"/>
      <pc:docMkLst>
        <pc:docMk/>
      </pc:docMkLst>
      <pc:sldChg chg="addSp delSp modSp">
        <pc:chgData name="Shahil Barnwal" userId="f1b11e32248aec09" providerId="Windows Live" clId="Web-{88992FD9-BC9F-4C6A-86AE-CF2B9F2099D8}" dt="2018-07-09T07:48:59.304" v="324" actId="20577"/>
        <pc:sldMkLst>
          <pc:docMk/>
          <pc:sldMk cId="2929381990" sldId="256"/>
        </pc:sldMkLst>
        <pc:spChg chg="del">
          <ac:chgData name="Shahil Barnwal" userId="f1b11e32248aec09" providerId="Windows Live" clId="Web-{88992FD9-BC9F-4C6A-86AE-CF2B9F2099D8}" dt="2018-07-09T07:35:49.752" v="0"/>
          <ac:spMkLst>
            <pc:docMk/>
            <pc:sldMk cId="2929381990" sldId="256"/>
            <ac:spMk id="2" creationId="{00000000-0000-0000-0000-000000000000}"/>
          </ac:spMkLst>
        </pc:spChg>
        <pc:spChg chg="del">
          <ac:chgData name="Shahil Barnwal" userId="f1b11e32248aec09" providerId="Windows Live" clId="Web-{88992FD9-BC9F-4C6A-86AE-CF2B9F2099D8}" dt="2018-07-09T07:36:02.877" v="1"/>
          <ac:spMkLst>
            <pc:docMk/>
            <pc:sldMk cId="2929381990" sldId="256"/>
            <ac:spMk id="3" creationId="{00000000-0000-0000-0000-000000000000}"/>
          </ac:spMkLst>
        </pc:spChg>
        <pc:spChg chg="add mod">
          <ac:chgData name="Shahil Barnwal" userId="f1b11e32248aec09" providerId="Windows Live" clId="Web-{88992FD9-BC9F-4C6A-86AE-CF2B9F2099D8}" dt="2018-07-09T07:39:17.238" v="88" actId="1076"/>
          <ac:spMkLst>
            <pc:docMk/>
            <pc:sldMk cId="2929381990" sldId="256"/>
            <ac:spMk id="4" creationId="{58A371CD-52B7-4632-BDCE-330E9483E813}"/>
          </ac:spMkLst>
        </pc:spChg>
        <pc:spChg chg="add mod">
          <ac:chgData name="Shahil Barnwal" userId="f1b11e32248aec09" providerId="Windows Live" clId="Web-{88992FD9-BC9F-4C6A-86AE-CF2B9F2099D8}" dt="2018-07-09T07:48:59.304" v="324" actId="20577"/>
          <ac:spMkLst>
            <pc:docMk/>
            <pc:sldMk cId="2929381990" sldId="256"/>
            <ac:spMk id="5" creationId="{6F0CA867-8E65-4438-BC31-A78FA1034906}"/>
          </ac:spMkLst>
        </pc:spChg>
        <pc:spChg chg="add mod">
          <ac:chgData name="Shahil Barnwal" userId="f1b11e32248aec09" providerId="Windows Live" clId="Web-{88992FD9-BC9F-4C6A-86AE-CF2B9F2099D8}" dt="2018-07-09T07:42:33.645" v="181" actId="1076"/>
          <ac:spMkLst>
            <pc:docMk/>
            <pc:sldMk cId="2929381990" sldId="256"/>
            <ac:spMk id="6" creationId="{87DC819E-932B-4ACD-8124-ACEFD5996433}"/>
          </ac:spMkLst>
        </pc:spChg>
        <pc:spChg chg="add mod">
          <ac:chgData name="Shahil Barnwal" userId="f1b11e32248aec09" providerId="Windows Live" clId="Web-{88992FD9-BC9F-4C6A-86AE-CF2B9F2099D8}" dt="2018-07-09T07:46:41.022" v="305" actId="20577"/>
          <ac:spMkLst>
            <pc:docMk/>
            <pc:sldMk cId="2929381990" sldId="256"/>
            <ac:spMk id="7" creationId="{9A7500D7-F124-4105-A5C0-BB246AEF0630}"/>
          </ac:spMkLst>
        </pc:spChg>
      </pc:sldChg>
    </pc:docChg>
  </pc:docChgLst>
  <pc:docChgLst>
    <pc:chgData name="Shahil Barnwal" userId="f1b11e32248aec09" providerId="Windows Live" clId="Web-{AE2EBBA9-FF9E-4EFD-9E8D-54004CDEAA54}"/>
    <pc:docChg chg="addSld delSld modSld">
      <pc:chgData name="Shahil Barnwal" userId="f1b11e32248aec09" providerId="Windows Live" clId="Web-{AE2EBBA9-FF9E-4EFD-9E8D-54004CDEAA54}" dt="2018-07-10T08:35:11.395" v="187" actId="20577"/>
      <pc:docMkLst>
        <pc:docMk/>
      </pc:docMkLst>
      <pc:sldChg chg="addSp modSp">
        <pc:chgData name="Shahil Barnwal" userId="f1b11e32248aec09" providerId="Windows Live" clId="Web-{AE2EBBA9-FF9E-4EFD-9E8D-54004CDEAA54}" dt="2018-07-10T06:32:08.561" v="119" actId="1076"/>
        <pc:sldMkLst>
          <pc:docMk/>
          <pc:sldMk cId="2929381990" sldId="256"/>
        </pc:sldMkLst>
        <pc:spChg chg="mod">
          <ac:chgData name="Shahil Barnwal" userId="f1b11e32248aec09" providerId="Windows Live" clId="Web-{AE2EBBA9-FF9E-4EFD-9E8D-54004CDEAA54}" dt="2018-07-10T06:13:27.596" v="113" actId="1076"/>
          <ac:spMkLst>
            <pc:docMk/>
            <pc:sldMk cId="2929381990" sldId="256"/>
            <ac:spMk id="4" creationId="{58A371CD-52B7-4632-BDCE-330E9483E813}"/>
          </ac:spMkLst>
        </pc:spChg>
        <pc:spChg chg="mod">
          <ac:chgData name="Shahil Barnwal" userId="f1b11e32248aec09" providerId="Windows Live" clId="Web-{AE2EBBA9-FF9E-4EFD-9E8D-54004CDEAA54}" dt="2018-07-10T06:09:48.105" v="62" actId="1076"/>
          <ac:spMkLst>
            <pc:docMk/>
            <pc:sldMk cId="2929381990" sldId="256"/>
            <ac:spMk id="5" creationId="{6F0CA867-8E65-4438-BC31-A78FA1034906}"/>
          </ac:spMkLst>
        </pc:spChg>
        <pc:spChg chg="mod">
          <ac:chgData name="Shahil Barnwal" userId="f1b11e32248aec09" providerId="Windows Live" clId="Web-{AE2EBBA9-FF9E-4EFD-9E8D-54004CDEAA54}" dt="2018-07-10T06:10:21.681" v="69" actId="14100"/>
          <ac:spMkLst>
            <pc:docMk/>
            <pc:sldMk cId="2929381990" sldId="256"/>
            <ac:spMk id="6" creationId="{87DC819E-932B-4ACD-8124-ACEFD5996433}"/>
          </ac:spMkLst>
        </pc:spChg>
        <pc:spChg chg="mod">
          <ac:chgData name="Shahil Barnwal" userId="f1b11e32248aec09" providerId="Windows Live" clId="Web-{AE2EBBA9-FF9E-4EFD-9E8D-54004CDEAA54}" dt="2018-07-10T06:10:43.243" v="72" actId="1076"/>
          <ac:spMkLst>
            <pc:docMk/>
            <pc:sldMk cId="2929381990" sldId="256"/>
            <ac:spMk id="7" creationId="{9A7500D7-F124-4105-A5C0-BB246AEF0630}"/>
          </ac:spMkLst>
        </pc:spChg>
        <pc:picChg chg="add mod">
          <ac:chgData name="Shahil Barnwal" userId="f1b11e32248aec09" providerId="Windows Live" clId="Web-{AE2EBBA9-FF9E-4EFD-9E8D-54004CDEAA54}" dt="2018-07-10T06:32:08.561" v="119" actId="1076"/>
          <ac:picMkLst>
            <pc:docMk/>
            <pc:sldMk cId="2929381990" sldId="256"/>
            <ac:picMk id="2" creationId="{719081A1-FFA4-4CF4-9080-B3BAF1092649}"/>
          </ac:picMkLst>
        </pc:picChg>
      </pc:sldChg>
      <pc:sldChg chg="addSp delSp modSp new">
        <pc:chgData name="Shahil Barnwal" userId="f1b11e32248aec09" providerId="Windows Live" clId="Web-{AE2EBBA9-FF9E-4EFD-9E8D-54004CDEAA54}" dt="2018-07-10T08:35:11.395" v="186" actId="20577"/>
        <pc:sldMkLst>
          <pc:docMk/>
          <pc:sldMk cId="2413271637" sldId="257"/>
        </pc:sldMkLst>
        <pc:spChg chg="add mod">
          <ac:chgData name="Shahil Barnwal" userId="f1b11e32248aec09" providerId="Windows Live" clId="Web-{AE2EBBA9-FF9E-4EFD-9E8D-54004CDEAA54}" dt="2018-07-10T06:21:40.201" v="115" actId="20577"/>
          <ac:spMkLst>
            <pc:docMk/>
            <pc:sldMk cId="2413271637" sldId="257"/>
            <ac:spMk id="2" creationId="{DBF15F53-1E61-4D2B-B05D-E24ECE2F4E5D}"/>
          </ac:spMkLst>
        </pc:spChg>
        <pc:spChg chg="add mod">
          <ac:chgData name="Shahil Barnwal" userId="f1b11e32248aec09" providerId="Windows Live" clId="Web-{AE2EBBA9-FF9E-4EFD-9E8D-54004CDEAA54}" dt="2018-07-10T08:35:11.395" v="186" actId="20577"/>
          <ac:spMkLst>
            <pc:docMk/>
            <pc:sldMk cId="2413271637" sldId="257"/>
            <ac:spMk id="7" creationId="{80E3498D-D276-4AB9-A4AB-4D9960EB6E79}"/>
          </ac:spMkLst>
        </pc:spChg>
        <pc:picChg chg="add del">
          <ac:chgData name="Shahil Barnwal" userId="f1b11e32248aec09" providerId="Windows Live" clId="Web-{AE2EBBA9-FF9E-4EFD-9E8D-54004CDEAA54}" dt="2018-07-10T06:32:15.780" v="121"/>
          <ac:picMkLst>
            <pc:docMk/>
            <pc:sldMk cId="2413271637" sldId="257"/>
            <ac:picMk id="4" creationId="{988DE8BE-235C-43D7-ABAE-24B40CE8EA11}"/>
          </ac:picMkLst>
        </pc:picChg>
        <pc:picChg chg="add">
          <ac:chgData name="Shahil Barnwal" userId="f1b11e32248aec09" providerId="Windows Live" clId="Web-{AE2EBBA9-FF9E-4EFD-9E8D-54004CDEAA54}" dt="2018-07-10T06:32:13.327" v="120"/>
          <ac:picMkLst>
            <pc:docMk/>
            <pc:sldMk cId="2413271637" sldId="257"/>
            <ac:picMk id="6" creationId="{A63C500D-EB12-4744-BCF1-DB3BDFC5646B}"/>
          </ac:picMkLst>
        </pc:picChg>
      </pc:sldChg>
      <pc:sldChg chg="modSp del">
        <pc:chgData name="Shahil Barnwal" userId="f1b11e32248aec09" providerId="Windows Live" clId="Web-{AE2EBBA9-FF9E-4EFD-9E8D-54004CDEAA54}" dt="2018-07-10T06:02:42.177" v="31"/>
        <pc:sldMkLst>
          <pc:docMk/>
          <pc:sldMk cId="3061986707" sldId="257"/>
        </pc:sldMkLst>
        <pc:spChg chg="mod">
          <ac:chgData name="Shahil Barnwal" userId="f1b11e32248aec09" providerId="Windows Live" clId="Web-{AE2EBBA9-FF9E-4EFD-9E8D-54004CDEAA54}" dt="2018-07-10T06:02:37.334" v="30" actId="1076"/>
          <ac:spMkLst>
            <pc:docMk/>
            <pc:sldMk cId="3061986707" sldId="257"/>
            <ac:spMk id="2" creationId="{0D61449A-4384-4411-83B8-C89D8E3403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371CD-52B7-4632-BDCE-330E9483E813}"/>
              </a:ext>
            </a:extLst>
          </p:cNvPr>
          <p:cNvSpPr txBox="1"/>
          <p:nvPr/>
        </p:nvSpPr>
        <p:spPr>
          <a:xfrm>
            <a:off x="8626" y="173966"/>
            <a:ext cx="1218912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u="sng">
                <a:solidFill>
                  <a:srgbClr val="0070C0"/>
                </a:solidFill>
                <a:cs typeface="Calibri"/>
              </a:rPr>
              <a:t>Player Action Recognition on </a:t>
            </a:r>
            <a:br>
              <a:rPr lang="en-US" sz="4400" u="sng">
                <a:solidFill>
                  <a:srgbClr val="0070C0"/>
                </a:solidFill>
                <a:cs typeface="Calibri"/>
              </a:rPr>
            </a:br>
            <a:r>
              <a:rPr lang="en-US" sz="4400" u="sng">
                <a:solidFill>
                  <a:srgbClr val="0070C0"/>
                </a:solidFill>
                <a:cs typeface="Calibri"/>
              </a:rPr>
              <a:t>Broadcast Soccer Videos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CA867-8E65-4438-BC31-A78FA1034906}"/>
              </a:ext>
            </a:extLst>
          </p:cNvPr>
          <p:cNvSpPr txBox="1"/>
          <p:nvPr/>
        </p:nvSpPr>
        <p:spPr>
          <a:xfrm>
            <a:off x="-5753" y="1640456"/>
            <a:ext cx="12217877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Fifth Summer School on</a:t>
            </a:r>
          </a:p>
          <a:p>
            <a:pPr algn="ctr"/>
            <a:r>
              <a:rPr lang="en-US" sz="2400" dirty="0">
                <a:cs typeface="Calibri"/>
              </a:rPr>
              <a:t>Computer Vision, Graphics, and Image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C819E-932B-4ACD-8124-ACEFD5996433}"/>
              </a:ext>
            </a:extLst>
          </p:cNvPr>
          <p:cNvSpPr txBox="1"/>
          <p:nvPr/>
        </p:nvSpPr>
        <p:spPr>
          <a:xfrm>
            <a:off x="-5752" y="2718759"/>
            <a:ext cx="12203499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Presented by:</a:t>
            </a:r>
            <a:endParaRPr lang="en-US" dirty="0">
              <a:cs typeface="Calibri"/>
            </a:endParaRPr>
          </a:p>
          <a:p>
            <a:pPr algn="ctr"/>
            <a:r>
              <a:rPr lang="en-US" sz="2400" dirty="0" err="1">
                <a:cs typeface="Calibri"/>
              </a:rPr>
              <a:t>Anirban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Saha</a:t>
            </a:r>
          </a:p>
          <a:p>
            <a:pPr algn="ctr"/>
            <a:r>
              <a:rPr lang="en-US" sz="2400" dirty="0" err="1">
                <a:cs typeface="Calibri"/>
              </a:rPr>
              <a:t>Shahil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Barnwal</a:t>
            </a:r>
          </a:p>
          <a:p>
            <a:pPr algn="ctr"/>
            <a:r>
              <a:rPr lang="en-US" sz="2400" dirty="0" err="1">
                <a:cs typeface="Calibri"/>
              </a:rPr>
              <a:t>Soumen</a:t>
            </a:r>
            <a:r>
              <a:rPr lang="en-US" sz="2400" dirty="0">
                <a:cs typeface="Calibri"/>
              </a:rPr>
              <a:t> Sinha Mahapatra</a:t>
            </a:r>
          </a:p>
          <a:p>
            <a:pPr algn="ctr"/>
            <a:endParaRPr lang="en-US" sz="24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500D7-F124-4105-A5C0-BB246AEF0630}"/>
              </a:ext>
            </a:extLst>
          </p:cNvPr>
          <p:cNvSpPr txBox="1"/>
          <p:nvPr/>
        </p:nvSpPr>
        <p:spPr>
          <a:xfrm>
            <a:off x="-5751" y="4429663"/>
            <a:ext cx="12145990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Supervised by:</a:t>
            </a:r>
            <a:endParaRPr lang="en-US" dirty="0">
              <a:cs typeface="Calibri"/>
            </a:endParaRPr>
          </a:p>
          <a:p>
            <a:pPr algn="ctr"/>
            <a:r>
              <a:rPr lang="en-US" sz="2400" dirty="0">
                <a:cs typeface="Calibri"/>
              </a:rPr>
              <a:t>Prof. Dipti Prasad Mukherjee and Mr. </a:t>
            </a:r>
            <a:r>
              <a:rPr lang="en-US" sz="2400" dirty="0" err="1">
                <a:cs typeface="Calibri"/>
              </a:rPr>
              <a:t>Saikat</a:t>
            </a:r>
            <a:r>
              <a:rPr lang="en-US" sz="2400" dirty="0">
                <a:cs typeface="Calibri"/>
              </a:rPr>
              <a:t> Sarkar,</a:t>
            </a:r>
            <a:endParaRPr lang="en-US" sz="2400" dirty="0">
              <a:ea typeface="+mn-lt"/>
              <a:cs typeface="+mn-lt"/>
            </a:endParaRPr>
          </a:p>
          <a:p>
            <a:pPr algn="ctr"/>
            <a:r>
              <a:rPr lang="en-US" sz="2400" dirty="0">
                <a:cs typeface="Calibri"/>
              </a:rPr>
              <a:t>Electronics &amp; Communication Sciences unit,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ISI Kolkata</a:t>
            </a:r>
          </a:p>
          <a:p>
            <a:pPr algn="ctr"/>
            <a:endParaRPr lang="en-US" sz="2400">
              <a:cs typeface="Calibri"/>
            </a:endParaRPr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19081A1-FFA4-4CF4-9080-B3BAF109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FC8EC-2D98-474A-893B-60FEAB924DDD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 dirty="0">
                <a:solidFill>
                  <a:srgbClr val="0070C0"/>
                </a:solidFill>
                <a:cs typeface="Calibri"/>
              </a:rPr>
              <a:t>Conclusions</a:t>
            </a:r>
          </a:p>
        </p:txBody>
      </p:sp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B247E4-431B-4FA3-9976-43640C50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7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CAB910-6EA2-4A9B-A396-A1E6BC098E5C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 dirty="0">
                <a:solidFill>
                  <a:srgbClr val="0070C0"/>
                </a:solidFill>
                <a:cs typeface="Calibri"/>
              </a:rPr>
              <a:t>References</a:t>
            </a:r>
          </a:p>
        </p:txBody>
      </p:sp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BD117E7-0A2A-4E20-B8AB-2F238F97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5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64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15F53-1E61-4D2B-B05D-E24ECE2F4E5D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>
                <a:solidFill>
                  <a:srgbClr val="0070C0"/>
                </a:solidFill>
                <a:cs typeface="Calibri"/>
              </a:rPr>
              <a:t>Contents</a:t>
            </a:r>
          </a:p>
        </p:txBody>
      </p:sp>
      <p:pic>
        <p:nvPicPr>
          <p:cNvPr id="6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3C500D-EB12-4744-BCF1-DB3BDFC5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E3498D-D276-4AB9-A4AB-4D9960EB6E79}"/>
              </a:ext>
            </a:extLst>
          </p:cNvPr>
          <p:cNvSpPr txBox="1"/>
          <p:nvPr/>
        </p:nvSpPr>
        <p:spPr>
          <a:xfrm>
            <a:off x="3243531" y="1209136"/>
            <a:ext cx="7919047" cy="40318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3200" dirty="0">
                <a:cs typeface="Calibri"/>
              </a:rPr>
              <a:t>Introduction</a:t>
            </a:r>
          </a:p>
          <a:p>
            <a:pPr marL="285750" indent="-285750" algn="just">
              <a:buFont typeface="Arial"/>
              <a:buChar char="•"/>
            </a:pPr>
            <a:r>
              <a:rPr lang="en-US" sz="3200" dirty="0">
                <a:cs typeface="Calibri"/>
              </a:rPr>
              <a:t>Goal</a:t>
            </a:r>
          </a:p>
          <a:p>
            <a:pPr marL="285750" indent="-285750" algn="just">
              <a:buFont typeface="Arial"/>
              <a:buChar char="•"/>
            </a:pPr>
            <a:r>
              <a:rPr lang="en-US" sz="3200" dirty="0">
                <a:cs typeface="Calibri"/>
              </a:rPr>
              <a:t>Challenges Faced !!!</a:t>
            </a:r>
          </a:p>
          <a:p>
            <a:pPr marL="285750" indent="-285750" algn="just">
              <a:buFont typeface="Arial"/>
              <a:buChar char="•"/>
            </a:pPr>
            <a:r>
              <a:rPr lang="en-US" sz="3200" dirty="0">
                <a:cs typeface="Calibri"/>
              </a:rPr>
              <a:t>Methodology</a:t>
            </a:r>
          </a:p>
          <a:p>
            <a:pPr marL="285750" indent="-285750" algn="just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Experimental Results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Application over Broadcast Soccer Videos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Conclusions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1327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0463E2-DF98-4489-9DB5-8DEAC35777F0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>
                <a:solidFill>
                  <a:srgbClr val="0070C0"/>
                </a:solidFill>
                <a:cs typeface="Calibri"/>
              </a:rPr>
              <a:t>Introduction</a:t>
            </a:r>
            <a:endParaRPr lang="en-US" sz="4000" u="sng" dirty="0">
              <a:solidFill>
                <a:srgbClr val="0070C0"/>
              </a:solidFill>
              <a:cs typeface="Calibri"/>
            </a:endParaRPr>
          </a:p>
        </p:txBody>
      </p:sp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ACD955-673F-4C31-A213-867A85E3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61D97F-65DE-46C7-98B0-766CD42A9AE2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 dirty="0">
                <a:solidFill>
                  <a:srgbClr val="0070C0"/>
                </a:solidFill>
                <a:cs typeface="Calibri"/>
              </a:rPr>
              <a:t>Goal</a:t>
            </a:r>
          </a:p>
        </p:txBody>
      </p:sp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9B4800F-67F9-4D6B-9F91-302585B0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28B72-DE1F-4218-A164-A2DFCD2EA7BF}"/>
              </a:ext>
            </a:extLst>
          </p:cNvPr>
          <p:cNvSpPr txBox="1"/>
          <p:nvPr/>
        </p:nvSpPr>
        <p:spPr>
          <a:xfrm>
            <a:off x="-5751" y="1108493"/>
            <a:ext cx="1116833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cs typeface="Calibri"/>
              </a:rPr>
              <a:t>Provided a long-shot broadcast soccer video, we want to recognize the action of players .</a:t>
            </a:r>
            <a:endParaRPr lang="en-US" sz="2800" u="sng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91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715AE-97C1-41CE-BEEE-B9672BA416C4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 dirty="0">
                <a:solidFill>
                  <a:srgbClr val="0070C0"/>
                </a:solidFill>
                <a:cs typeface="Calibri"/>
              </a:rPr>
              <a:t>Challenges Faced</a:t>
            </a:r>
            <a:r>
              <a:rPr lang="en-US" sz="4000" dirty="0">
                <a:solidFill>
                  <a:srgbClr val="0070C0"/>
                </a:solidFill>
                <a:cs typeface="Calibri"/>
              </a:rPr>
              <a:t> !!!</a:t>
            </a:r>
          </a:p>
        </p:txBody>
      </p:sp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88CB66-263E-4438-8E8F-9BABB69B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6913E-4131-44BA-8791-30DB4C68D124}"/>
              </a:ext>
            </a:extLst>
          </p:cNvPr>
          <p:cNvSpPr txBox="1"/>
          <p:nvPr/>
        </p:nvSpPr>
        <p:spPr>
          <a:xfrm>
            <a:off x="3660476" y="1209134"/>
            <a:ext cx="6121879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Dataset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Different Camera Shots 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Sudden Zoom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Camera Motion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Movement of players relative to camera motion</a:t>
            </a:r>
          </a:p>
        </p:txBody>
      </p:sp>
    </p:spTree>
    <p:extLst>
      <p:ext uri="{BB962C8B-B14F-4D97-AF65-F5344CB8AC3E}">
        <p14:creationId xmlns:p14="http://schemas.microsoft.com/office/powerpoint/2010/main" val="169493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715AE-97C1-41CE-BEEE-B9672BA416C4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 dirty="0">
                <a:solidFill>
                  <a:srgbClr val="0070C0"/>
                </a:solidFill>
                <a:cs typeface="Calibri"/>
              </a:rPr>
              <a:t>Methodology</a:t>
            </a: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EF9F1E-A980-4943-B732-D6923B6E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9" y="813133"/>
            <a:ext cx="11441500" cy="4786037"/>
          </a:xfrm>
          <a:prstGeom prst="rect">
            <a:avLst/>
          </a:prstGeom>
        </p:spPr>
      </p:pic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88CB66-263E-4438-8E8F-9BABB69B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B91061-A149-4839-AFD5-798222DA7ACD}"/>
              </a:ext>
            </a:extLst>
          </p:cNvPr>
          <p:cNvSpPr txBox="1"/>
          <p:nvPr/>
        </p:nvSpPr>
        <p:spPr>
          <a:xfrm>
            <a:off x="8626" y="5579854"/>
            <a:ext cx="1218912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cs typeface="Calibri"/>
              </a:rPr>
              <a:t>Fig 1. Overview of Model</a:t>
            </a:r>
            <a:endParaRPr lang="en-US" sz="4000" dirty="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8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7845AB-F884-41FA-A51B-A9C2EFAA0EA2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 dirty="0">
                <a:solidFill>
                  <a:srgbClr val="0070C0"/>
                </a:solidFill>
                <a:cs typeface="Calibri"/>
              </a:rPr>
              <a:t>Methodology</a:t>
            </a:r>
          </a:p>
        </p:txBody>
      </p:sp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549B00-AA7E-432F-B761-84395EFF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4884B-C4DD-4AE9-A311-A760640D8CD0}"/>
              </a:ext>
            </a:extLst>
          </p:cNvPr>
          <p:cNvSpPr txBox="1"/>
          <p:nvPr/>
        </p:nvSpPr>
        <p:spPr>
          <a:xfrm>
            <a:off x="-5752" y="1209135"/>
            <a:ext cx="122035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cs typeface="Calibri"/>
              </a:rPr>
              <a:t>Datset </a:t>
            </a:r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00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23236-CB46-46CD-A3CE-65644D0DA057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 dirty="0">
                <a:solidFill>
                  <a:srgbClr val="0070C0"/>
                </a:solidFill>
                <a:cs typeface="Calibri"/>
              </a:rPr>
              <a:t>Experimental Results</a:t>
            </a:r>
          </a:p>
        </p:txBody>
      </p:sp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9DFD05-8399-40A0-A722-A3BF6721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116C04-D505-4E0A-BD92-2ACB8B04FAA8}"/>
              </a:ext>
            </a:extLst>
          </p:cNvPr>
          <p:cNvSpPr txBox="1"/>
          <p:nvPr/>
        </p:nvSpPr>
        <p:spPr>
          <a:xfrm>
            <a:off x="8627" y="159588"/>
            <a:ext cx="1218912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 dirty="0">
                <a:solidFill>
                  <a:srgbClr val="0070C0"/>
                </a:solidFill>
                <a:cs typeface="Calibri"/>
              </a:rPr>
              <a:t>Application over Broadcast Soccer Videos</a:t>
            </a:r>
          </a:p>
        </p:txBody>
      </p:sp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516B179-B3C5-4B7F-9D0D-154F1062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39" y="4403"/>
            <a:ext cx="1042358" cy="11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6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55</cp:revision>
  <dcterms:modified xsi:type="dcterms:W3CDTF">2018-07-11T06:48:36Z</dcterms:modified>
</cp:coreProperties>
</file>