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91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9:00:32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09:00:34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6D3B-4D3B-04B1-A416-1A474198C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18574-65CC-4163-4F91-3B8BF0275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D638B-41D5-C93E-43BE-4AA28D15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4D87-5675-1198-1050-73FE53DF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8072-ACEA-2A1F-2F60-FE84D593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7C64-8E2D-4829-3153-D07067D1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2D17C-35AB-016B-3256-0FD74BD0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905D-B205-1E0F-0D5E-85C02D02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D1F7-D3BF-34B9-6FC3-50C43982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5E6B3-40BC-78E4-863E-06DD1DB3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40884-BEB1-E226-104B-53DE45599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E0E9-5D21-CC28-5FA5-360C0B27B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B402-CC31-9634-DDD9-E13A5B2A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D0FE8-D074-EE2D-7339-77DBA198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6853B-432A-8F39-9888-5E5DE6CC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899A-946B-072E-5023-3F198664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ACFA-1651-513E-CD77-39E7B459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464D-BF52-83C9-F41E-C35243CF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09D5A-5EDE-3B3B-F9E8-3E7EC15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72FF-36A7-EDFE-7C37-F59E1C56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A6AA-6D04-7C5E-80CB-4F94F3A6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02A8C-5603-CF9B-5662-E1B8A869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39C8-1666-FCAC-FF33-394EDBA7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C141-730D-6B0C-27FB-2E62538B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8692-EE52-7824-F5F3-93EB1229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7D37-6627-9520-D79B-11F3BBBA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DFC6-B491-4124-181E-0DCEDBF72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7DEA7-5D8E-DB1A-52B3-B711B4A4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E8742-6660-DA3C-E6E2-362F0BAB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11F29-2994-18A0-A0EC-FCA598D6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DA817-3A91-731C-9EB9-6B2FC94E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AAFB-C3ED-BCDA-1C88-E5956839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259E7-09ED-A6BD-C9A3-97A0F675C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8650-E848-3DBA-C403-8A562BD84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F746-9AA8-3172-03BA-6A382696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3AEB6-F1E3-0CFA-9DAE-0287F4A56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E9407-EF83-7A8E-3169-DE59E492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21DB8-67C5-D9E6-8933-CFA110B3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8AB7-75EE-EE2C-B333-72392B34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DE46-99EA-D1BC-3495-1BF60A73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8DAED-7DF5-BC38-F80F-6CC934F5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31628-461E-AA01-7AA3-AED7792D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D63F0-2FB5-376B-0CE5-8B3DAE24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6D51D-A54D-E6EB-AEE2-17CCF89F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B34FF-621F-44D7-B71F-CD88C8B4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76392-7D7C-B76F-0076-AF8486AC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3549-5BAD-C341-29EE-5BADF045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F7C8-12A4-2BC8-D1ED-37E7DE1E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5F664-E139-F994-7E1E-40C79777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2742F-F111-7F84-298F-20749C6A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BD4E-CB21-BA86-73A7-869ECC7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4BD56-4830-E864-5597-0A26A82C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8266-304F-520C-C3B0-A7D3BD40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E6A3D-6B1A-FA4B-51B6-D6163132B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60CCA-FDB6-1FD0-CDBD-260795AEF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B988-7865-1B77-ACE9-F6C73BE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1B218-17AB-76EE-7FAC-EF4EC328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97AE4-C4FD-5FAC-4F57-098B387A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2F560-6F90-815A-C724-7CA2D117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ADA20-45D1-AF20-D86B-62321B69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AB21-2CE8-1A4E-7299-C54A883C3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45A4-1DA2-4260-9D14-304C433291E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202A-F1E3-48FB-C355-609F76C2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46CC-B70D-24D5-B3F6-F5C4728C2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3F1-1EEB-4741-ADFB-1C91F10A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4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DB3AD8C-D58C-F22B-70FD-9B29A5E4CCCF}"/>
              </a:ext>
            </a:extLst>
          </p:cNvPr>
          <p:cNvSpPr/>
          <p:nvPr/>
        </p:nvSpPr>
        <p:spPr>
          <a:xfrm>
            <a:off x="-69428" y="0"/>
            <a:ext cx="7078132" cy="6857999"/>
          </a:xfrm>
          <a:prstGeom prst="homePlate">
            <a:avLst>
              <a:gd name="adj" fmla="val 50135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D7753-6C2A-251E-304E-5137B660EE66}"/>
              </a:ext>
            </a:extLst>
          </p:cNvPr>
          <p:cNvSpPr txBox="1"/>
          <p:nvPr/>
        </p:nvSpPr>
        <p:spPr>
          <a:xfrm>
            <a:off x="-69428" y="1874784"/>
            <a:ext cx="4874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Ethnocentric" panose="00000400000000000000" pitchFamily="2" charset="0"/>
              </a:rPr>
              <a:t>TRANSLATOR</a:t>
            </a:r>
            <a:r>
              <a:rPr lang="en-US" sz="1050" dirty="0">
                <a:latin typeface="Ethnocentric" panose="00000400000000000000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43A12-E02E-2BD6-2D24-AC37CAB0B355}"/>
              </a:ext>
            </a:extLst>
          </p:cNvPr>
          <p:cNvSpPr txBox="1"/>
          <p:nvPr/>
        </p:nvSpPr>
        <p:spPr>
          <a:xfrm>
            <a:off x="1143001" y="3272627"/>
            <a:ext cx="387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Ethnocentric" panose="00000400000000000000" pitchFamily="2" charset="0"/>
              </a:rPr>
              <a:t>A</a:t>
            </a:r>
            <a:r>
              <a:rPr lang="en-US" sz="4000" dirty="0">
                <a:latin typeface="Ethnocentric" panose="00000400000000000000" pitchFamily="2" charset="0"/>
              </a:rPr>
              <a:t>ND</a:t>
            </a:r>
            <a:endParaRPr lang="en-US" sz="1200" dirty="0">
              <a:latin typeface="Ethnocentric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055A3-55DD-52E4-B95A-05CB7A4BCAA6}"/>
              </a:ext>
            </a:extLst>
          </p:cNvPr>
          <p:cNvSpPr txBox="1"/>
          <p:nvPr/>
        </p:nvSpPr>
        <p:spPr>
          <a:xfrm>
            <a:off x="0" y="4919119"/>
            <a:ext cx="502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Ethnocentric" panose="00000400000000000000" pitchFamily="2" charset="0"/>
              </a:rPr>
              <a:t>Summarizer</a:t>
            </a:r>
            <a:endParaRPr lang="en-US" sz="1200" dirty="0">
              <a:solidFill>
                <a:schemeClr val="bg1"/>
              </a:solidFill>
              <a:latin typeface="Ethnocentric" panose="000004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E84D7-263F-EFDA-5CF1-480822A05B5D}"/>
              </a:ext>
            </a:extLst>
          </p:cNvPr>
          <p:cNvSpPr/>
          <p:nvPr/>
        </p:nvSpPr>
        <p:spPr>
          <a:xfrm>
            <a:off x="1867007" y="3497030"/>
            <a:ext cx="112395" cy="259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2E61AC-6AE3-65FA-AAD6-C9C48EC621C3}"/>
              </a:ext>
            </a:extLst>
          </p:cNvPr>
          <p:cNvSpPr/>
          <p:nvPr/>
        </p:nvSpPr>
        <p:spPr>
          <a:xfrm>
            <a:off x="1867007" y="3417132"/>
            <a:ext cx="246698" cy="218235"/>
          </a:xfrm>
          <a:custGeom>
            <a:avLst/>
            <a:gdLst>
              <a:gd name="connsiteX0" fmla="*/ 3810 w 234315"/>
              <a:gd name="connsiteY0" fmla="*/ 93345 h 222885"/>
              <a:gd name="connsiteX1" fmla="*/ 0 w 234315"/>
              <a:gd name="connsiteY1" fmla="*/ 38100 h 222885"/>
              <a:gd name="connsiteX2" fmla="*/ 13335 w 234315"/>
              <a:gd name="connsiteY2" fmla="*/ 9525 h 222885"/>
              <a:gd name="connsiteX3" fmla="*/ 28575 w 234315"/>
              <a:gd name="connsiteY3" fmla="*/ 3810 h 222885"/>
              <a:gd name="connsiteX4" fmla="*/ 57150 w 234315"/>
              <a:gd name="connsiteY4" fmla="*/ 0 h 222885"/>
              <a:gd name="connsiteX5" fmla="*/ 74295 w 234315"/>
              <a:gd name="connsiteY5" fmla="*/ 1905 h 222885"/>
              <a:gd name="connsiteX6" fmla="*/ 91440 w 234315"/>
              <a:gd name="connsiteY6" fmla="*/ 9525 h 222885"/>
              <a:gd name="connsiteX7" fmla="*/ 118110 w 234315"/>
              <a:gd name="connsiteY7" fmla="*/ 32385 h 222885"/>
              <a:gd name="connsiteX8" fmla="*/ 234315 w 234315"/>
              <a:gd name="connsiteY8" fmla="*/ 133350 h 222885"/>
              <a:gd name="connsiteX9" fmla="*/ 186690 w 234315"/>
              <a:gd name="connsiteY9" fmla="*/ 222885 h 222885"/>
              <a:gd name="connsiteX10" fmla="*/ 3810 w 234315"/>
              <a:gd name="connsiteY10" fmla="*/ 93345 h 22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315" h="222885">
                <a:moveTo>
                  <a:pt x="3810" y="93345"/>
                </a:moveTo>
                <a:lnTo>
                  <a:pt x="0" y="38100"/>
                </a:lnTo>
                <a:lnTo>
                  <a:pt x="13335" y="9525"/>
                </a:lnTo>
                <a:lnTo>
                  <a:pt x="28575" y="3810"/>
                </a:lnTo>
                <a:lnTo>
                  <a:pt x="57150" y="0"/>
                </a:lnTo>
                <a:lnTo>
                  <a:pt x="74295" y="1905"/>
                </a:lnTo>
                <a:lnTo>
                  <a:pt x="91440" y="9525"/>
                </a:lnTo>
                <a:lnTo>
                  <a:pt x="118110" y="32385"/>
                </a:lnTo>
                <a:lnTo>
                  <a:pt x="234315" y="133350"/>
                </a:lnTo>
                <a:lnTo>
                  <a:pt x="186690" y="222885"/>
                </a:lnTo>
                <a:lnTo>
                  <a:pt x="3810" y="93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99DA60-2D0D-36D7-8F2D-45DFDAA2E68B}"/>
              </a:ext>
            </a:extLst>
          </p:cNvPr>
          <p:cNvGrpSpPr/>
          <p:nvPr/>
        </p:nvGrpSpPr>
        <p:grpSpPr>
          <a:xfrm>
            <a:off x="3629580" y="4036080"/>
            <a:ext cx="18000" cy="2880"/>
            <a:chOff x="3629580" y="4036080"/>
            <a:chExt cx="18000" cy="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323E77-73E4-E207-C115-8BBA79908F58}"/>
                    </a:ext>
                  </a:extLst>
                </p14:cNvPr>
                <p14:cNvContentPartPr/>
                <p14:nvPr/>
              </p14:nvContentPartPr>
              <p14:xfrm>
                <a:off x="3629580" y="403860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323E77-73E4-E207-C115-8BBA79908F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20580" y="4029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3F2378-4B80-0720-E2A8-DFE1CC8FA74E}"/>
                    </a:ext>
                  </a:extLst>
                </p14:cNvPr>
                <p14:cNvContentPartPr/>
                <p14:nvPr/>
              </p14:nvContentPartPr>
              <p14:xfrm>
                <a:off x="3647220" y="403608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3F2378-4B80-0720-E2A8-DFE1CC8FA7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8580" y="4027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845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Ethnocentric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Giridhar Sunil</dc:creator>
  <cp:lastModifiedBy>Giridhar Sunil</cp:lastModifiedBy>
  <cp:revision>2</cp:revision>
  <dcterms:created xsi:type="dcterms:W3CDTF">2023-04-01T09:03:08Z</dcterms:created>
  <dcterms:modified xsi:type="dcterms:W3CDTF">2023-04-01T09:30:53Z</dcterms:modified>
</cp:coreProperties>
</file>