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85" d="100"/>
          <a:sy n="85" d="100"/>
        </p:scale>
        <p:origin x="59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2D0D-88EE-9CC7-6640-B53142088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6D8F4-029B-8A52-9FB5-210B1DDC0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DAF99-4B92-0BA7-31E6-1CC1A196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FFE-02D2-413C-B82D-4742B367762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03CA-48FE-A36F-47C6-E6EFA97A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4E832-5B82-CDCF-9628-D51DE8E2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D030-DC7C-4CD1-A76B-DFE6BF3BF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3C3C-08A3-6944-DE45-1A8BDD95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47A57-7203-081F-6DFD-3343880F6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2B2E-8E53-7F5C-1BD2-AFBDBBAA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FFE-02D2-413C-B82D-4742B367762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2A38F-7C78-5ED5-43DC-6AA5379E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9274A-DD86-32F7-7EA1-2182D775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D030-DC7C-4CD1-A76B-DFE6BF3BF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0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5E31D-6BFA-B6F2-3CA6-CFC310594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2F903-9D2C-946C-9FAA-3066AFB2C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91137-131C-4AF3-47B6-DFD0ECFA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FFE-02D2-413C-B82D-4742B367762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08B1A-77DD-0A82-1512-6B89E112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B13B8-8B72-31E3-5830-1B76A733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D030-DC7C-4CD1-A76B-DFE6BF3BF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27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5D46-2D9F-8B3A-D198-CF3C83E3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4E361-216E-40FE-A6EF-833986FE8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2103-FC81-F5AA-9764-E51A12AA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FFE-02D2-413C-B82D-4742B367762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80A5-209C-2E7D-4271-12B579A2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A514-BCF7-0FB9-F499-166BCEAF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D030-DC7C-4CD1-A76B-DFE6BF3BF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6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270A-EAC1-7A7D-DC95-AE08AA58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59E23-4E0F-CD65-E0C4-CC96A7AC7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1B3B8-7EE1-2710-0C1B-C79441CA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FFE-02D2-413C-B82D-4742B367762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D8ACF-5237-B7FC-A753-7D9A91EB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B6F50-D3C4-2C25-DD7D-B693D00D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D030-DC7C-4CD1-A76B-DFE6BF3BF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45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DB5D-7063-0927-49F3-2181E7CA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4992-C439-6CFE-9331-BBDAC9337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29AF3-B025-75C5-859E-C0DAF2881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30FF3-361C-5A2E-F4E5-CBF68AF6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FFE-02D2-413C-B82D-4742B367762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17FF9-CD58-3063-BD87-2D4DCD63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6CC61-2761-F436-0D0B-67EC3B08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D030-DC7C-4CD1-A76B-DFE6BF3BF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2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31A4-4776-4AC1-5CCB-2B5DFB73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07529-694F-6D45-C9B4-9E92F512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04D7B-99BF-C1F9-B2B5-EEB6C3995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A8EE4-F9FB-C63C-B2B8-4B1B427AE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F0A04-07ED-EAB6-A1E7-937A15D41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1AF9D-87D7-E73F-1E71-4BA8BAD0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FFE-02D2-413C-B82D-4742B367762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240C6-A2E0-0582-13F3-4EDFAD30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E0CE9-0F75-63B0-DD2C-841E19FF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D030-DC7C-4CD1-A76B-DFE6BF3BF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7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F5BB-1F99-B1EE-9BE0-C1702B20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B2A9B-4BFC-7138-8E1C-96237586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FFE-02D2-413C-B82D-4742B367762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A74F9-2A1D-9150-942D-62EA53BA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4C102-CEA5-9473-B373-6E79D502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D030-DC7C-4CD1-A76B-DFE6BF3BF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9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9B66A-9BBC-AE18-5656-EC997B59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FFE-02D2-413C-B82D-4742B367762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4F2C5-0DC8-202D-E60F-C0ADD0D1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E56E0-F10A-9CC4-AF09-96F30D54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D030-DC7C-4CD1-A76B-DFE6BF3BF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1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60E3-6156-13C1-4B47-45179B84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C144-97A8-7922-6C77-A44097994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9EB1A-A9DA-3D12-C5BA-387D2B895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6227E-BDDB-A312-A55F-8561CAD4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FFE-02D2-413C-B82D-4742B367762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0C30A-95CE-F01E-C25F-DDE9B178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E760D-4D94-7639-6945-EDBE1F07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D030-DC7C-4CD1-A76B-DFE6BF3BF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62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FECA-9626-B582-F2F6-7A235274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772D2-6713-7E05-D845-BA0D642FF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E0305-CCCA-A141-E4AE-2D82D18C0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0429F-B1EA-5DE4-9B8D-A993EEB7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2FFE-02D2-413C-B82D-4742B367762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F4E5C-9D6E-8123-CD03-201FB29DD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C6F31-DAE1-5A0C-10D0-BF739D6D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3D030-DC7C-4CD1-A76B-DFE6BF3BF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C7584-27BB-2362-E5D0-C8B72A29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D4AE5-517C-289B-C438-FF94543F6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193E0-F7DB-9005-AE12-842D7097E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442FFE-02D2-413C-B82D-4742B367762D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F77A-8011-4B01-9851-AF60CD421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01465-7980-1B52-EA56-2BCBDB757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3D030-DC7C-4CD1-A76B-DFE6BF3BFE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2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CF4F-A6C3-2C81-71F3-63ECEDA58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Satisfactory Budget Division</a:t>
            </a:r>
          </a:p>
        </p:txBody>
      </p:sp>
    </p:spTree>
    <p:extLst>
      <p:ext uri="{BB962C8B-B14F-4D97-AF65-F5344CB8AC3E}">
        <p14:creationId xmlns:p14="http://schemas.microsoft.com/office/powerpoint/2010/main" val="193933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A4AE-4CA7-FB83-42E3-49D4F59E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0876-8AAE-68BC-AA3D-A686C4A0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466"/>
            <a:ext cx="10896600" cy="5173133"/>
          </a:xfrm>
        </p:spPr>
        <p:txBody>
          <a:bodyPr>
            <a:normAutofit/>
          </a:bodyPr>
          <a:lstStyle/>
          <a:p>
            <a:r>
              <a:rPr lang="en-US" sz="2400" dirty="0"/>
              <a:t>n agents, m projects.</a:t>
            </a:r>
          </a:p>
          <a:p>
            <a:r>
              <a:rPr lang="en-US" sz="2400" dirty="0"/>
              <a:t>Total budget of 1(normalized).</a:t>
            </a:r>
          </a:p>
          <a:p>
            <a:r>
              <a:rPr lang="en-US" sz="2400" dirty="0"/>
              <a:t>Each agent has an opinion on the budget to be spent on each project.</a:t>
            </a:r>
          </a:p>
          <a:p>
            <a:endParaRPr lang="en-US" dirty="0"/>
          </a:p>
          <a:p>
            <a:r>
              <a:rPr lang="en-US" sz="2400" dirty="0"/>
              <a:t>These        give minimum budget on project j that satisfies </a:t>
            </a:r>
            <a:r>
              <a:rPr lang="en-US" sz="2400" dirty="0" err="1"/>
              <a:t>i</a:t>
            </a:r>
            <a:r>
              <a:rPr lang="en-US" sz="2400" dirty="0"/>
              <a:t>.</a:t>
            </a:r>
          </a:p>
          <a:p>
            <a:r>
              <a:rPr lang="en-US" dirty="0"/>
              <a:t>P                                                                                   ,</a:t>
            </a:r>
          </a:p>
          <a:p>
            <a:r>
              <a:rPr lang="en-US" sz="2400" dirty="0"/>
              <a:t>d(i,j1)&gt;d(i,j2) doesn’t necessarily mean that </a:t>
            </a:r>
            <a:r>
              <a:rPr lang="en-US" sz="2400" dirty="0" err="1"/>
              <a:t>i</a:t>
            </a:r>
            <a:r>
              <a:rPr lang="en-US" sz="2400" dirty="0"/>
              <a:t> values project j1 more than j2.</a:t>
            </a:r>
          </a:p>
          <a:p>
            <a:r>
              <a:rPr lang="en-US" sz="2400" dirty="0"/>
              <a:t>Has many applications like organizations(library, company, university) investing their budget on various projects.</a:t>
            </a:r>
          </a:p>
          <a:p>
            <a:r>
              <a:rPr lang="en-IN" sz="2400" dirty="0"/>
              <a:t>More globally, an agent is said to be satisfied(or covered) by x if they are locally satisfied for at least </a:t>
            </a:r>
            <a:r>
              <a:rPr lang="el-GR" sz="2400" dirty="0"/>
              <a:t>τ </a:t>
            </a:r>
            <a:r>
              <a:rPr lang="en-IN" sz="2400" dirty="0"/>
              <a:t>projects, where the threshold </a:t>
            </a:r>
            <a:r>
              <a:rPr lang="el-GR" sz="2400" dirty="0"/>
              <a:t>τ∈[1,</a:t>
            </a:r>
            <a:r>
              <a:rPr lang="en-IN" sz="2400" dirty="0"/>
              <a:t>m] is a parameter belonging to the problem’s input.</a:t>
            </a:r>
            <a:endParaRPr lang="en-US" sz="2400" dirty="0"/>
          </a:p>
          <a:p>
            <a:endParaRPr lang="en-US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EF7DD-44D8-E8DC-89A5-D92C3CC66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16" y="2939323"/>
            <a:ext cx="3886742" cy="342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0F7DBB-4BF2-5A88-E9FF-3EA9F506B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227" y="3429000"/>
            <a:ext cx="323895" cy="371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30EFD-7AED-8BFE-B410-8658682B9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207" y="3966610"/>
            <a:ext cx="6277851" cy="304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46955C-78CE-5EE4-DCA8-178E971B58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6031"/>
          <a:stretch>
            <a:fillRect/>
          </a:stretch>
        </p:blipFill>
        <p:spPr>
          <a:xfrm>
            <a:off x="7582917" y="3800527"/>
            <a:ext cx="1952336" cy="64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1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152E-2876-2D9D-1109-AAC68054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EF51-E063-1FC9-D36F-4A3C5D03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fraction of agents can be satisfied for any given instance.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classes of instances can have a solutions that satisfy all agents.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a given instance, what is the difficulty of deciding whether all agents can be satisfied?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smallest total budget (possibly smaller or larger than 1) to satisfy all agents?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Note: the paper discusses the following values of </a:t>
            </a:r>
            <a:r>
              <a:rPr lang="el-GR" sz="1600" dirty="0"/>
              <a:t>τ</a:t>
            </a:r>
            <a:r>
              <a:rPr lang="en-US" sz="1600" dirty="0"/>
              <a:t> </a:t>
            </a:r>
          </a:p>
          <a:p>
            <a:r>
              <a:rPr lang="en-US" sz="1600" dirty="0"/>
              <a:t>1</a:t>
            </a:r>
            <a:endParaRPr lang="en-IN" sz="1600" dirty="0"/>
          </a:p>
          <a:p>
            <a:r>
              <a:rPr lang="en-IN" sz="1600" dirty="0"/>
              <a:t>m/2(at least half scenario)</a:t>
            </a:r>
          </a:p>
          <a:p>
            <a:r>
              <a:rPr lang="en-IN" sz="1600" dirty="0"/>
              <a:t>m-1(all but one)</a:t>
            </a:r>
          </a:p>
          <a:p>
            <a:r>
              <a:rPr lang="en-IN" sz="1600" dirty="0"/>
              <a:t>m</a:t>
            </a:r>
          </a:p>
          <a:p>
            <a:pPr marL="0" indent="0">
              <a:buNone/>
            </a:pPr>
            <a:r>
              <a:rPr lang="en-IN" sz="1600" dirty="0"/>
              <a:t>m is the no. of projects</a:t>
            </a:r>
          </a:p>
        </p:txBody>
      </p:sp>
    </p:spTree>
    <p:extLst>
      <p:ext uri="{BB962C8B-B14F-4D97-AF65-F5344CB8AC3E}">
        <p14:creationId xmlns:p14="http://schemas.microsoft.com/office/powerpoint/2010/main" val="41262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1747-5FF0-446B-DCE6-4278474A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0660"/>
            <a:ext cx="10430933" cy="913342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What fraction of agents can be satisfied for any given instance.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04A4A-439F-6B4E-A823-D671C1D75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867" y="1266791"/>
            <a:ext cx="10014614" cy="3334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B8334-0828-3DBC-E104-AB682EA73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66" y="2037225"/>
            <a:ext cx="10104541" cy="562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B3A978-7FE2-44F6-91A6-259964E30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776" y="2547814"/>
            <a:ext cx="4448796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5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F9F3-4D2C-7668-6669-9855905A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of Instances Where All Agents Can Be Satisfied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B8726-6450-EDFE-AB36-FD89AE63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At-least half scenario(</a:t>
            </a:r>
            <a:r>
              <a:rPr lang="el-GR" dirty="0"/>
              <a:t>τ </a:t>
            </a:r>
            <a:r>
              <a:rPr lang="en-US" dirty="0"/>
              <a:t>=m/2)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also holds for every instance having at most 2 projects, for any number of agents.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</a:t>
            </a:r>
            <a:r>
              <a:rPr lang="el-GR" dirty="0"/>
              <a:t>τ </a:t>
            </a:r>
            <a:r>
              <a:rPr lang="en-US" dirty="0"/>
              <a:t>=1, all agents can be satisfied with any arbitrary distribution with sum=1.</a:t>
            </a:r>
          </a:p>
          <a:p>
            <a:pPr marL="0" indent="0">
              <a:buNone/>
            </a:pPr>
            <a:r>
              <a:rPr lang="en-US" dirty="0"/>
              <a:t>When  </a:t>
            </a:r>
            <a:r>
              <a:rPr lang="el-GR" dirty="0"/>
              <a:t>τ </a:t>
            </a:r>
            <a:r>
              <a:rPr lang="en-US" dirty="0"/>
              <a:t>=m, only one agent can be satisfied (all agents are satisfied only when everyone has the same demand vector).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830E4-73D1-91DF-1A06-E2764D43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11" y="2267350"/>
            <a:ext cx="10526594" cy="581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25A70-CC99-B2BF-E064-05C7751C1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5" y="3933825"/>
            <a:ext cx="1060280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1B00-22B3-411F-0DBD-ADA5BC8C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Satisfying All Agents of a Single Instance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277C21-8878-AFF9-B728-30C357867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8" y="1665289"/>
            <a:ext cx="10515600" cy="7046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A0D6F-C58B-1140-F2BE-8CC457D7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573448"/>
            <a:ext cx="6306430" cy="457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DEF4E1-B535-5A2C-DD12-066792A61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230490"/>
            <a:ext cx="10515601" cy="619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9CC6EA-5C3E-19D2-744C-FEF42551E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98" y="4148793"/>
            <a:ext cx="8592749" cy="476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D28A10-6DA8-0DDF-DC35-DBD42AE86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998" y="4871147"/>
            <a:ext cx="10515601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5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952D-6D00-3FD8-CC3F-6CC34358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Total Budget Spent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D0C76-2DCC-44CA-4FA0-F2C169D8F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1490635"/>
            <a:ext cx="9964541" cy="4001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DCBF9-6BB7-ADF8-37FF-3DAC3217A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15" y="1987407"/>
            <a:ext cx="10515601" cy="1028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7DED3D-1F46-0EDE-9C1B-DCB19B516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016251"/>
            <a:ext cx="10097909" cy="333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DCC495-AE51-AD85-A7F3-D977C0033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33" y="3454882"/>
            <a:ext cx="10576167" cy="1057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25EE44-10C9-0CFF-5D8C-2789732A78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33" y="4512305"/>
            <a:ext cx="9669224" cy="457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E721DC-95EC-D8C1-514F-83AAE0C86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600" y="5113867"/>
            <a:ext cx="4089400" cy="140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1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8B20-64AD-04DE-F77D-16EF51B4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Problems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D7C20-AE7E-A287-651D-A41984EF2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993120" cy="4763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4E17B-596D-3C6E-8793-CC8AB4F2D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71" y="2360059"/>
            <a:ext cx="5220429" cy="342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06FF6C-2AF7-098D-1D66-5246A036C96D}"/>
              </a:ext>
            </a:extLst>
          </p:cNvPr>
          <p:cNvSpPr txBox="1"/>
          <p:nvPr/>
        </p:nvSpPr>
        <p:spPr>
          <a:xfrm>
            <a:off x="838199" y="2877697"/>
            <a:ext cx="10278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hard is the problem of maximizing the number of satisfied agents with a budget-feasible solution?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E87DC-7372-9A09-00A9-B8F6D9485685}"/>
              </a:ext>
            </a:extLst>
          </p:cNvPr>
          <p:cNvSpPr txBox="1"/>
          <p:nvPr/>
        </p:nvSpPr>
        <p:spPr>
          <a:xfrm>
            <a:off x="838199" y="3429000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outputting a probability distribution over several budget feasible solutions is possible, Then what would be the best possible expected fraction of satisfied agents?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20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382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Satisfactory Budget Division</vt:lpstr>
      <vt:lpstr>Introduction</vt:lpstr>
      <vt:lpstr>Contributions</vt:lpstr>
      <vt:lpstr>What fraction of agents can be satisfied for any given instance. </vt:lpstr>
      <vt:lpstr>Classes of Instances Where All Agents Can Be Satisfied</vt:lpstr>
      <vt:lpstr>Satisfying All Agents of a Single Instance</vt:lpstr>
      <vt:lpstr>Minimizing the Total Budget Spent</vt:lpstr>
      <vt:lpstr>Open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Eshwar Karthikeya</dc:creator>
  <cp:lastModifiedBy>Eshwar Karthikeya</cp:lastModifiedBy>
  <cp:revision>2</cp:revision>
  <dcterms:created xsi:type="dcterms:W3CDTF">2025-06-16T15:55:39Z</dcterms:created>
  <dcterms:modified xsi:type="dcterms:W3CDTF">2025-06-17T09:10:21Z</dcterms:modified>
</cp:coreProperties>
</file>