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esentation9">
            <a:extLst>
              <a:ext uri="{FF2B5EF4-FFF2-40B4-BE49-F238E27FC236}">
                <a16:creationId xmlns:a16="http://schemas.microsoft.com/office/drawing/2014/main" id="{2633081D-8DF8-4575-BBD3-76F6E1F6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resentation7">
            <a:extLst>
              <a:ext uri="{FF2B5EF4-FFF2-40B4-BE49-F238E27FC236}">
                <a16:creationId xmlns:a16="http://schemas.microsoft.com/office/drawing/2014/main" id="{1CE994AF-2F05-4A69-A7FD-4E9E43C9A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esentation8">
            <a:extLst>
              <a:ext uri="{FF2B5EF4-FFF2-40B4-BE49-F238E27FC236}">
                <a16:creationId xmlns:a16="http://schemas.microsoft.com/office/drawing/2014/main" id="{BC896A7E-4B83-4760-A901-3794AA1C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resentation13">
            <a:extLst>
              <a:ext uri="{FF2B5EF4-FFF2-40B4-BE49-F238E27FC236}">
                <a16:creationId xmlns:a16="http://schemas.microsoft.com/office/drawing/2014/main" id="{B763D8D8-5CD9-446E-BC56-8CB6FC12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esentation14">
            <a:extLst>
              <a:ext uri="{FF2B5EF4-FFF2-40B4-BE49-F238E27FC236}">
                <a16:creationId xmlns:a16="http://schemas.microsoft.com/office/drawing/2014/main" id="{C80DF5E2-BA3C-4D3E-85B2-3605C7235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sentation12">
            <a:extLst>
              <a:ext uri="{FF2B5EF4-FFF2-40B4-BE49-F238E27FC236}">
                <a16:creationId xmlns:a16="http://schemas.microsoft.com/office/drawing/2014/main" id="{B3E69EAD-B71D-4FD6-B8C3-430570E5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sentation10">
            <a:extLst>
              <a:ext uri="{FF2B5EF4-FFF2-40B4-BE49-F238E27FC236}">
                <a16:creationId xmlns:a16="http://schemas.microsoft.com/office/drawing/2014/main" id="{206C6ACB-2899-4AB6-8799-60EF20AE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esentation11">
            <a:extLst>
              <a:ext uri="{FF2B5EF4-FFF2-40B4-BE49-F238E27FC236}">
                <a16:creationId xmlns:a16="http://schemas.microsoft.com/office/drawing/2014/main" id="{72E2F85B-92F2-4F37-8808-C650DC52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esentation1">
            <a:extLst>
              <a:ext uri="{FF2B5EF4-FFF2-40B4-BE49-F238E27FC236}">
                <a16:creationId xmlns:a16="http://schemas.microsoft.com/office/drawing/2014/main" id="{C991DC90-2A3C-4D90-8128-40B2D518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esentation2">
            <a:extLst>
              <a:ext uri="{FF2B5EF4-FFF2-40B4-BE49-F238E27FC236}">
                <a16:creationId xmlns:a16="http://schemas.microsoft.com/office/drawing/2014/main" id="{FA86B09E-CA1B-443A-8354-5CC9A8921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esentation3">
            <a:extLst>
              <a:ext uri="{FF2B5EF4-FFF2-40B4-BE49-F238E27FC236}">
                <a16:creationId xmlns:a16="http://schemas.microsoft.com/office/drawing/2014/main" id="{627DCCAD-F42E-4E9A-8CC9-BFF52D34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esentation5">
            <a:extLst>
              <a:ext uri="{FF2B5EF4-FFF2-40B4-BE49-F238E27FC236}">
                <a16:creationId xmlns:a16="http://schemas.microsoft.com/office/drawing/2014/main" id="{F39EF03D-7F2B-4385-81BF-F58593DF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esentation6">
            <a:extLst>
              <a:ext uri="{FF2B5EF4-FFF2-40B4-BE49-F238E27FC236}">
                <a16:creationId xmlns:a16="http://schemas.microsoft.com/office/drawing/2014/main" id="{BEF14B69-3C5B-495C-9EF8-4C690137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Sanjay Seetharam (Student)</cp:lastModifiedBy>
  <cp:revision>1</cp:revision>
  <dcterms:created xsi:type="dcterms:W3CDTF">2021-08-12T00:41:38Z</dcterms:created>
  <dcterms:modified xsi:type="dcterms:W3CDTF">2021-08-12T00:45:24Z</dcterms:modified>
</cp:coreProperties>
</file>