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81F9-3FBA-4C18-9B4A-64B583EDF2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DB90-33EC-43B2-9522-014BD48D2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91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81F9-3FBA-4C18-9B4A-64B583EDF2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DB90-33EC-43B2-9522-014BD48D2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42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81F9-3FBA-4C18-9B4A-64B583EDF2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DB90-33EC-43B2-9522-014BD48D2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8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81F9-3FBA-4C18-9B4A-64B583EDF2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DB90-33EC-43B2-9522-014BD48D2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0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81F9-3FBA-4C18-9B4A-64B583EDF2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DB90-33EC-43B2-9522-014BD48D2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29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81F9-3FBA-4C18-9B4A-64B583EDF2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DB90-33EC-43B2-9522-014BD48D2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5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81F9-3FBA-4C18-9B4A-64B583EDF2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DB90-33EC-43B2-9522-014BD48D2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2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81F9-3FBA-4C18-9B4A-64B583EDF2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DB90-33EC-43B2-9522-014BD48D2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9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81F9-3FBA-4C18-9B4A-64B583EDF2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DB90-33EC-43B2-9522-014BD48D2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96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81F9-3FBA-4C18-9B4A-64B583EDF2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DB90-33EC-43B2-9522-014BD48D2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81F9-3FBA-4C18-9B4A-64B583EDF2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DB90-33EC-43B2-9522-014BD48D2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44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81F9-3FBA-4C18-9B4A-64B583EDF2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DB90-33EC-43B2-9522-014BD48D2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52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Summarising and Visualisation as an Analysis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78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Analysis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about the type of data </a:t>
            </a:r>
            <a:endParaRPr lang="en-GB" dirty="0"/>
          </a:p>
          <a:p>
            <a:r>
              <a:rPr lang="en-GB" dirty="0" smtClean="0"/>
              <a:t>Iris data:</a:t>
            </a:r>
          </a:p>
          <a:p>
            <a:pPr marL="457200" lvl="1" indent="0">
              <a:buNone/>
            </a:pPr>
            <a:r>
              <a:rPr lang="en-GB" dirty="0"/>
              <a:t>Anderson, Edgar (1935). The irises of the Gaspe Peninsula, </a:t>
            </a:r>
            <a:r>
              <a:rPr lang="en-GB" i="1" dirty="0"/>
              <a:t>Bulletin of the American Iris Society</a:t>
            </a:r>
            <a:r>
              <a:rPr lang="en-GB" dirty="0"/>
              <a:t>, </a:t>
            </a:r>
            <a:r>
              <a:rPr lang="en-GB" b="1" dirty="0"/>
              <a:t>59</a:t>
            </a:r>
            <a:r>
              <a:rPr lang="en-GB" dirty="0"/>
              <a:t>, 2–5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r>
              <a:rPr lang="en-GB" dirty="0" smtClean="0"/>
              <a:t>Measurements (in centimetres) of sepal length and width, petal length and width for three species of iris.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How would you start to analyse this dataset?</a:t>
            </a:r>
          </a:p>
          <a:p>
            <a:pPr lvl="1"/>
            <a:r>
              <a:rPr lang="en-GB" dirty="0" smtClean="0"/>
              <a:t>menti.com </a:t>
            </a:r>
            <a:r>
              <a:rPr lang="en-GB" b="1" dirty="0"/>
              <a:t>97 86 50 3</a:t>
            </a:r>
            <a:r>
              <a:rPr lang="en-GB" dirty="0"/>
              <a:t> 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8029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6422" cy="1325563"/>
          </a:xfrm>
        </p:spPr>
        <p:txBody>
          <a:bodyPr/>
          <a:lstStyle/>
          <a:p>
            <a:r>
              <a:rPr lang="en-GB" dirty="0" smtClean="0"/>
              <a:t>Interesting packages for summarising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summarytools</a:t>
            </a:r>
            <a:endParaRPr lang="en-GB" dirty="0" smtClean="0"/>
          </a:p>
          <a:p>
            <a:pPr lvl="1"/>
            <a:r>
              <a:rPr lang="en-GB" dirty="0" err="1" smtClean="0"/>
              <a:t>dfSummary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tableone</a:t>
            </a:r>
            <a:endParaRPr lang="en-GB" dirty="0" smtClean="0"/>
          </a:p>
          <a:p>
            <a:pPr lvl="1"/>
            <a:r>
              <a:rPr lang="en-GB" dirty="0" err="1" smtClean="0"/>
              <a:t>CreateTableOne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gtsummary</a:t>
            </a:r>
            <a:endParaRPr lang="en-GB" dirty="0" smtClean="0"/>
          </a:p>
          <a:p>
            <a:pPr lvl="1"/>
            <a:r>
              <a:rPr lang="en-GB" dirty="0" err="1" smtClean="0"/>
              <a:t>tbl_summary</a:t>
            </a:r>
            <a:r>
              <a:rPr lang="en-GB" dirty="0" smtClean="0"/>
              <a:t>()</a:t>
            </a:r>
          </a:p>
          <a:p>
            <a:r>
              <a:rPr lang="en-GB" dirty="0" smtClean="0"/>
              <a:t>psych</a:t>
            </a:r>
          </a:p>
          <a:p>
            <a:pPr lvl="1"/>
            <a:r>
              <a:rPr lang="en-GB" dirty="0" smtClean="0"/>
              <a:t>describe() or </a:t>
            </a:r>
            <a:r>
              <a:rPr lang="en-GB" dirty="0" err="1" smtClean="0"/>
              <a:t>describeBy</a:t>
            </a:r>
            <a:r>
              <a:rPr lang="en-GB" dirty="0" smtClean="0"/>
              <a:t>()</a:t>
            </a:r>
          </a:p>
          <a:p>
            <a:r>
              <a:rPr lang="en-GB" dirty="0" smtClean="0"/>
              <a:t>Any others?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01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Code: week3.R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and modify the code in the file week3.R</a:t>
            </a:r>
          </a:p>
          <a:p>
            <a:endParaRPr lang="en-GB" dirty="0"/>
          </a:p>
          <a:p>
            <a:r>
              <a:rPr lang="en-GB" dirty="0" smtClean="0"/>
              <a:t>Think (and work in groups on this) about how you would interpret the results of the code!</a:t>
            </a:r>
          </a:p>
          <a:p>
            <a:endParaRPr lang="en-GB" dirty="0"/>
          </a:p>
          <a:p>
            <a:r>
              <a:rPr lang="en-GB" dirty="0" smtClean="0"/>
              <a:t>Do the results trigger any questions for you?</a:t>
            </a:r>
          </a:p>
          <a:p>
            <a:endParaRPr lang="en-GB" dirty="0"/>
          </a:p>
          <a:p>
            <a:r>
              <a:rPr lang="en-GB" dirty="0" smtClean="0"/>
              <a:t>What follow up analysis would you try?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0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495DC29F69DA41B831D7985DDEFF7A" ma:contentTypeVersion="13" ma:contentTypeDescription="Create a new document." ma:contentTypeScope="" ma:versionID="34765791e6d76ab2199ba2eeb1a8e8cb">
  <xsd:schema xmlns:xsd="http://www.w3.org/2001/XMLSchema" xmlns:xs="http://www.w3.org/2001/XMLSchema" xmlns:p="http://schemas.microsoft.com/office/2006/metadata/properties" xmlns:ns3="da5da9df-85e1-4e4b-b319-af1e48434c21" xmlns:ns4="f6569699-ae44-4c85-9383-dd5a41d3d471" targetNamespace="http://schemas.microsoft.com/office/2006/metadata/properties" ma:root="true" ma:fieldsID="a2b36deb50d374eb0926f211dfb86b1d" ns3:_="" ns4:_="">
    <xsd:import namespace="da5da9df-85e1-4e4b-b319-af1e48434c21"/>
    <xsd:import namespace="f6569699-ae44-4c85-9383-dd5a41d3d47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5da9df-85e1-4e4b-b319-af1e48434c2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69699-ae44-4c85-9383-dd5a41d3d4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03219D-1F41-43EF-B22A-70CCFDE9DF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5da9df-85e1-4e4b-b319-af1e48434c21"/>
    <ds:schemaRef ds:uri="f6569699-ae44-4c85-9383-dd5a41d3d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E09904-ADB2-48B2-A6DF-3C9BCDAC57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32D5C2-F05E-4622-BA9F-6B6F24497CF2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f6569699-ae44-4c85-9383-dd5a41d3d471"/>
    <ds:schemaRef ds:uri="http://purl.org/dc/terms/"/>
    <ds:schemaRef ds:uri="http://schemas.openxmlformats.org/package/2006/metadata/core-properties"/>
    <ds:schemaRef ds:uri="da5da9df-85e1-4e4b-b319-af1e48434c2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Summarising and Visualisation as an Analysis Tool</vt:lpstr>
      <vt:lpstr>Data Analysis Plan</vt:lpstr>
      <vt:lpstr>Interesting packages for summarising variables</vt:lpstr>
      <vt:lpstr>TASK Code: week3.R</vt:lpstr>
    </vt:vector>
  </TitlesOfParts>
  <Company>University of the West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Summarising and Visualisation as an Analysis Tool</dc:title>
  <dc:creator>Deirdre Toher</dc:creator>
  <cp:lastModifiedBy>Deirdre Toher</cp:lastModifiedBy>
  <cp:revision>4</cp:revision>
  <dcterms:created xsi:type="dcterms:W3CDTF">2021-02-23T15:22:28Z</dcterms:created>
  <dcterms:modified xsi:type="dcterms:W3CDTF">2021-02-23T15:53:33Z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0x0101001C495DC29F69DA41B831D7985DDEFF7A</vt:lpwstr>
  </property>
</Properties>
</file>