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465A7-0B3B-4FED-91D1-793DB19CF052}" v="33" dt="2022-08-02T16:31:2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, Waqas" userId="77bb5e94-1997-4d0e-9cb0-f207fd987020" providerId="ADAL" clId="{99D465A7-0B3B-4FED-91D1-793DB19CF052}"/>
    <pc:docChg chg="undo custSel addSld delSld modSld sldOrd">
      <pc:chgData name="Ali, Waqas" userId="77bb5e94-1997-4d0e-9cb0-f207fd987020" providerId="ADAL" clId="{99D465A7-0B3B-4FED-91D1-793DB19CF052}" dt="2022-08-02T16:31:34.448" v="1639" actId="478"/>
      <pc:docMkLst>
        <pc:docMk/>
      </pc:docMkLst>
      <pc:sldChg chg="addSp delSp modSp mod ord">
        <pc:chgData name="Ali, Waqas" userId="77bb5e94-1997-4d0e-9cb0-f207fd987020" providerId="ADAL" clId="{99D465A7-0B3B-4FED-91D1-793DB19CF052}" dt="2022-08-02T03:52:35.286" v="185" actId="167"/>
        <pc:sldMkLst>
          <pc:docMk/>
          <pc:sldMk cId="3744369312" sldId="257"/>
        </pc:sldMkLst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" creationId="{3FDC0532-169F-41E5-A9D5-645EAE6D40E2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3" creationId="{E73AAC58-BFC8-48B5-B2F4-0B235F18A401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4" creationId="{DC9FCEF1-458F-4AFC-98A1-5167A0111216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5" creationId="{65787BFB-C372-4FBF-B06E-F3DD3DC30124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6" creationId="{3387C508-34E9-4B40-BD53-926A2DB60361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7" creationId="{76E28C1E-B817-4605-930D-7C495D3F5B6B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16" creationId="{9F30BB2A-6CDF-4353-96AE-08C71089C398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17" creationId="{6D64B14E-F25E-4551-BECD-C68A2681EF3C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18" creationId="{D16E2289-8C2B-4C34-8B40-5B87225711C6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3" creationId="{5CC805CD-04F8-4BEC-867D-598D0E1DC996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4" creationId="{02211F6A-D1AE-4B72-9C4A-66A5E57C8A80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5" creationId="{58A5F09C-7522-4608-8F44-EC5977CBF944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6" creationId="{EDD52E62-CC91-4633-95A5-7EF304CFF6DD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8" creationId="{76AADE1F-7B27-4A17-ACA7-CA703911E82D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29" creationId="{1C3690A1-C62D-4558-A389-1E074D389BF3}"/>
          </ac:spMkLst>
        </pc:spChg>
        <pc:spChg chg="del mod">
          <ac:chgData name="Ali, Waqas" userId="77bb5e94-1997-4d0e-9cb0-f207fd987020" providerId="ADAL" clId="{99D465A7-0B3B-4FED-91D1-793DB19CF052}" dt="2022-08-02T01:19:40.002" v="149" actId="478"/>
          <ac:spMkLst>
            <pc:docMk/>
            <pc:sldMk cId="3744369312" sldId="257"/>
            <ac:spMk id="30" creationId="{4F7EC157-1A17-4351-A364-C45263C92A3B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31" creationId="{276BC869-87E1-4B29-BF5B-461763D2A124}"/>
          </ac:spMkLst>
        </pc:spChg>
        <pc:spChg chg="del mod topLvl">
          <ac:chgData name="Ali, Waqas" userId="77bb5e94-1997-4d0e-9cb0-f207fd987020" providerId="ADAL" clId="{99D465A7-0B3B-4FED-91D1-793DB19CF052}" dt="2022-08-02T01:20:59.311" v="176" actId="478"/>
          <ac:spMkLst>
            <pc:docMk/>
            <pc:sldMk cId="3744369312" sldId="257"/>
            <ac:spMk id="32" creationId="{D028A583-AB5A-4041-9E53-DA3088323608}"/>
          </ac:spMkLst>
        </pc:spChg>
        <pc:spChg chg="mod topLvl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34" creationId="{08EC93F6-26D0-4A5C-A21B-8C26421FE399}"/>
          </ac:spMkLst>
        </pc:spChg>
        <pc:spChg chg="mod ord topLvl">
          <ac:chgData name="Ali, Waqas" userId="77bb5e94-1997-4d0e-9cb0-f207fd987020" providerId="ADAL" clId="{99D465A7-0B3B-4FED-91D1-793DB19CF052}" dt="2022-08-02T03:52:35.286" v="185" actId="167"/>
          <ac:spMkLst>
            <pc:docMk/>
            <pc:sldMk cId="3744369312" sldId="257"/>
            <ac:spMk id="62" creationId="{DDAC5A9C-386B-497B-BA52-0574D81609CF}"/>
          </ac:spMkLst>
        </pc:spChg>
        <pc:spChg chg="add mod">
          <ac:chgData name="Ali, Waqas" userId="77bb5e94-1997-4d0e-9cb0-f207fd987020" providerId="ADAL" clId="{99D465A7-0B3B-4FED-91D1-793DB19CF052}" dt="2022-08-02T03:48:32.515" v="183" actId="164"/>
          <ac:spMkLst>
            <pc:docMk/>
            <pc:sldMk cId="3744369312" sldId="257"/>
            <ac:spMk id="64" creationId="{3CA77E2E-58E0-4576-91CA-14AF20867A3D}"/>
          </ac:spMkLst>
        </pc:spChg>
        <pc:grpChg chg="del">
          <ac:chgData name="Ali, Waqas" userId="77bb5e94-1997-4d0e-9cb0-f207fd987020" providerId="ADAL" clId="{99D465A7-0B3B-4FED-91D1-793DB19CF052}" dt="2022-08-02T01:20:21.442" v="151" actId="165"/>
          <ac:grpSpMkLst>
            <pc:docMk/>
            <pc:sldMk cId="3744369312" sldId="257"/>
            <ac:grpSpMk id="63" creationId="{B7ADCE0F-4A88-43AE-94D8-9AC597CE1018}"/>
          </ac:grpSpMkLst>
        </pc:grpChg>
        <pc:grpChg chg="add mod">
          <ac:chgData name="Ali, Waqas" userId="77bb5e94-1997-4d0e-9cb0-f207fd987020" providerId="ADAL" clId="{99D465A7-0B3B-4FED-91D1-793DB19CF052}" dt="2022-08-02T03:48:32.515" v="183" actId="164"/>
          <ac:grpSpMkLst>
            <pc:docMk/>
            <pc:sldMk cId="3744369312" sldId="257"/>
            <ac:grpSpMk id="65" creationId="{0E12C8FF-B673-49AE-9CEB-8AF9CCEE1E98}"/>
          </ac:grpSpMkLst>
        </pc:grp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9" creationId="{D8D44D4D-A58E-42C8-9239-4B4B53268C99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20" creationId="{77A8E858-7AE0-483A-AA0D-DF96BDCE560F}"/>
          </ac:cxnSpMkLst>
        </pc:cxnChg>
        <pc:cxnChg chg="del mod topLvl">
          <ac:chgData name="Ali, Waqas" userId="77bb5e94-1997-4d0e-9cb0-f207fd987020" providerId="ADAL" clId="{99D465A7-0B3B-4FED-91D1-793DB19CF052}" dt="2022-08-02T01:20:58.424" v="175" actId="478"/>
          <ac:cxnSpMkLst>
            <pc:docMk/>
            <pc:sldMk cId="3744369312" sldId="257"/>
            <ac:cxnSpMk id="33" creationId="{D341C0BB-036C-4A0E-9A8A-6C7B72303EBA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35" creationId="{F33E6143-79D2-4A86-A10E-828400DA3E42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44" creationId="{5087860D-6B1B-4CE2-B43D-6172CDEF208F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45" creationId="{6FD64774-600B-40CE-843E-9DB0DCFE5109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46" creationId="{2A6FCA0D-4268-4B7E-ADDF-0E7241E68B42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47" creationId="{12F6A11F-412E-43E8-972F-C756E58E8BD9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49" creationId="{2017BF93-DEE4-4F7F-AB3E-DF446A207A41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2" creationId="{87BECF03-42D5-48B7-AB5A-293E3E35AA32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3" creationId="{A9F7C3BE-9A51-447F-941D-9560C9130C8E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4" creationId="{EA04EF75-D3A9-4139-BA3D-5BB903609D1F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5" creationId="{313A2891-8DF2-4C36-B271-F39F9A156583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6" creationId="{1B16BAF5-5DB8-4838-AD72-614DC3764073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7" creationId="{8A32EB88-32EC-492C-8BE5-67D83CA6C488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58" creationId="{08869D26-0617-4A31-A02A-CD89B14CA32F}"/>
          </ac:cxnSpMkLst>
        </pc:cxnChg>
        <pc:cxnChg chg="mod topLvl">
          <ac:chgData name="Ali, Waqas" userId="77bb5e94-1997-4d0e-9cb0-f207fd987020" providerId="ADAL" clId="{99D465A7-0B3B-4FED-91D1-793DB19CF052}" dt="2022-08-02T03:48:32.515" v="183" actId="164"/>
          <ac:cxnSpMkLst>
            <pc:docMk/>
            <pc:sldMk cId="3744369312" sldId="257"/>
            <ac:cxnSpMk id="60" creationId="{DC532CDF-3788-4821-BFD7-E452B9146171}"/>
          </ac:cxnSpMkLst>
        </pc:cxnChg>
      </pc:sldChg>
      <pc:sldChg chg="delSp mod">
        <pc:chgData name="Ali, Waqas" userId="77bb5e94-1997-4d0e-9cb0-f207fd987020" providerId="ADAL" clId="{99D465A7-0B3B-4FED-91D1-793DB19CF052}" dt="2022-08-02T13:19:06.960" v="1598" actId="478"/>
        <pc:sldMkLst>
          <pc:docMk/>
          <pc:sldMk cId="4165628283" sldId="258"/>
        </pc:sldMkLst>
        <pc:spChg chg="del">
          <ac:chgData name="Ali, Waqas" userId="77bb5e94-1997-4d0e-9cb0-f207fd987020" providerId="ADAL" clId="{99D465A7-0B3B-4FED-91D1-793DB19CF052}" dt="2022-08-02T13:19:06.960" v="1598" actId="478"/>
          <ac:spMkLst>
            <pc:docMk/>
            <pc:sldMk cId="4165628283" sldId="258"/>
            <ac:spMk id="17" creationId="{6D64B14E-F25E-4551-BECD-C68A2681EF3C}"/>
          </ac:spMkLst>
        </pc:spChg>
      </pc:sldChg>
      <pc:sldChg chg="addSp delSp modSp add mod">
        <pc:chgData name="Ali, Waqas" userId="77bb5e94-1997-4d0e-9cb0-f207fd987020" providerId="ADAL" clId="{99D465A7-0B3B-4FED-91D1-793DB19CF052}" dt="2022-08-02T16:31:19.653" v="1636" actId="478"/>
        <pc:sldMkLst>
          <pc:docMk/>
          <pc:sldMk cId="1195920509" sldId="259"/>
        </pc:sldMkLst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2" creationId="{3FDC0532-169F-41E5-A9D5-645EAE6D40E2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3" creationId="{E73AAC58-BFC8-48B5-B2F4-0B235F18A401}"/>
          </ac:spMkLst>
        </pc:spChg>
        <pc:spChg chg="del mod">
          <ac:chgData name="Ali, Waqas" userId="77bb5e94-1997-4d0e-9cb0-f207fd987020" providerId="ADAL" clId="{99D465A7-0B3B-4FED-91D1-793DB19CF052}" dt="2022-08-02T05:34:52.102" v="345" actId="478"/>
          <ac:spMkLst>
            <pc:docMk/>
            <pc:sldMk cId="1195920509" sldId="259"/>
            <ac:spMk id="4" creationId="{DC9FCEF1-458F-4AFC-98A1-5167A0111216}"/>
          </ac:spMkLst>
        </pc:spChg>
        <pc:spChg chg="del">
          <ac:chgData name="Ali, Waqas" userId="77bb5e94-1997-4d0e-9cb0-f207fd987020" providerId="ADAL" clId="{99D465A7-0B3B-4FED-91D1-793DB19CF052}" dt="2022-08-02T05:33:01.476" v="190" actId="478"/>
          <ac:spMkLst>
            <pc:docMk/>
            <pc:sldMk cId="1195920509" sldId="259"/>
            <ac:spMk id="5" creationId="{65787BFB-C372-4FBF-B06E-F3DD3DC30124}"/>
          </ac:spMkLst>
        </pc:spChg>
        <pc:spChg chg="del">
          <ac:chgData name="Ali, Waqas" userId="77bb5e94-1997-4d0e-9cb0-f207fd987020" providerId="ADAL" clId="{99D465A7-0B3B-4FED-91D1-793DB19CF052}" dt="2022-08-02T05:33:02.871" v="191" actId="478"/>
          <ac:spMkLst>
            <pc:docMk/>
            <pc:sldMk cId="1195920509" sldId="259"/>
            <ac:spMk id="6" creationId="{3387C508-34E9-4B40-BD53-926A2DB60361}"/>
          </ac:spMkLst>
        </pc:spChg>
        <pc:spChg chg="del">
          <ac:chgData name="Ali, Waqas" userId="77bb5e94-1997-4d0e-9cb0-f207fd987020" providerId="ADAL" clId="{99D465A7-0B3B-4FED-91D1-793DB19CF052}" dt="2022-08-02T05:34:40.838" v="341" actId="478"/>
          <ac:spMkLst>
            <pc:docMk/>
            <pc:sldMk cId="1195920509" sldId="259"/>
            <ac:spMk id="7" creationId="{76E28C1E-B817-4605-930D-7C495D3F5B6B}"/>
          </ac:spMkLst>
        </pc:spChg>
        <pc:spChg chg="del mod">
          <ac:chgData name="Ali, Waqas" userId="77bb5e94-1997-4d0e-9cb0-f207fd987020" providerId="ADAL" clId="{99D465A7-0B3B-4FED-91D1-793DB19CF052}" dt="2022-08-02T13:21:00.880" v="1632" actId="478"/>
          <ac:spMkLst>
            <pc:docMk/>
            <pc:sldMk cId="1195920509" sldId="259"/>
            <ac:spMk id="16" creationId="{9F30BB2A-6CDF-4353-96AE-08C71089C398}"/>
          </ac:spMkLst>
        </pc:spChg>
        <pc:spChg chg="del mod">
          <ac:chgData name="Ali, Waqas" userId="77bb5e94-1997-4d0e-9cb0-f207fd987020" providerId="ADAL" clId="{99D465A7-0B3B-4FED-91D1-793DB19CF052}" dt="2022-08-02T13:19:16.908" v="1599" actId="478"/>
          <ac:spMkLst>
            <pc:docMk/>
            <pc:sldMk cId="1195920509" sldId="259"/>
            <ac:spMk id="17" creationId="{6D64B14E-F25E-4551-BECD-C68A2681EF3C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18" creationId="{D16E2289-8C2B-4C34-8B40-5B87225711C6}"/>
          </ac:spMkLst>
        </pc:spChg>
        <pc:spChg chg="mod">
          <ac:chgData name="Ali, Waqas" userId="77bb5e94-1997-4d0e-9cb0-f207fd987020" providerId="ADAL" clId="{99D465A7-0B3B-4FED-91D1-793DB19CF052}" dt="2022-08-02T13:20:07.534" v="1621" actId="20577"/>
          <ac:spMkLst>
            <pc:docMk/>
            <pc:sldMk cId="1195920509" sldId="259"/>
            <ac:spMk id="23" creationId="{5CC805CD-04F8-4BEC-867D-598D0E1DC996}"/>
          </ac:spMkLst>
        </pc:spChg>
        <pc:spChg chg="add del mod">
          <ac:chgData name="Ali, Waqas" userId="77bb5e94-1997-4d0e-9cb0-f207fd987020" providerId="ADAL" clId="{99D465A7-0B3B-4FED-91D1-793DB19CF052}" dt="2022-08-02T16:31:19.653" v="1636" actId="478"/>
          <ac:spMkLst>
            <pc:docMk/>
            <pc:sldMk cId="1195920509" sldId="259"/>
            <ac:spMk id="24" creationId="{02211F6A-D1AE-4B72-9C4A-66A5E57C8A80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25" creationId="{58A5F09C-7522-4608-8F44-EC5977CBF944}"/>
          </ac:spMkLst>
        </pc:spChg>
        <pc:spChg chg="mod">
          <ac:chgData name="Ali, Waqas" userId="77bb5e94-1997-4d0e-9cb0-f207fd987020" providerId="ADAL" clId="{99D465A7-0B3B-4FED-91D1-793DB19CF052}" dt="2022-08-02T13:20:26.769" v="1631" actId="20577"/>
          <ac:spMkLst>
            <pc:docMk/>
            <pc:sldMk cId="1195920509" sldId="259"/>
            <ac:spMk id="26" creationId="{EDD52E62-CC91-4633-95A5-7EF304CFF6DD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28" creationId="{76AADE1F-7B27-4A17-ACA7-CA703911E82D}"/>
          </ac:spMkLst>
        </pc:spChg>
        <pc:spChg chg="mod">
          <ac:chgData name="Ali, Waqas" userId="77bb5e94-1997-4d0e-9cb0-f207fd987020" providerId="ADAL" clId="{99D465A7-0B3B-4FED-91D1-793DB19CF052}" dt="2022-08-02T13:20:17.271" v="1630" actId="20577"/>
          <ac:spMkLst>
            <pc:docMk/>
            <pc:sldMk cId="1195920509" sldId="259"/>
            <ac:spMk id="29" creationId="{1C3690A1-C62D-4558-A389-1E074D389BF3}"/>
          </ac:spMkLst>
        </pc:spChg>
        <pc:spChg chg="add del mod">
          <ac:chgData name="Ali, Waqas" userId="77bb5e94-1997-4d0e-9cb0-f207fd987020" providerId="ADAL" clId="{99D465A7-0B3B-4FED-91D1-793DB19CF052}" dt="2022-08-02T16:31:19.105" v="1635" actId="478"/>
          <ac:spMkLst>
            <pc:docMk/>
            <pc:sldMk cId="1195920509" sldId="259"/>
            <ac:spMk id="31" creationId="{276BC869-87E1-4B29-BF5B-461763D2A124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34" creationId="{08EC93F6-26D0-4A5C-A21B-8C26421FE399}"/>
          </ac:spMkLst>
        </pc:spChg>
        <pc:spChg chg="add mod">
          <ac:chgData name="Ali, Waqas" userId="77bb5e94-1997-4d0e-9cb0-f207fd987020" providerId="ADAL" clId="{99D465A7-0B3B-4FED-91D1-793DB19CF052}" dt="2022-08-02T05:38:50.823" v="580" actId="403"/>
          <ac:spMkLst>
            <pc:docMk/>
            <pc:sldMk cId="1195920509" sldId="259"/>
            <ac:spMk id="37" creationId="{90B0845B-231C-4B7B-A20E-EBE1ABE35F50}"/>
          </ac:spMkLst>
        </pc:spChg>
        <pc:spChg chg="add mod">
          <ac:chgData name="Ali, Waqas" userId="77bb5e94-1997-4d0e-9cb0-f207fd987020" providerId="ADAL" clId="{99D465A7-0B3B-4FED-91D1-793DB19CF052}" dt="2022-08-02T05:38:50.823" v="580" actId="403"/>
          <ac:spMkLst>
            <pc:docMk/>
            <pc:sldMk cId="1195920509" sldId="259"/>
            <ac:spMk id="38" creationId="{5C8CF57E-465B-448D-8B32-7D7F9662337E}"/>
          </ac:spMkLst>
        </pc:spChg>
        <pc:spChg chg="add mod">
          <ac:chgData name="Ali, Waqas" userId="77bb5e94-1997-4d0e-9cb0-f207fd987020" providerId="ADAL" clId="{99D465A7-0B3B-4FED-91D1-793DB19CF052}" dt="2022-08-02T05:38:50.823" v="580" actId="403"/>
          <ac:spMkLst>
            <pc:docMk/>
            <pc:sldMk cId="1195920509" sldId="259"/>
            <ac:spMk id="39" creationId="{EC5239EF-B8D1-4040-AF35-90510AA70EE1}"/>
          </ac:spMkLst>
        </pc:spChg>
        <pc:spChg chg="add mod">
          <ac:chgData name="Ali, Waqas" userId="77bb5e94-1997-4d0e-9cb0-f207fd987020" providerId="ADAL" clId="{99D465A7-0B3B-4FED-91D1-793DB19CF052}" dt="2022-08-02T05:38:50.823" v="580" actId="403"/>
          <ac:spMkLst>
            <pc:docMk/>
            <pc:sldMk cId="1195920509" sldId="259"/>
            <ac:spMk id="40" creationId="{05565BD5-390C-4CCA-9014-97DF47BB067E}"/>
          </ac:spMkLst>
        </pc:spChg>
        <pc:spChg chg="mod ord">
          <ac:chgData name="Ali, Waqas" userId="77bb5e94-1997-4d0e-9cb0-f207fd987020" providerId="ADAL" clId="{99D465A7-0B3B-4FED-91D1-793DB19CF052}" dt="2022-08-02T05:41:04.188" v="617" actId="167"/>
          <ac:spMkLst>
            <pc:docMk/>
            <pc:sldMk cId="1195920509" sldId="259"/>
            <ac:spMk id="62" creationId="{DDAC5A9C-386B-497B-BA52-0574D81609CF}"/>
          </ac:spMkLst>
        </pc:spChg>
        <pc:spChg chg="mod">
          <ac:chgData name="Ali, Waqas" userId="77bb5e94-1997-4d0e-9cb0-f207fd987020" providerId="ADAL" clId="{99D465A7-0B3B-4FED-91D1-793DB19CF052}" dt="2022-08-02T05:40:24.007" v="615" actId="164"/>
          <ac:spMkLst>
            <pc:docMk/>
            <pc:sldMk cId="1195920509" sldId="259"/>
            <ac:spMk id="64" creationId="{3CA77E2E-58E0-4576-91CA-14AF20867A3D}"/>
          </ac:spMkLst>
        </pc:spChg>
        <pc:grpChg chg="add mod">
          <ac:chgData name="Ali, Waqas" userId="77bb5e94-1997-4d0e-9cb0-f207fd987020" providerId="ADAL" clId="{99D465A7-0B3B-4FED-91D1-793DB19CF052}" dt="2022-08-02T05:40:24.007" v="615" actId="164"/>
          <ac:grpSpMkLst>
            <pc:docMk/>
            <pc:sldMk cId="1195920509" sldId="259"/>
            <ac:grpSpMk id="10" creationId="{0B76ECA8-6064-4266-A724-5F48B50FC28C}"/>
          </ac:grpSpMkLst>
        </pc:grpChg>
        <pc:grpChg chg="add mod">
          <ac:chgData name="Ali, Waqas" userId="77bb5e94-1997-4d0e-9cb0-f207fd987020" providerId="ADAL" clId="{99D465A7-0B3B-4FED-91D1-793DB19CF052}" dt="2022-08-02T05:43:21.368" v="623" actId="14100"/>
          <ac:grpSpMkLst>
            <pc:docMk/>
            <pc:sldMk cId="1195920509" sldId="259"/>
            <ac:grpSpMk id="59" creationId="{079CE056-D255-435C-87AA-EEB48F7C21F2}"/>
          </ac:grpSpMkLst>
        </pc:grpChg>
        <pc:cxnChg chg="mod">
          <ac:chgData name="Ali, Waqas" userId="77bb5e94-1997-4d0e-9cb0-f207fd987020" providerId="ADAL" clId="{99D465A7-0B3B-4FED-91D1-793DB19CF052}" dt="2022-08-02T05:36:48.311" v="448" actId="1036"/>
          <ac:cxnSpMkLst>
            <pc:docMk/>
            <pc:sldMk cId="1195920509" sldId="259"/>
            <ac:cxnSpMk id="9" creationId="{D8D44D4D-A58E-42C8-9239-4B4B53268C99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20" creationId="{77A8E858-7AE0-483A-AA0D-DF96BDCE560F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35" creationId="{F33E6143-79D2-4A86-A10E-828400DA3E42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44" creationId="{5087860D-6B1B-4CE2-B43D-6172CDEF208F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45" creationId="{6FD64774-600B-40CE-843E-9DB0DCFE5109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46" creationId="{2A6FCA0D-4268-4B7E-ADDF-0E7241E68B42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47" creationId="{12F6A11F-412E-43E8-972F-C756E58E8BD9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49" creationId="{2017BF93-DEE4-4F7F-AB3E-DF446A207A41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2" creationId="{87BECF03-42D5-48B7-AB5A-293E3E35AA32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3" creationId="{A9F7C3BE-9A51-447F-941D-9560C9130C8E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4" creationId="{EA04EF75-D3A9-4139-BA3D-5BB903609D1F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5" creationId="{313A2891-8DF2-4C36-B271-F39F9A156583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6" creationId="{1B16BAF5-5DB8-4838-AD72-614DC3764073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7" creationId="{8A32EB88-32EC-492C-8BE5-67D83CA6C488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58" creationId="{08869D26-0617-4A31-A02A-CD89B14CA32F}"/>
          </ac:cxnSpMkLst>
        </pc:cxnChg>
        <pc:cxnChg chg="mod">
          <ac:chgData name="Ali, Waqas" userId="77bb5e94-1997-4d0e-9cb0-f207fd987020" providerId="ADAL" clId="{99D465A7-0B3B-4FED-91D1-793DB19CF052}" dt="2022-08-02T05:40:24.007" v="615" actId="164"/>
          <ac:cxnSpMkLst>
            <pc:docMk/>
            <pc:sldMk cId="1195920509" sldId="259"/>
            <ac:cxnSpMk id="60" creationId="{DC532CDF-3788-4821-BFD7-E452B9146171}"/>
          </ac:cxnSpMkLst>
        </pc:cxnChg>
      </pc:sldChg>
      <pc:sldChg chg="addSp delSp modSp add mod">
        <pc:chgData name="Ali, Waqas" userId="77bb5e94-1997-4d0e-9cb0-f207fd987020" providerId="ADAL" clId="{99D465A7-0B3B-4FED-91D1-793DB19CF052}" dt="2022-08-02T07:34:19.327" v="1597" actId="1035"/>
        <pc:sldMkLst>
          <pc:docMk/>
          <pc:sldMk cId="1351691559" sldId="260"/>
        </pc:sldMkLst>
        <pc:spChg chg="mod topLvl">
          <ac:chgData name="Ali, Waqas" userId="77bb5e94-1997-4d0e-9cb0-f207fd987020" providerId="ADAL" clId="{99D465A7-0B3B-4FED-91D1-793DB19CF052}" dt="2022-08-02T07:19:16.307" v="1523" actId="1076"/>
          <ac:spMkLst>
            <pc:docMk/>
            <pc:sldMk cId="1351691559" sldId="260"/>
            <ac:spMk id="2" creationId="{3FDC0532-169F-41E5-A9D5-645EAE6D40E2}"/>
          </ac:spMkLst>
        </pc:spChg>
        <pc:spChg chg="del mod topLvl">
          <ac:chgData name="Ali, Waqas" userId="77bb5e94-1997-4d0e-9cb0-f207fd987020" providerId="ADAL" clId="{99D465A7-0B3B-4FED-91D1-793DB19CF052}" dt="2022-08-02T07:09:13.486" v="1326" actId="478"/>
          <ac:spMkLst>
            <pc:docMk/>
            <pc:sldMk cId="1351691559" sldId="260"/>
            <ac:spMk id="3" creationId="{E73AAC58-BFC8-48B5-B2F4-0B235F18A401}"/>
          </ac:spMkLst>
        </pc:spChg>
        <pc:spChg chg="del mod topLvl">
          <ac:chgData name="Ali, Waqas" userId="77bb5e94-1997-4d0e-9cb0-f207fd987020" providerId="ADAL" clId="{99D465A7-0B3B-4FED-91D1-793DB19CF052}" dt="2022-08-02T07:09:20.347" v="1328" actId="478"/>
          <ac:spMkLst>
            <pc:docMk/>
            <pc:sldMk cId="1351691559" sldId="260"/>
            <ac:spMk id="16" creationId="{9F30BB2A-6CDF-4353-96AE-08C71089C398}"/>
          </ac:spMkLst>
        </pc:spChg>
        <pc:spChg chg="add del mod topLvl">
          <ac:chgData name="Ali, Waqas" userId="77bb5e94-1997-4d0e-9cb0-f207fd987020" providerId="ADAL" clId="{99D465A7-0B3B-4FED-91D1-793DB19CF052}" dt="2022-08-02T07:05:11.165" v="1148" actId="1076"/>
          <ac:spMkLst>
            <pc:docMk/>
            <pc:sldMk cId="1351691559" sldId="260"/>
            <ac:spMk id="17" creationId="{6D64B14E-F25E-4551-BECD-C68A2681EF3C}"/>
          </ac:spMkLst>
        </pc:spChg>
        <pc:spChg chg="mod topLvl">
          <ac:chgData name="Ali, Waqas" userId="77bb5e94-1997-4d0e-9cb0-f207fd987020" providerId="ADAL" clId="{99D465A7-0B3B-4FED-91D1-793DB19CF052}" dt="2022-08-02T07:12:01.517" v="1431" actId="1037"/>
          <ac:spMkLst>
            <pc:docMk/>
            <pc:sldMk cId="1351691559" sldId="260"/>
            <ac:spMk id="18" creationId="{D16E2289-8C2B-4C34-8B40-5B87225711C6}"/>
          </ac:spMkLst>
        </pc:spChg>
        <pc:spChg chg="mod topLvl">
          <ac:chgData name="Ali, Waqas" userId="77bb5e94-1997-4d0e-9cb0-f207fd987020" providerId="ADAL" clId="{99D465A7-0B3B-4FED-91D1-793DB19CF052}" dt="2022-08-02T07:12:01.517" v="1431" actId="1037"/>
          <ac:spMkLst>
            <pc:docMk/>
            <pc:sldMk cId="1351691559" sldId="260"/>
            <ac:spMk id="23" creationId="{5CC805CD-04F8-4BEC-867D-598D0E1DC996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24" creationId="{02211F6A-D1AE-4B72-9C4A-66A5E57C8A80}"/>
          </ac:spMkLst>
        </pc:spChg>
        <pc:spChg chg="mod topLvl">
          <ac:chgData name="Ali, Waqas" userId="77bb5e94-1997-4d0e-9cb0-f207fd987020" providerId="ADAL" clId="{99D465A7-0B3B-4FED-91D1-793DB19CF052}" dt="2022-08-02T07:12:01.517" v="1431" actId="1037"/>
          <ac:spMkLst>
            <pc:docMk/>
            <pc:sldMk cId="1351691559" sldId="260"/>
            <ac:spMk id="25" creationId="{58A5F09C-7522-4608-8F44-EC5977CBF944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26" creationId="{EDD52E62-CC91-4633-95A5-7EF304CFF6DD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28" creationId="{76AADE1F-7B27-4A17-ACA7-CA703911E82D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29" creationId="{1C3690A1-C62D-4558-A389-1E074D389BF3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31" creationId="{276BC869-87E1-4B29-BF5B-461763D2A124}"/>
          </ac:spMkLst>
        </pc:spChg>
        <pc:spChg chg="add mod ord">
          <ac:chgData name="Ali, Waqas" userId="77bb5e94-1997-4d0e-9cb0-f207fd987020" providerId="ADAL" clId="{99D465A7-0B3B-4FED-91D1-793DB19CF052}" dt="2022-08-02T07:34:19.327" v="1597" actId="1035"/>
          <ac:spMkLst>
            <pc:docMk/>
            <pc:sldMk cId="1351691559" sldId="260"/>
            <ac:spMk id="33" creationId="{DA713708-2AEF-4283-9670-786FBEC8C64D}"/>
          </ac:spMkLst>
        </pc:spChg>
        <pc:spChg chg="del mod topLvl">
          <ac:chgData name="Ali, Waqas" userId="77bb5e94-1997-4d0e-9cb0-f207fd987020" providerId="ADAL" clId="{99D465A7-0B3B-4FED-91D1-793DB19CF052}" dt="2022-08-02T07:10:01.692" v="1336" actId="478"/>
          <ac:spMkLst>
            <pc:docMk/>
            <pc:sldMk cId="1351691559" sldId="260"/>
            <ac:spMk id="34" creationId="{08EC93F6-26D0-4A5C-A21B-8C26421FE399}"/>
          </ac:spMkLst>
        </pc:spChg>
        <pc:spChg chg="mod">
          <ac:chgData name="Ali, Waqas" userId="77bb5e94-1997-4d0e-9cb0-f207fd987020" providerId="ADAL" clId="{99D465A7-0B3B-4FED-91D1-793DB19CF052}" dt="2022-08-02T07:02:48.097" v="870" actId="165"/>
          <ac:spMkLst>
            <pc:docMk/>
            <pc:sldMk cId="1351691559" sldId="260"/>
            <ac:spMk id="37" creationId="{90B0845B-231C-4B7B-A20E-EBE1ABE35F50}"/>
          </ac:spMkLst>
        </pc:spChg>
        <pc:spChg chg="mod">
          <ac:chgData name="Ali, Waqas" userId="77bb5e94-1997-4d0e-9cb0-f207fd987020" providerId="ADAL" clId="{99D465A7-0B3B-4FED-91D1-793DB19CF052}" dt="2022-08-02T07:02:48.097" v="870" actId="165"/>
          <ac:spMkLst>
            <pc:docMk/>
            <pc:sldMk cId="1351691559" sldId="260"/>
            <ac:spMk id="38" creationId="{5C8CF57E-465B-448D-8B32-7D7F9662337E}"/>
          </ac:spMkLst>
        </pc:spChg>
        <pc:spChg chg="mod">
          <ac:chgData name="Ali, Waqas" userId="77bb5e94-1997-4d0e-9cb0-f207fd987020" providerId="ADAL" clId="{99D465A7-0B3B-4FED-91D1-793DB19CF052}" dt="2022-08-02T07:02:48.097" v="870" actId="165"/>
          <ac:spMkLst>
            <pc:docMk/>
            <pc:sldMk cId="1351691559" sldId="260"/>
            <ac:spMk id="39" creationId="{EC5239EF-B8D1-4040-AF35-90510AA70EE1}"/>
          </ac:spMkLst>
        </pc:spChg>
        <pc:spChg chg="mod">
          <ac:chgData name="Ali, Waqas" userId="77bb5e94-1997-4d0e-9cb0-f207fd987020" providerId="ADAL" clId="{99D465A7-0B3B-4FED-91D1-793DB19CF052}" dt="2022-08-02T07:02:48.097" v="870" actId="165"/>
          <ac:spMkLst>
            <pc:docMk/>
            <pc:sldMk cId="1351691559" sldId="260"/>
            <ac:spMk id="40" creationId="{05565BD5-390C-4CCA-9014-97DF47BB067E}"/>
          </ac:spMkLst>
        </pc:spChg>
        <pc:spChg chg="add mod">
          <ac:chgData name="Ali, Waqas" userId="77bb5e94-1997-4d0e-9cb0-f207fd987020" providerId="ADAL" clId="{99D465A7-0B3B-4FED-91D1-793DB19CF052}" dt="2022-08-02T07:08:05.732" v="1257" actId="1038"/>
          <ac:spMkLst>
            <pc:docMk/>
            <pc:sldMk cId="1351691559" sldId="260"/>
            <ac:spMk id="61" creationId="{6E13F875-287A-4E25-A4B3-AF8D3520D370}"/>
          </ac:spMkLst>
        </pc:spChg>
        <pc:spChg chg="del mod topLvl">
          <ac:chgData name="Ali, Waqas" userId="77bb5e94-1997-4d0e-9cb0-f207fd987020" providerId="ADAL" clId="{99D465A7-0B3B-4FED-91D1-793DB19CF052}" dt="2022-08-02T07:02:59.391" v="874" actId="478"/>
          <ac:spMkLst>
            <pc:docMk/>
            <pc:sldMk cId="1351691559" sldId="260"/>
            <ac:spMk id="62" creationId="{DDAC5A9C-386B-497B-BA52-0574D81609CF}"/>
          </ac:spMkLst>
        </pc:spChg>
        <pc:spChg chg="add mod">
          <ac:chgData name="Ali, Waqas" userId="77bb5e94-1997-4d0e-9cb0-f207fd987020" providerId="ADAL" clId="{99D465A7-0B3B-4FED-91D1-793DB19CF052}" dt="2022-08-02T07:08:05.732" v="1257" actId="1038"/>
          <ac:spMkLst>
            <pc:docMk/>
            <pc:sldMk cId="1351691559" sldId="260"/>
            <ac:spMk id="63" creationId="{FF4C1E92-9162-4AE6-A66D-21CE7E02FCB5}"/>
          </ac:spMkLst>
        </pc:spChg>
        <pc:spChg chg="del mod topLvl">
          <ac:chgData name="Ali, Waqas" userId="77bb5e94-1997-4d0e-9cb0-f207fd987020" providerId="ADAL" clId="{99D465A7-0B3B-4FED-91D1-793DB19CF052}" dt="2022-08-02T07:09:24.037" v="1329" actId="478"/>
          <ac:spMkLst>
            <pc:docMk/>
            <pc:sldMk cId="1351691559" sldId="260"/>
            <ac:spMk id="64" creationId="{3CA77E2E-58E0-4576-91CA-14AF20867A3D}"/>
          </ac:spMkLst>
        </pc:spChg>
        <pc:spChg chg="add mod">
          <ac:chgData name="Ali, Waqas" userId="77bb5e94-1997-4d0e-9cb0-f207fd987020" providerId="ADAL" clId="{99D465A7-0B3B-4FED-91D1-793DB19CF052}" dt="2022-08-02T07:08:05.732" v="1257" actId="1038"/>
          <ac:spMkLst>
            <pc:docMk/>
            <pc:sldMk cId="1351691559" sldId="260"/>
            <ac:spMk id="65" creationId="{53641A59-B93F-409D-B75C-61F1AA920251}"/>
          </ac:spMkLst>
        </pc:spChg>
        <pc:spChg chg="add mod">
          <ac:chgData name="Ali, Waqas" userId="77bb5e94-1997-4d0e-9cb0-f207fd987020" providerId="ADAL" clId="{99D465A7-0B3B-4FED-91D1-793DB19CF052}" dt="2022-08-02T07:08:05.732" v="1257" actId="1038"/>
          <ac:spMkLst>
            <pc:docMk/>
            <pc:sldMk cId="1351691559" sldId="260"/>
            <ac:spMk id="66" creationId="{6AFF9EF1-C10B-407F-B982-6321EC8415B4}"/>
          </ac:spMkLst>
        </pc:spChg>
        <pc:spChg chg="add mod">
          <ac:chgData name="Ali, Waqas" userId="77bb5e94-1997-4d0e-9cb0-f207fd987020" providerId="ADAL" clId="{99D465A7-0B3B-4FED-91D1-793DB19CF052}" dt="2022-08-02T07:08:15.174" v="1275" actId="1037"/>
          <ac:spMkLst>
            <pc:docMk/>
            <pc:sldMk cId="1351691559" sldId="260"/>
            <ac:spMk id="71" creationId="{29B545C7-BE08-4F7F-B2F4-AAB0AF8B2126}"/>
          </ac:spMkLst>
        </pc:spChg>
        <pc:spChg chg="add mod">
          <ac:chgData name="Ali, Waqas" userId="77bb5e94-1997-4d0e-9cb0-f207fd987020" providerId="ADAL" clId="{99D465A7-0B3B-4FED-91D1-793DB19CF052}" dt="2022-08-02T07:08:05.732" v="1257" actId="1038"/>
          <ac:spMkLst>
            <pc:docMk/>
            <pc:sldMk cId="1351691559" sldId="260"/>
            <ac:spMk id="72" creationId="{8D1E7B94-68DD-4B44-A637-8213D27EA8F7}"/>
          </ac:spMkLst>
        </pc:spChg>
        <pc:spChg chg="add mod">
          <ac:chgData name="Ali, Waqas" userId="77bb5e94-1997-4d0e-9cb0-f207fd987020" providerId="ADAL" clId="{99D465A7-0B3B-4FED-91D1-793DB19CF052}" dt="2022-08-02T07:12:01.517" v="1431" actId="1037"/>
          <ac:spMkLst>
            <pc:docMk/>
            <pc:sldMk cId="1351691559" sldId="260"/>
            <ac:spMk id="73" creationId="{90F108C2-E3DD-40B7-B5A2-3531B50798E7}"/>
          </ac:spMkLst>
        </pc:spChg>
        <pc:spChg chg="add mod">
          <ac:chgData name="Ali, Waqas" userId="77bb5e94-1997-4d0e-9cb0-f207fd987020" providerId="ADAL" clId="{99D465A7-0B3B-4FED-91D1-793DB19CF052}" dt="2022-08-02T07:15:19.080" v="1519" actId="1035"/>
          <ac:spMkLst>
            <pc:docMk/>
            <pc:sldMk cId="1351691559" sldId="260"/>
            <ac:spMk id="80" creationId="{A16FF4D8-6111-48A0-9250-7E83B8908D17}"/>
          </ac:spMkLst>
        </pc:spChg>
        <pc:spChg chg="add mod">
          <ac:chgData name="Ali, Waqas" userId="77bb5e94-1997-4d0e-9cb0-f207fd987020" providerId="ADAL" clId="{99D465A7-0B3B-4FED-91D1-793DB19CF052}" dt="2022-08-02T07:22:50.660" v="1578" actId="20577"/>
          <ac:spMkLst>
            <pc:docMk/>
            <pc:sldMk cId="1351691559" sldId="260"/>
            <ac:spMk id="81" creationId="{68E56574-9934-4C0C-ACF6-ACB6FDDA92ED}"/>
          </ac:spMkLst>
        </pc:spChg>
        <pc:spChg chg="add mod">
          <ac:chgData name="Ali, Waqas" userId="77bb5e94-1997-4d0e-9cb0-f207fd987020" providerId="ADAL" clId="{99D465A7-0B3B-4FED-91D1-793DB19CF052}" dt="2022-08-02T07:22:55.310" v="1579" actId="20577"/>
          <ac:spMkLst>
            <pc:docMk/>
            <pc:sldMk cId="1351691559" sldId="260"/>
            <ac:spMk id="82" creationId="{0C8FE402-8659-43B5-941F-C8F1A707169C}"/>
          </ac:spMkLst>
        </pc:spChg>
        <pc:grpChg chg="mod topLvl">
          <ac:chgData name="Ali, Waqas" userId="77bb5e94-1997-4d0e-9cb0-f207fd987020" providerId="ADAL" clId="{99D465A7-0B3B-4FED-91D1-793DB19CF052}" dt="2022-08-02T07:03:20.447" v="937" actId="1038"/>
          <ac:grpSpMkLst>
            <pc:docMk/>
            <pc:sldMk cId="1351691559" sldId="260"/>
            <ac:grpSpMk id="10" creationId="{0B76ECA8-6064-4266-A724-5F48B50FC28C}"/>
          </ac:grpSpMkLst>
        </pc:grpChg>
        <pc:grpChg chg="del mod">
          <ac:chgData name="Ali, Waqas" userId="77bb5e94-1997-4d0e-9cb0-f207fd987020" providerId="ADAL" clId="{99D465A7-0B3B-4FED-91D1-793DB19CF052}" dt="2022-08-02T07:02:48.097" v="870" actId="165"/>
          <ac:grpSpMkLst>
            <pc:docMk/>
            <pc:sldMk cId="1351691559" sldId="260"/>
            <ac:grpSpMk id="59" creationId="{079CE056-D255-435C-87AA-EEB48F7C21F2}"/>
          </ac:grpSpMkLst>
        </pc:grpChg>
        <pc:cxnChg chg="add mod">
          <ac:chgData name="Ali, Waqas" userId="77bb5e94-1997-4d0e-9cb0-f207fd987020" providerId="ADAL" clId="{99D465A7-0B3B-4FED-91D1-793DB19CF052}" dt="2022-08-02T07:13:27.199" v="1471" actId="1076"/>
          <ac:cxnSpMkLst>
            <pc:docMk/>
            <pc:sldMk cId="1351691559" sldId="260"/>
            <ac:cxnSpMk id="8" creationId="{A7929C1A-52A1-4CF0-9769-C7A8FEFCAD7C}"/>
          </ac:cxnSpMkLst>
        </pc:cxnChg>
        <pc:cxnChg chg="mod">
          <ac:chgData name="Ali, Waqas" userId="77bb5e94-1997-4d0e-9cb0-f207fd987020" providerId="ADAL" clId="{99D465A7-0B3B-4FED-91D1-793DB19CF052}" dt="2022-08-02T07:02:48.097" v="870" actId="165"/>
          <ac:cxnSpMkLst>
            <pc:docMk/>
            <pc:sldMk cId="1351691559" sldId="260"/>
            <ac:cxnSpMk id="9" creationId="{D8D44D4D-A58E-42C8-9239-4B4B53268C99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20" creationId="{77A8E858-7AE0-483A-AA0D-DF96BDCE560F}"/>
          </ac:cxnSpMkLst>
        </pc:cxnChg>
        <pc:cxnChg chg="add">
          <ac:chgData name="Ali, Waqas" userId="77bb5e94-1997-4d0e-9cb0-f207fd987020" providerId="ADAL" clId="{99D465A7-0B3B-4FED-91D1-793DB19CF052}" dt="2022-08-02T07:12:56.009" v="1458" actId="11529"/>
          <ac:cxnSpMkLst>
            <pc:docMk/>
            <pc:sldMk cId="1351691559" sldId="260"/>
            <ac:cxnSpMk id="22" creationId="{10C32273-771F-4551-9CE6-9AFE4F3819B6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35" creationId="{F33E6143-79D2-4A86-A10E-828400DA3E42}"/>
          </ac:cxnSpMkLst>
        </pc:cxnChg>
        <pc:cxnChg chg="add mod">
          <ac:chgData name="Ali, Waqas" userId="77bb5e94-1997-4d0e-9cb0-f207fd987020" providerId="ADAL" clId="{99D465A7-0B3B-4FED-91D1-793DB19CF052}" dt="2022-08-02T07:08:31.566" v="1305" actId="1038"/>
          <ac:cxnSpMkLst>
            <pc:docMk/>
            <pc:sldMk cId="1351691559" sldId="260"/>
            <ac:cxnSpMk id="41" creationId="{FCC05213-601B-4BBA-9085-563627168198}"/>
          </ac:cxnSpMkLst>
        </pc:cxnChg>
        <pc:cxnChg chg="add mod">
          <ac:chgData name="Ali, Waqas" userId="77bb5e94-1997-4d0e-9cb0-f207fd987020" providerId="ADAL" clId="{99D465A7-0B3B-4FED-91D1-793DB19CF052}" dt="2022-08-02T07:08:31.566" v="1305" actId="1038"/>
          <ac:cxnSpMkLst>
            <pc:docMk/>
            <pc:sldMk cId="1351691559" sldId="260"/>
            <ac:cxnSpMk id="43" creationId="{A4073249-3D79-4DE6-A6BF-C6E821F95A91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44" creationId="{5087860D-6B1B-4CE2-B43D-6172CDEF208F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45" creationId="{6FD64774-600B-40CE-843E-9DB0DCFE5109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46" creationId="{2A6FCA0D-4268-4B7E-ADDF-0E7241E68B42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47" creationId="{12F6A11F-412E-43E8-972F-C756E58E8BD9}"/>
          </ac:cxnSpMkLst>
        </pc:cxnChg>
        <pc:cxnChg chg="add mod">
          <ac:chgData name="Ali, Waqas" userId="77bb5e94-1997-4d0e-9cb0-f207fd987020" providerId="ADAL" clId="{99D465A7-0B3B-4FED-91D1-793DB19CF052}" dt="2022-08-02T07:08:31.566" v="1305" actId="1038"/>
          <ac:cxnSpMkLst>
            <pc:docMk/>
            <pc:sldMk cId="1351691559" sldId="260"/>
            <ac:cxnSpMk id="48" creationId="{37809682-5E82-4586-917D-C9D30791D921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49" creationId="{2017BF93-DEE4-4F7F-AB3E-DF446A207A41}"/>
          </ac:cxnSpMkLst>
        </pc:cxnChg>
        <pc:cxnChg chg="add mod">
          <ac:chgData name="Ali, Waqas" userId="77bb5e94-1997-4d0e-9cb0-f207fd987020" providerId="ADAL" clId="{99D465A7-0B3B-4FED-91D1-793DB19CF052}" dt="2022-08-02T07:08:31.566" v="1305" actId="1038"/>
          <ac:cxnSpMkLst>
            <pc:docMk/>
            <pc:sldMk cId="1351691559" sldId="260"/>
            <ac:cxnSpMk id="50" creationId="{77A28A78-998B-43C0-A03C-85D7F642333F}"/>
          </ac:cxnSpMkLst>
        </pc:cxnChg>
        <pc:cxnChg chg="add mod">
          <ac:chgData name="Ali, Waqas" userId="77bb5e94-1997-4d0e-9cb0-f207fd987020" providerId="ADAL" clId="{99D465A7-0B3B-4FED-91D1-793DB19CF052}" dt="2022-08-02T07:08:05.732" v="1257" actId="1038"/>
          <ac:cxnSpMkLst>
            <pc:docMk/>
            <pc:sldMk cId="1351691559" sldId="260"/>
            <ac:cxnSpMk id="51" creationId="{6F208FB9-C4F2-486C-A027-127E17526BC8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2" creationId="{87BECF03-42D5-48B7-AB5A-293E3E35AA32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3" creationId="{A9F7C3BE-9A51-447F-941D-9560C9130C8E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4" creationId="{EA04EF75-D3A9-4139-BA3D-5BB903609D1F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5" creationId="{313A2891-8DF2-4C36-B271-F39F9A156583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6" creationId="{1B16BAF5-5DB8-4838-AD72-614DC3764073}"/>
          </ac:cxnSpMkLst>
        </pc:cxnChg>
        <pc:cxnChg chg="del mod topLvl">
          <ac:chgData name="Ali, Waqas" userId="77bb5e94-1997-4d0e-9cb0-f207fd987020" providerId="ADAL" clId="{99D465A7-0B3B-4FED-91D1-793DB19CF052}" dt="2022-08-02T07:10:01.692" v="1336" actId="478"/>
          <ac:cxnSpMkLst>
            <pc:docMk/>
            <pc:sldMk cId="1351691559" sldId="260"/>
            <ac:cxnSpMk id="57" creationId="{8A32EB88-32EC-492C-8BE5-67D83CA6C488}"/>
          </ac:cxnSpMkLst>
        </pc:cxnChg>
        <pc:cxnChg chg="del">
          <ac:chgData name="Ali, Waqas" userId="77bb5e94-1997-4d0e-9cb0-f207fd987020" providerId="ADAL" clId="{99D465A7-0B3B-4FED-91D1-793DB19CF052}" dt="2022-08-02T07:01:23.766" v="847" actId="478"/>
          <ac:cxnSpMkLst>
            <pc:docMk/>
            <pc:sldMk cId="1351691559" sldId="260"/>
            <ac:cxnSpMk id="58" creationId="{08869D26-0617-4A31-A02A-CD89B14CA32F}"/>
          </ac:cxnSpMkLst>
        </pc:cxnChg>
        <pc:cxnChg chg="del">
          <ac:chgData name="Ali, Waqas" userId="77bb5e94-1997-4d0e-9cb0-f207fd987020" providerId="ADAL" clId="{99D465A7-0B3B-4FED-91D1-793DB19CF052}" dt="2022-08-02T07:01:21.213" v="846" actId="478"/>
          <ac:cxnSpMkLst>
            <pc:docMk/>
            <pc:sldMk cId="1351691559" sldId="260"/>
            <ac:cxnSpMk id="60" creationId="{DC532CDF-3788-4821-BFD7-E452B9146171}"/>
          </ac:cxnSpMkLst>
        </pc:cxnChg>
        <pc:cxnChg chg="add mod">
          <ac:chgData name="Ali, Waqas" userId="77bb5e94-1997-4d0e-9cb0-f207fd987020" providerId="ADAL" clId="{99D465A7-0B3B-4FED-91D1-793DB19CF052}" dt="2022-08-02T07:08:39.488" v="1325" actId="1038"/>
          <ac:cxnSpMkLst>
            <pc:docMk/>
            <pc:sldMk cId="1351691559" sldId="260"/>
            <ac:cxnSpMk id="67" creationId="{3A19F65E-FE11-49C8-AE4E-B808603B81A9}"/>
          </ac:cxnSpMkLst>
        </pc:cxnChg>
        <pc:cxnChg chg="add mod">
          <ac:chgData name="Ali, Waqas" userId="77bb5e94-1997-4d0e-9cb0-f207fd987020" providerId="ADAL" clId="{99D465A7-0B3B-4FED-91D1-793DB19CF052}" dt="2022-08-02T07:08:39.488" v="1325" actId="1038"/>
          <ac:cxnSpMkLst>
            <pc:docMk/>
            <pc:sldMk cId="1351691559" sldId="260"/>
            <ac:cxnSpMk id="68" creationId="{33051377-4202-4540-BF6B-64E70B0EC2E6}"/>
          </ac:cxnSpMkLst>
        </pc:cxnChg>
        <pc:cxnChg chg="add mod">
          <ac:chgData name="Ali, Waqas" userId="77bb5e94-1997-4d0e-9cb0-f207fd987020" providerId="ADAL" clId="{99D465A7-0B3B-4FED-91D1-793DB19CF052}" dt="2022-08-02T07:08:39.488" v="1325" actId="1038"/>
          <ac:cxnSpMkLst>
            <pc:docMk/>
            <pc:sldMk cId="1351691559" sldId="260"/>
            <ac:cxnSpMk id="69" creationId="{00576765-335B-4515-9D43-D12458E6C133}"/>
          </ac:cxnSpMkLst>
        </pc:cxnChg>
        <pc:cxnChg chg="add mod">
          <ac:chgData name="Ali, Waqas" userId="77bb5e94-1997-4d0e-9cb0-f207fd987020" providerId="ADAL" clId="{99D465A7-0B3B-4FED-91D1-793DB19CF052}" dt="2022-08-02T07:08:39.488" v="1325" actId="1038"/>
          <ac:cxnSpMkLst>
            <pc:docMk/>
            <pc:sldMk cId="1351691559" sldId="260"/>
            <ac:cxnSpMk id="70" creationId="{1DD0D98A-6761-44AE-9B6C-67F06D718EDE}"/>
          </ac:cxnSpMkLst>
        </pc:cxnChg>
        <pc:cxnChg chg="add mod">
          <ac:chgData name="Ali, Waqas" userId="77bb5e94-1997-4d0e-9cb0-f207fd987020" providerId="ADAL" clId="{99D465A7-0B3B-4FED-91D1-793DB19CF052}" dt="2022-08-02T07:14:15.869" v="1485" actId="1076"/>
          <ac:cxnSpMkLst>
            <pc:docMk/>
            <pc:sldMk cId="1351691559" sldId="260"/>
            <ac:cxnSpMk id="74" creationId="{F030E0F6-1A6F-4968-933D-E1B5EEC76396}"/>
          </ac:cxnSpMkLst>
        </pc:cxnChg>
        <pc:cxnChg chg="add mod">
          <ac:chgData name="Ali, Waqas" userId="77bb5e94-1997-4d0e-9cb0-f207fd987020" providerId="ADAL" clId="{99D465A7-0B3B-4FED-91D1-793DB19CF052}" dt="2022-08-02T07:13:05.806" v="1460" actId="1076"/>
          <ac:cxnSpMkLst>
            <pc:docMk/>
            <pc:sldMk cId="1351691559" sldId="260"/>
            <ac:cxnSpMk id="75" creationId="{FAB33D92-6485-4CE9-BDA6-DF2EC231EB7C}"/>
          </ac:cxnSpMkLst>
        </pc:cxnChg>
        <pc:cxnChg chg="add mod">
          <ac:chgData name="Ali, Waqas" userId="77bb5e94-1997-4d0e-9cb0-f207fd987020" providerId="ADAL" clId="{99D465A7-0B3B-4FED-91D1-793DB19CF052}" dt="2022-08-02T07:13:30.773" v="1472" actId="1038"/>
          <ac:cxnSpMkLst>
            <pc:docMk/>
            <pc:sldMk cId="1351691559" sldId="260"/>
            <ac:cxnSpMk id="76" creationId="{F2F34C80-2C1D-474C-9E81-9AD7EB3A2F3E}"/>
          </ac:cxnSpMkLst>
        </pc:cxnChg>
        <pc:cxnChg chg="add mod">
          <ac:chgData name="Ali, Waqas" userId="77bb5e94-1997-4d0e-9cb0-f207fd987020" providerId="ADAL" clId="{99D465A7-0B3B-4FED-91D1-793DB19CF052}" dt="2022-08-02T07:13:59.042" v="1482" actId="1038"/>
          <ac:cxnSpMkLst>
            <pc:docMk/>
            <pc:sldMk cId="1351691559" sldId="260"/>
            <ac:cxnSpMk id="77" creationId="{E7AF573F-E5F9-4468-8A6A-7C5B2ABA720A}"/>
          </ac:cxnSpMkLst>
        </pc:cxnChg>
        <pc:cxnChg chg="add mod">
          <ac:chgData name="Ali, Waqas" userId="77bb5e94-1997-4d0e-9cb0-f207fd987020" providerId="ADAL" clId="{99D465A7-0B3B-4FED-91D1-793DB19CF052}" dt="2022-08-02T07:14:45.497" v="1494" actId="1038"/>
          <ac:cxnSpMkLst>
            <pc:docMk/>
            <pc:sldMk cId="1351691559" sldId="260"/>
            <ac:cxnSpMk id="78" creationId="{29123E2C-397F-49B5-97B8-711F0D28C8D8}"/>
          </ac:cxnSpMkLst>
        </pc:cxnChg>
        <pc:cxnChg chg="add mod">
          <ac:chgData name="Ali, Waqas" userId="77bb5e94-1997-4d0e-9cb0-f207fd987020" providerId="ADAL" clId="{99D465A7-0B3B-4FED-91D1-793DB19CF052}" dt="2022-08-02T07:14:57.301" v="1496" actId="1076"/>
          <ac:cxnSpMkLst>
            <pc:docMk/>
            <pc:sldMk cId="1351691559" sldId="260"/>
            <ac:cxnSpMk id="79" creationId="{80109923-6F7B-438C-A099-DB888C0E471F}"/>
          </ac:cxnSpMkLst>
        </pc:cxnChg>
      </pc:sldChg>
      <pc:sldChg chg="addSp modSp new del mod">
        <pc:chgData name="Ali, Waqas" userId="77bb5e94-1997-4d0e-9cb0-f207fd987020" providerId="ADAL" clId="{99D465A7-0B3B-4FED-91D1-793DB19CF052}" dt="2022-08-02T05:47:06.730" v="635" actId="47"/>
        <pc:sldMkLst>
          <pc:docMk/>
          <pc:sldMk cId="4223640861" sldId="260"/>
        </pc:sldMkLst>
        <pc:picChg chg="add mod">
          <ac:chgData name="Ali, Waqas" userId="77bb5e94-1997-4d0e-9cb0-f207fd987020" providerId="ADAL" clId="{99D465A7-0B3B-4FED-91D1-793DB19CF052}" dt="2022-08-02T05:45:40.182" v="634" actId="1076"/>
          <ac:picMkLst>
            <pc:docMk/>
            <pc:sldMk cId="4223640861" sldId="260"/>
            <ac:picMk id="3" creationId="{2670A18E-80D6-4C40-B3E3-D0750396B573}"/>
          </ac:picMkLst>
        </pc:picChg>
      </pc:sldChg>
      <pc:sldChg chg="delSp add mod">
        <pc:chgData name="Ali, Waqas" userId="77bb5e94-1997-4d0e-9cb0-f207fd987020" providerId="ADAL" clId="{99D465A7-0B3B-4FED-91D1-793DB19CF052}" dt="2022-08-02T16:31:34.448" v="1639" actId="478"/>
        <pc:sldMkLst>
          <pc:docMk/>
          <pc:sldMk cId="3493869558" sldId="261"/>
        </pc:sldMkLst>
        <pc:spChg chg="del">
          <ac:chgData name="Ali, Waqas" userId="77bb5e94-1997-4d0e-9cb0-f207fd987020" providerId="ADAL" clId="{99D465A7-0B3B-4FED-91D1-793DB19CF052}" dt="2022-08-02T16:31:31.549" v="1638" actId="478"/>
          <ac:spMkLst>
            <pc:docMk/>
            <pc:sldMk cId="3493869558" sldId="261"/>
            <ac:spMk id="24" creationId="{02211F6A-D1AE-4B72-9C4A-66A5E57C8A80}"/>
          </ac:spMkLst>
        </pc:spChg>
        <pc:spChg chg="del">
          <ac:chgData name="Ali, Waqas" userId="77bb5e94-1997-4d0e-9cb0-f207fd987020" providerId="ADAL" clId="{99D465A7-0B3B-4FED-91D1-793DB19CF052}" dt="2022-08-02T16:31:34.448" v="1639" actId="478"/>
          <ac:spMkLst>
            <pc:docMk/>
            <pc:sldMk cId="3493869558" sldId="261"/>
            <ac:spMk id="31" creationId="{276BC869-87E1-4B29-BF5B-461763D2A1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A10-B649-488D-B042-8C72D153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10CC1-CBFE-48FF-A766-0F6E33EE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0670-A044-4FC7-B4D1-F8998404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E5301-7BA7-448E-8168-F1C47E02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7AA0-F23B-4E2C-A49E-0D8BA7A0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2534-99C1-4C7D-A478-1EBB24BB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1D28-87F0-4E1C-BAA5-2286AF81C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FD47-1CBD-41BA-9A7E-25E3FD4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3061-8435-40F3-910F-B18C8D7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A941-481D-496F-BBE1-DB6DDC0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1892C-4275-44A0-9B25-1D4A4D5E1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4EAE8-3840-4B0E-BC26-F00E6758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C34B-0536-431D-8028-0420C0F0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B708-E44F-4E2E-A53C-BAE43E44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295F-CA7A-4F28-9D8D-EAD7AE2B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DA2-19AF-426D-A259-D6D20D4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6A9-3DA9-4A8A-B3FB-03221C02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7A5F-53A9-4B68-A567-8AC53EF5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1664-9BDD-4961-8144-7168166A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62C4-A6A3-4B6B-946A-33E180A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265-4552-48CB-A795-75B9BA57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66352-BD78-43B0-979F-F194DF1F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62B0-2B74-40F6-9B5B-EF915672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D031-F4B0-4A94-9215-29CD9A31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ECD3-A0F3-4775-9DA1-CF2ECCC5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F3D8-69E4-47FA-88B4-8334E323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3D7B-3439-430A-BCA5-6BFB950E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273E-D9F4-40D3-BD51-12E772F8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575E3-E9DC-4B23-8C60-2B18AD1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53CA-C64A-4056-8B7E-19AE1B77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B020-DCE1-4514-A087-75BD9D64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E04-88C8-4F50-8CBD-450051E8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3C29-1F15-4807-AE66-1FEA14E3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612C-D254-43F4-AE7C-7E7C1949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AF194-E74D-4096-BCCD-303D7366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C4618-7AC6-461A-9528-5B7D82C86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ABB22-790C-456C-A524-1482D3F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41D72-7DEF-4B36-85D6-ACB7CB96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2D0C9-562A-4ABB-8883-0D7792B9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078B-4AB6-4087-93B3-B2991B1A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95007-2C9E-4EAD-B7B9-A460E8CA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B97A-F0FA-46EE-9E08-4704A2F8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8649-D254-4D08-A68D-16DC4A4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93DDA-9CF0-431A-A68B-ECE47B5F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EB7BE-85AD-4D3C-8E2F-5EE5A90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055B-96C5-4771-9287-173BCC9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04DB-0475-4008-A67F-9338FE33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271C-B1E9-438D-A185-F293BDCA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75ECF-A6F1-4B93-9073-B132918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6C69-E9BB-4902-8B82-E6572C4E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E5FC-0DC5-49BE-A424-CEB6A2A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4604-A727-4316-B06C-8291464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04F-82FC-4287-B023-66C8D67A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E424F-6D1E-4E4E-9334-19A6CE2E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895EF-3ED2-4AB5-861E-E2C9C23D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A0135-BF55-4215-B273-6092A4C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6C5B2-0F39-4839-90B6-84756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0404-8D9D-467C-8080-B3C1FD21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FBB18-52E2-4504-A7FF-77287409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10CC3-C4DF-40EE-BCFF-195DE37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1815-572F-4F1C-8559-D33170B2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9FBA-7B34-4FFA-BA40-A3527487C19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587E-218B-4523-AF3D-4A7A6899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BEDA-0E52-4155-B932-842B955D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08DD-7037-4D91-B707-3310C3D3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7ADCE0F-4A88-43AE-94D8-9AC597CE1018}"/>
              </a:ext>
            </a:extLst>
          </p:cNvPr>
          <p:cNvGrpSpPr/>
          <p:nvPr/>
        </p:nvGrpSpPr>
        <p:grpSpPr>
          <a:xfrm>
            <a:off x="1174595" y="237893"/>
            <a:ext cx="9125644" cy="6513429"/>
            <a:chOff x="1174595" y="237893"/>
            <a:chExt cx="9125644" cy="65134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DC0532-169F-41E5-A9D5-645EAE6D40E2}"/>
                </a:ext>
              </a:extLst>
            </p:cNvPr>
            <p:cNvSpPr/>
            <p:nvPr/>
          </p:nvSpPr>
          <p:spPr>
            <a:xfrm>
              <a:off x="1801542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3AAC58-BFC8-48B5-B2F4-0B235F18A401}"/>
                </a:ext>
              </a:extLst>
            </p:cNvPr>
            <p:cNvSpPr txBox="1"/>
            <p:nvPr/>
          </p:nvSpPr>
          <p:spPr>
            <a:xfrm>
              <a:off x="1236434" y="5732806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33297 x 40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9FCEF1-458F-4AFC-98A1-5167A0111216}"/>
                </a:ext>
              </a:extLst>
            </p:cNvPr>
            <p:cNvSpPr/>
            <p:nvPr/>
          </p:nvSpPr>
          <p:spPr>
            <a:xfrm>
              <a:off x="3217747" y="940193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787BFB-C372-4FBF-B06E-F3DD3DC30124}"/>
                </a:ext>
              </a:extLst>
            </p:cNvPr>
            <p:cNvSpPr/>
            <p:nvPr/>
          </p:nvSpPr>
          <p:spPr>
            <a:xfrm>
              <a:off x="3217747" y="2111070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87C508-34E9-4B40-BD53-926A2DB60361}"/>
                </a:ext>
              </a:extLst>
            </p:cNvPr>
            <p:cNvSpPr/>
            <p:nvPr/>
          </p:nvSpPr>
          <p:spPr>
            <a:xfrm>
              <a:off x="3217747" y="3281947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E28C1E-B817-4605-930D-7C495D3F5B6B}"/>
                </a:ext>
              </a:extLst>
            </p:cNvPr>
            <p:cNvSpPr/>
            <p:nvPr/>
          </p:nvSpPr>
          <p:spPr>
            <a:xfrm>
              <a:off x="3217747" y="5225979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D44D4D-A58E-42C8-9239-4B4B53268C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20" y="4453053"/>
              <a:ext cx="0" cy="66163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30BB2A-6CDF-4353-96AE-08C71089C398}"/>
                </a:ext>
              </a:extLst>
            </p:cNvPr>
            <p:cNvSpPr txBox="1"/>
            <p:nvPr/>
          </p:nvSpPr>
          <p:spPr>
            <a:xfrm>
              <a:off x="2652639" y="6381990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500 x 40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E2289-8C2B-4C34-8B40-5B87225711C6}"/>
                </a:ext>
              </a:extLst>
            </p:cNvPr>
            <p:cNvSpPr/>
            <p:nvPr/>
          </p:nvSpPr>
          <p:spPr>
            <a:xfrm>
              <a:off x="5180364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A8E858-7AE0-483A-AA0D-DF96BDCE5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3319" y="3722815"/>
              <a:ext cx="1055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805CD-04F8-4BEC-867D-598D0E1DC996}"/>
                </a:ext>
              </a:extLst>
            </p:cNvPr>
            <p:cNvSpPr txBox="1"/>
            <p:nvPr/>
          </p:nvSpPr>
          <p:spPr>
            <a:xfrm>
              <a:off x="4615256" y="16155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211F6A-D1AE-4B72-9C4A-66A5E57C8A80}"/>
                </a:ext>
              </a:extLst>
            </p:cNvPr>
            <p:cNvSpPr txBox="1"/>
            <p:nvPr/>
          </p:nvSpPr>
          <p:spPr>
            <a:xfrm>
              <a:off x="4615255" y="5460714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 x 200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F09C-7522-4608-8F44-EC5977CBF944}"/>
                </a:ext>
              </a:extLst>
            </p:cNvPr>
            <p:cNvSpPr/>
            <p:nvPr/>
          </p:nvSpPr>
          <p:spPr>
            <a:xfrm>
              <a:off x="6444272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52E62-CC91-4633-95A5-7EF304CFF6DD}"/>
                </a:ext>
              </a:extLst>
            </p:cNvPr>
            <p:cNvSpPr txBox="1"/>
            <p:nvPr/>
          </p:nvSpPr>
          <p:spPr>
            <a:xfrm>
              <a:off x="5879164" y="1414866"/>
              <a:ext cx="1471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AADE1F-7B27-4A17-ACA7-CA703911E82D}"/>
                </a:ext>
              </a:extLst>
            </p:cNvPr>
            <p:cNvSpPr/>
            <p:nvPr/>
          </p:nvSpPr>
          <p:spPr>
            <a:xfrm>
              <a:off x="7726549" y="2114788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3690A1-C62D-4558-A389-1E074D389BF3}"/>
                </a:ext>
              </a:extLst>
            </p:cNvPr>
            <p:cNvSpPr txBox="1"/>
            <p:nvPr/>
          </p:nvSpPr>
          <p:spPr>
            <a:xfrm>
              <a:off x="7183743" y="1619303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7EC157-1A17-4351-A364-C45263C92A3B}"/>
                </a:ext>
              </a:extLst>
            </p:cNvPr>
            <p:cNvSpPr txBox="1"/>
            <p:nvPr/>
          </p:nvSpPr>
          <p:spPr>
            <a:xfrm>
              <a:off x="7183742" y="5464432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 x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6BC869-87E1-4B29-BF5B-461763D2A124}"/>
                </a:ext>
              </a:extLst>
            </p:cNvPr>
            <p:cNvSpPr txBox="1"/>
            <p:nvPr/>
          </p:nvSpPr>
          <p:spPr>
            <a:xfrm>
              <a:off x="5899499" y="550870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 x 200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28A583-AB5A-4041-9E53-DA3088323608}"/>
                </a:ext>
              </a:extLst>
            </p:cNvPr>
            <p:cNvSpPr/>
            <p:nvPr/>
          </p:nvSpPr>
          <p:spPr>
            <a:xfrm>
              <a:off x="9399349" y="3137376"/>
              <a:ext cx="341746" cy="1170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341C0BB-036C-4A0E-9A8A-6C7B72303EBA}"/>
                </a:ext>
              </a:extLst>
            </p:cNvPr>
            <p:cNvCxnSpPr>
              <a:cxnSpLocks/>
            </p:cNvCxnSpPr>
            <p:nvPr/>
          </p:nvCxnSpPr>
          <p:spPr>
            <a:xfrm>
              <a:off x="8190959" y="3717405"/>
              <a:ext cx="1055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C93F6-26D0-4A5C-A21B-8C26421FE399}"/>
                </a:ext>
              </a:extLst>
            </p:cNvPr>
            <p:cNvSpPr txBox="1"/>
            <p:nvPr/>
          </p:nvSpPr>
          <p:spPr>
            <a:xfrm>
              <a:off x="8828278" y="4404837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x 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3E6143-79D2-4A86-A10E-828400DA3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3045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87860D-6B1B-4CE2-B43D-6172CDEF2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4569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D64774-600B-40CE-843E-9DB0DCFE5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6093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6FCA0D-4268-4B7E-ADDF-0E7241E68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7617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F6A11F-412E-43E8-972F-C756E58E8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5114692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7BF93-DEE4-4F7F-AB3E-DF446A207A41}"/>
                </a:ext>
              </a:extLst>
            </p:cNvPr>
            <p:cNvCxnSpPr>
              <a:cxnSpLocks/>
            </p:cNvCxnSpPr>
            <p:nvPr/>
          </p:nvCxnSpPr>
          <p:spPr>
            <a:xfrm>
              <a:off x="5979393" y="2958562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BECF03-42D5-48B7-AB5A-293E3E35A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2860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F7C3BE-9A51-447F-941D-9560C9130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4384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4EF75-D3A9-4139-BA3D-5BB903609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5908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3A2891-8DF2-4C36-B271-F39F9A156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7432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16BAF5-5DB8-4838-AD72-614DC376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5096110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32EB88-32EC-492C-8BE5-67D83CA6C488}"/>
                </a:ext>
              </a:extLst>
            </p:cNvPr>
            <p:cNvCxnSpPr>
              <a:cxnSpLocks/>
            </p:cNvCxnSpPr>
            <p:nvPr/>
          </p:nvCxnSpPr>
          <p:spPr>
            <a:xfrm>
              <a:off x="7246912" y="2939980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869D26-0617-4A31-A02A-CD89B14CA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722" y="1003610"/>
              <a:ext cx="979053" cy="1068738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532CDF-3788-4821-BFD7-E452B9146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722" y="5376991"/>
              <a:ext cx="988191" cy="893712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AC5A9C-386B-497B-BA52-0574D81609CF}"/>
                </a:ext>
              </a:extLst>
            </p:cNvPr>
            <p:cNvSpPr/>
            <p:nvPr/>
          </p:nvSpPr>
          <p:spPr>
            <a:xfrm>
              <a:off x="1174595" y="237893"/>
              <a:ext cx="9002751" cy="6513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E12C8FF-B673-49AE-9CEB-8AF9CCEE1E98}"/>
              </a:ext>
            </a:extLst>
          </p:cNvPr>
          <p:cNvGrpSpPr/>
          <p:nvPr/>
        </p:nvGrpSpPr>
        <p:grpSpPr>
          <a:xfrm>
            <a:off x="1174596" y="237893"/>
            <a:ext cx="7961511" cy="6513429"/>
            <a:chOff x="1174596" y="237893"/>
            <a:chExt cx="7961511" cy="651342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AC5A9C-386B-497B-BA52-0574D81609CF}"/>
                </a:ext>
              </a:extLst>
            </p:cNvPr>
            <p:cNvSpPr/>
            <p:nvPr/>
          </p:nvSpPr>
          <p:spPr>
            <a:xfrm>
              <a:off x="1174596" y="237893"/>
              <a:ext cx="7731511" cy="65134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DC0532-169F-41E5-A9D5-645EAE6D40E2}"/>
                </a:ext>
              </a:extLst>
            </p:cNvPr>
            <p:cNvSpPr/>
            <p:nvPr/>
          </p:nvSpPr>
          <p:spPr>
            <a:xfrm>
              <a:off x="1801542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3AAC58-BFC8-48B5-B2F4-0B235F18A401}"/>
                </a:ext>
              </a:extLst>
            </p:cNvPr>
            <p:cNvSpPr txBox="1"/>
            <p:nvPr/>
          </p:nvSpPr>
          <p:spPr>
            <a:xfrm>
              <a:off x="1236434" y="5732806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33297 x 40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9FCEF1-458F-4AFC-98A1-5167A0111216}"/>
                </a:ext>
              </a:extLst>
            </p:cNvPr>
            <p:cNvSpPr/>
            <p:nvPr/>
          </p:nvSpPr>
          <p:spPr>
            <a:xfrm>
              <a:off x="3217747" y="940193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787BFB-C372-4FBF-B06E-F3DD3DC30124}"/>
                </a:ext>
              </a:extLst>
            </p:cNvPr>
            <p:cNvSpPr/>
            <p:nvPr/>
          </p:nvSpPr>
          <p:spPr>
            <a:xfrm>
              <a:off x="3217747" y="2111070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87C508-34E9-4B40-BD53-926A2DB60361}"/>
                </a:ext>
              </a:extLst>
            </p:cNvPr>
            <p:cNvSpPr/>
            <p:nvPr/>
          </p:nvSpPr>
          <p:spPr>
            <a:xfrm>
              <a:off x="3217747" y="3281947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E28C1E-B817-4605-930D-7C495D3F5B6B}"/>
                </a:ext>
              </a:extLst>
            </p:cNvPr>
            <p:cNvSpPr/>
            <p:nvPr/>
          </p:nvSpPr>
          <p:spPr>
            <a:xfrm>
              <a:off x="3217747" y="5225979"/>
              <a:ext cx="341746" cy="104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D44D4D-A58E-42C8-9239-4B4B53268C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20" y="4453053"/>
              <a:ext cx="0" cy="66163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30BB2A-6CDF-4353-96AE-08C71089C398}"/>
                </a:ext>
              </a:extLst>
            </p:cNvPr>
            <p:cNvSpPr txBox="1"/>
            <p:nvPr/>
          </p:nvSpPr>
          <p:spPr>
            <a:xfrm>
              <a:off x="2652639" y="6381990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500 x 40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64B14E-F25E-4551-BECD-C68A2681EF3C}"/>
                </a:ext>
              </a:extLst>
            </p:cNvPr>
            <p:cNvSpPr txBox="1"/>
            <p:nvPr/>
          </p:nvSpPr>
          <p:spPr>
            <a:xfrm>
              <a:off x="2652638" y="402631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67 BATCHES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E2289-8C2B-4C34-8B40-5B87225711C6}"/>
                </a:ext>
              </a:extLst>
            </p:cNvPr>
            <p:cNvSpPr/>
            <p:nvPr/>
          </p:nvSpPr>
          <p:spPr>
            <a:xfrm>
              <a:off x="5180364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A8E858-7AE0-483A-AA0D-DF96BDCE5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3319" y="3722815"/>
              <a:ext cx="1055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805CD-04F8-4BEC-867D-598D0E1DC996}"/>
                </a:ext>
              </a:extLst>
            </p:cNvPr>
            <p:cNvSpPr txBox="1"/>
            <p:nvPr/>
          </p:nvSpPr>
          <p:spPr>
            <a:xfrm>
              <a:off x="4615256" y="16155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211F6A-D1AE-4B72-9C4A-66A5E57C8A80}"/>
                </a:ext>
              </a:extLst>
            </p:cNvPr>
            <p:cNvSpPr txBox="1"/>
            <p:nvPr/>
          </p:nvSpPr>
          <p:spPr>
            <a:xfrm>
              <a:off x="5226538" y="54232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 x 200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F09C-7522-4608-8F44-EC5977CBF944}"/>
                </a:ext>
              </a:extLst>
            </p:cNvPr>
            <p:cNvSpPr/>
            <p:nvPr/>
          </p:nvSpPr>
          <p:spPr>
            <a:xfrm>
              <a:off x="6444272" y="2111070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52E62-CC91-4633-95A5-7EF304CFF6DD}"/>
                </a:ext>
              </a:extLst>
            </p:cNvPr>
            <p:cNvSpPr txBox="1"/>
            <p:nvPr/>
          </p:nvSpPr>
          <p:spPr>
            <a:xfrm>
              <a:off x="5879164" y="1414866"/>
              <a:ext cx="1471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AADE1F-7B27-4A17-ACA7-CA703911E82D}"/>
                </a:ext>
              </a:extLst>
            </p:cNvPr>
            <p:cNvSpPr/>
            <p:nvPr/>
          </p:nvSpPr>
          <p:spPr>
            <a:xfrm>
              <a:off x="7726549" y="2114788"/>
              <a:ext cx="341746" cy="3223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3690A1-C62D-4558-A389-1E074D389BF3}"/>
                </a:ext>
              </a:extLst>
            </p:cNvPr>
            <p:cNvSpPr txBox="1"/>
            <p:nvPr/>
          </p:nvSpPr>
          <p:spPr>
            <a:xfrm>
              <a:off x="7183743" y="1619303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6BC869-87E1-4B29-BF5B-461763D2A124}"/>
                </a:ext>
              </a:extLst>
            </p:cNvPr>
            <p:cNvSpPr txBox="1"/>
            <p:nvPr/>
          </p:nvSpPr>
          <p:spPr>
            <a:xfrm>
              <a:off x="6510721" y="54232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 x 200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C93F6-26D0-4A5C-A21B-8C26421FE399}"/>
                </a:ext>
              </a:extLst>
            </p:cNvPr>
            <p:cNvSpPr txBox="1"/>
            <p:nvPr/>
          </p:nvSpPr>
          <p:spPr>
            <a:xfrm>
              <a:off x="7664146" y="54232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x 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3E6143-79D2-4A86-A10E-828400DA3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3045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87860D-6B1B-4CE2-B43D-6172CDEF2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4569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D64774-600B-40CE-843E-9DB0DCFE5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6093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6FCA0D-4268-4B7E-ADDF-0E7241E68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2761785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F6A11F-412E-43E8-972F-C756E58E8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312" y="5114692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7BF93-DEE4-4F7F-AB3E-DF446A207A41}"/>
                </a:ext>
              </a:extLst>
            </p:cNvPr>
            <p:cNvCxnSpPr>
              <a:cxnSpLocks/>
            </p:cNvCxnSpPr>
            <p:nvPr/>
          </p:nvCxnSpPr>
          <p:spPr>
            <a:xfrm>
              <a:off x="5979393" y="2958562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BECF03-42D5-48B7-AB5A-293E3E35A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2860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F7C3BE-9A51-447F-941D-9560C9130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4384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4EF75-D3A9-4139-BA3D-5BB903609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5908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3A2891-8DF2-4C36-B271-F39F9A156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2743203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16BAF5-5DB8-4838-AD72-614DC376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31" y="5096110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32EB88-32EC-492C-8BE5-67D83CA6C488}"/>
                </a:ext>
              </a:extLst>
            </p:cNvPr>
            <p:cNvCxnSpPr>
              <a:cxnSpLocks/>
            </p:cNvCxnSpPr>
            <p:nvPr/>
          </p:nvCxnSpPr>
          <p:spPr>
            <a:xfrm>
              <a:off x="7246912" y="2939980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869D26-0617-4A31-A02A-CD89B14CA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722" y="1003610"/>
              <a:ext cx="979053" cy="1068738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532CDF-3788-4821-BFD7-E452B9146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722" y="5376991"/>
              <a:ext cx="988191" cy="893712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A77E2E-58E0-4576-91CA-14AF20867A3D}"/>
                </a:ext>
              </a:extLst>
            </p:cNvPr>
            <p:cNvSpPr txBox="1"/>
            <p:nvPr/>
          </p:nvSpPr>
          <p:spPr>
            <a:xfrm>
              <a:off x="3997204" y="5423285"/>
              <a:ext cx="147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500 x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36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79CE056-D255-435C-87AA-EEB48F7C21F2}"/>
              </a:ext>
            </a:extLst>
          </p:cNvPr>
          <p:cNvGrpSpPr/>
          <p:nvPr/>
        </p:nvGrpSpPr>
        <p:grpSpPr>
          <a:xfrm>
            <a:off x="1236433" y="1056290"/>
            <a:ext cx="7505545" cy="5171089"/>
            <a:chOff x="1236434" y="1056290"/>
            <a:chExt cx="7497648" cy="517108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AC5A9C-386B-497B-BA52-0574D81609CF}"/>
                </a:ext>
              </a:extLst>
            </p:cNvPr>
            <p:cNvSpPr/>
            <p:nvPr/>
          </p:nvSpPr>
          <p:spPr>
            <a:xfrm>
              <a:off x="1355834" y="1056290"/>
              <a:ext cx="6968359" cy="51710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DC0532-169F-41E5-A9D5-645EAE6D40E2}"/>
                </a:ext>
              </a:extLst>
            </p:cNvPr>
            <p:cNvSpPr/>
            <p:nvPr/>
          </p:nvSpPr>
          <p:spPr>
            <a:xfrm>
              <a:off x="1801542" y="2111070"/>
              <a:ext cx="341746" cy="32234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3AAC58-BFC8-48B5-B2F4-0B235F18A401}"/>
                </a:ext>
              </a:extLst>
            </p:cNvPr>
            <p:cNvSpPr txBox="1"/>
            <p:nvPr/>
          </p:nvSpPr>
          <p:spPr>
            <a:xfrm>
              <a:off x="1236434" y="5732806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33297 x 40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E2289-8C2B-4C34-8B40-5B87225711C6}"/>
                </a:ext>
              </a:extLst>
            </p:cNvPr>
            <p:cNvSpPr/>
            <p:nvPr/>
          </p:nvSpPr>
          <p:spPr>
            <a:xfrm>
              <a:off x="4778339" y="2048006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A8E858-7AE0-483A-AA0D-DF96BDCE560F}"/>
                </a:ext>
              </a:extLst>
            </p:cNvPr>
            <p:cNvCxnSpPr>
              <a:cxnSpLocks/>
            </p:cNvCxnSpPr>
            <p:nvPr/>
          </p:nvCxnSpPr>
          <p:spPr>
            <a:xfrm>
              <a:off x="3559607" y="3667636"/>
              <a:ext cx="1055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805CD-04F8-4BEC-867D-598D0E1DC996}"/>
                </a:ext>
              </a:extLst>
            </p:cNvPr>
            <p:cNvSpPr txBox="1"/>
            <p:nvPr/>
          </p:nvSpPr>
          <p:spPr>
            <a:xfrm>
              <a:off x="4205090" y="1687810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LAYER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211F6A-D1AE-4B72-9C4A-66A5E57C8A80}"/>
                </a:ext>
              </a:extLst>
            </p:cNvPr>
            <p:cNvSpPr txBox="1"/>
            <p:nvPr/>
          </p:nvSpPr>
          <p:spPr>
            <a:xfrm>
              <a:off x="4824513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40 x 200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F09C-7522-4608-8F44-EC5977CBF944}"/>
                </a:ext>
              </a:extLst>
            </p:cNvPr>
            <p:cNvSpPr/>
            <p:nvPr/>
          </p:nvSpPr>
          <p:spPr>
            <a:xfrm>
              <a:off x="6042247" y="2048006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52E62-CC91-4633-95A5-7EF304CFF6DD}"/>
                </a:ext>
              </a:extLst>
            </p:cNvPr>
            <p:cNvSpPr txBox="1"/>
            <p:nvPr/>
          </p:nvSpPr>
          <p:spPr>
            <a:xfrm>
              <a:off x="5635356" y="1478349"/>
              <a:ext cx="1155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HIDDEN LAYERS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AADE1F-7B27-4A17-ACA7-CA703911E82D}"/>
                </a:ext>
              </a:extLst>
            </p:cNvPr>
            <p:cNvSpPr/>
            <p:nvPr/>
          </p:nvSpPr>
          <p:spPr>
            <a:xfrm>
              <a:off x="7324524" y="2051724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3690A1-C62D-4558-A389-1E074D389BF3}"/>
                </a:ext>
              </a:extLst>
            </p:cNvPr>
            <p:cNvSpPr txBox="1"/>
            <p:nvPr/>
          </p:nvSpPr>
          <p:spPr>
            <a:xfrm>
              <a:off x="6714656" y="1682910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6BC869-87E1-4B29-BF5B-461763D2A124}"/>
                </a:ext>
              </a:extLst>
            </p:cNvPr>
            <p:cNvSpPr txBox="1"/>
            <p:nvPr/>
          </p:nvSpPr>
          <p:spPr>
            <a:xfrm>
              <a:off x="6108696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200 x 200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C93F6-26D0-4A5C-A21B-8C26421FE399}"/>
                </a:ext>
              </a:extLst>
            </p:cNvPr>
            <p:cNvSpPr txBox="1"/>
            <p:nvPr/>
          </p:nvSpPr>
          <p:spPr>
            <a:xfrm>
              <a:off x="7262121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x 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3E6143-79D2-4A86-A10E-828400DA3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2415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87860D-6B1B-4CE2-B43D-6172CDEF2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3939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D64774-600B-40CE-843E-9DB0DCFE5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5463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6FCA0D-4268-4B7E-ADDF-0E7241E68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6987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F6A11F-412E-43E8-972F-C756E58E8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5051628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7BF93-DEE4-4F7F-AB3E-DF446A207A41}"/>
                </a:ext>
              </a:extLst>
            </p:cNvPr>
            <p:cNvCxnSpPr>
              <a:cxnSpLocks/>
            </p:cNvCxnSpPr>
            <p:nvPr/>
          </p:nvCxnSpPr>
          <p:spPr>
            <a:xfrm>
              <a:off x="5577368" y="2895498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BECF03-42D5-48B7-AB5A-293E3E35A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2229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F7C3BE-9A51-447F-941D-9560C9130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3753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4EF75-D3A9-4139-BA3D-5BB903609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5277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3A2891-8DF2-4C36-B271-F39F9A156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6801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16BAF5-5DB8-4838-AD72-614DC376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5033046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32EB88-32EC-492C-8BE5-67D83CA6C488}"/>
                </a:ext>
              </a:extLst>
            </p:cNvPr>
            <p:cNvCxnSpPr>
              <a:cxnSpLocks/>
            </p:cNvCxnSpPr>
            <p:nvPr/>
          </p:nvCxnSpPr>
          <p:spPr>
            <a:xfrm>
              <a:off x="6844887" y="2876916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869D26-0617-4A31-A02A-CD89B14CA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722" y="1550252"/>
              <a:ext cx="857464" cy="522096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532CDF-3788-4821-BFD7-E452B9146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722" y="5376991"/>
              <a:ext cx="923057" cy="28997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A77E2E-58E0-4576-91CA-14AF20867A3D}"/>
                </a:ext>
              </a:extLst>
            </p:cNvPr>
            <p:cNvSpPr txBox="1"/>
            <p:nvPr/>
          </p:nvSpPr>
          <p:spPr>
            <a:xfrm>
              <a:off x="3595179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500 x 40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76ECA8-6064-4266-A724-5F48B50FC28C}"/>
                </a:ext>
              </a:extLst>
            </p:cNvPr>
            <p:cNvGrpSpPr/>
            <p:nvPr/>
          </p:nvGrpSpPr>
          <p:grpSpPr>
            <a:xfrm>
              <a:off x="3040981" y="1728839"/>
              <a:ext cx="323933" cy="3795138"/>
              <a:chOff x="3328894" y="1704428"/>
              <a:chExt cx="323933" cy="37951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8D44D4D-A58E-42C8-9239-4B4B53268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86" y="4104423"/>
                <a:ext cx="0" cy="63235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B0845B-231C-4B7B-A20E-EBE1ABE35F50}"/>
                  </a:ext>
                </a:extLst>
              </p:cNvPr>
              <p:cNvSpPr/>
              <p:nvPr/>
            </p:nvSpPr>
            <p:spPr>
              <a:xfrm>
                <a:off x="3334406" y="3411513"/>
                <a:ext cx="31290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8CF57E-465B-448D-8B32-7D7F9662337E}"/>
                  </a:ext>
                </a:extLst>
              </p:cNvPr>
              <p:cNvSpPr/>
              <p:nvPr/>
            </p:nvSpPr>
            <p:spPr>
              <a:xfrm>
                <a:off x="3329079" y="1704428"/>
                <a:ext cx="32374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5239EF-B8D1-4040-AF35-90510AA70EE1}"/>
                  </a:ext>
                </a:extLst>
              </p:cNvPr>
              <p:cNvSpPr/>
              <p:nvPr/>
            </p:nvSpPr>
            <p:spPr>
              <a:xfrm>
                <a:off x="3334406" y="4875985"/>
                <a:ext cx="318235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565BD5-390C-4CCA-9014-97DF47BB067E}"/>
                  </a:ext>
                </a:extLst>
              </p:cNvPr>
              <p:cNvSpPr/>
              <p:nvPr/>
            </p:nvSpPr>
            <p:spPr>
              <a:xfrm>
                <a:off x="3328894" y="2574112"/>
                <a:ext cx="32374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92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79CE056-D255-435C-87AA-EEB48F7C21F2}"/>
              </a:ext>
            </a:extLst>
          </p:cNvPr>
          <p:cNvGrpSpPr/>
          <p:nvPr/>
        </p:nvGrpSpPr>
        <p:grpSpPr>
          <a:xfrm>
            <a:off x="1236433" y="1056290"/>
            <a:ext cx="7505545" cy="5171089"/>
            <a:chOff x="1236434" y="1056290"/>
            <a:chExt cx="7497648" cy="517108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AC5A9C-386B-497B-BA52-0574D81609CF}"/>
                </a:ext>
              </a:extLst>
            </p:cNvPr>
            <p:cNvSpPr/>
            <p:nvPr/>
          </p:nvSpPr>
          <p:spPr>
            <a:xfrm>
              <a:off x="1355834" y="1056290"/>
              <a:ext cx="6968359" cy="51710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DC0532-169F-41E5-A9D5-645EAE6D40E2}"/>
                </a:ext>
              </a:extLst>
            </p:cNvPr>
            <p:cNvSpPr/>
            <p:nvPr/>
          </p:nvSpPr>
          <p:spPr>
            <a:xfrm>
              <a:off x="1801542" y="2111070"/>
              <a:ext cx="341746" cy="32234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3AAC58-BFC8-48B5-B2F4-0B235F18A401}"/>
                </a:ext>
              </a:extLst>
            </p:cNvPr>
            <p:cNvSpPr txBox="1"/>
            <p:nvPr/>
          </p:nvSpPr>
          <p:spPr>
            <a:xfrm>
              <a:off x="1236434" y="5732806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33297 x 40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E2289-8C2B-4C34-8B40-5B87225711C6}"/>
                </a:ext>
              </a:extLst>
            </p:cNvPr>
            <p:cNvSpPr/>
            <p:nvPr/>
          </p:nvSpPr>
          <p:spPr>
            <a:xfrm>
              <a:off x="4778339" y="2048006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A8E858-7AE0-483A-AA0D-DF96BDCE560F}"/>
                </a:ext>
              </a:extLst>
            </p:cNvPr>
            <p:cNvCxnSpPr>
              <a:cxnSpLocks/>
            </p:cNvCxnSpPr>
            <p:nvPr/>
          </p:nvCxnSpPr>
          <p:spPr>
            <a:xfrm>
              <a:off x="3559607" y="3667636"/>
              <a:ext cx="1055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805CD-04F8-4BEC-867D-598D0E1DC996}"/>
                </a:ext>
              </a:extLst>
            </p:cNvPr>
            <p:cNvSpPr txBox="1"/>
            <p:nvPr/>
          </p:nvSpPr>
          <p:spPr>
            <a:xfrm>
              <a:off x="4205090" y="1687810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LAYER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F09C-7522-4608-8F44-EC5977CBF944}"/>
                </a:ext>
              </a:extLst>
            </p:cNvPr>
            <p:cNvSpPr/>
            <p:nvPr/>
          </p:nvSpPr>
          <p:spPr>
            <a:xfrm>
              <a:off x="6042247" y="2048006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52E62-CC91-4633-95A5-7EF304CFF6DD}"/>
                </a:ext>
              </a:extLst>
            </p:cNvPr>
            <p:cNvSpPr txBox="1"/>
            <p:nvPr/>
          </p:nvSpPr>
          <p:spPr>
            <a:xfrm>
              <a:off x="5635356" y="1478349"/>
              <a:ext cx="1155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HIDDEN LAYERS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AADE1F-7B27-4A17-ACA7-CA703911E82D}"/>
                </a:ext>
              </a:extLst>
            </p:cNvPr>
            <p:cNvSpPr/>
            <p:nvPr/>
          </p:nvSpPr>
          <p:spPr>
            <a:xfrm>
              <a:off x="7324524" y="2051724"/>
              <a:ext cx="341746" cy="32234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3690A1-C62D-4558-A389-1E074D389BF3}"/>
                </a:ext>
              </a:extLst>
            </p:cNvPr>
            <p:cNvSpPr txBox="1"/>
            <p:nvPr/>
          </p:nvSpPr>
          <p:spPr>
            <a:xfrm>
              <a:off x="6714656" y="1682910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LAYER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C93F6-26D0-4A5C-A21B-8C26421FE399}"/>
                </a:ext>
              </a:extLst>
            </p:cNvPr>
            <p:cNvSpPr txBox="1"/>
            <p:nvPr/>
          </p:nvSpPr>
          <p:spPr>
            <a:xfrm>
              <a:off x="7262121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x 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3E6143-79D2-4A86-A10E-828400DA3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2415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87860D-6B1B-4CE2-B43D-6172CDEF2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3939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D64774-600B-40CE-843E-9DB0DCFE5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5463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6FCA0D-4268-4B7E-ADDF-0E7241E68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2698721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F6A11F-412E-43E8-972F-C756E58E8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87" y="5051628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7BF93-DEE4-4F7F-AB3E-DF446A207A41}"/>
                </a:ext>
              </a:extLst>
            </p:cNvPr>
            <p:cNvCxnSpPr>
              <a:cxnSpLocks/>
            </p:cNvCxnSpPr>
            <p:nvPr/>
          </p:nvCxnSpPr>
          <p:spPr>
            <a:xfrm>
              <a:off x="5577368" y="2895498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BECF03-42D5-48B7-AB5A-293E3E35A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2229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F7C3BE-9A51-447F-941D-9560C9130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3753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4EF75-D3A9-4139-BA3D-5BB903609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5277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3A2891-8DF2-4C36-B271-F39F9A156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2680139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16BAF5-5DB8-4838-AD72-614DC376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806" y="5033046"/>
              <a:ext cx="922162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32EB88-32EC-492C-8BE5-67D83CA6C488}"/>
                </a:ext>
              </a:extLst>
            </p:cNvPr>
            <p:cNvCxnSpPr>
              <a:cxnSpLocks/>
            </p:cNvCxnSpPr>
            <p:nvPr/>
          </p:nvCxnSpPr>
          <p:spPr>
            <a:xfrm>
              <a:off x="6844887" y="2876916"/>
              <a:ext cx="0" cy="197027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869D26-0617-4A31-A02A-CD89B14CA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722" y="1550252"/>
              <a:ext cx="857464" cy="522096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532CDF-3788-4821-BFD7-E452B9146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722" y="5376991"/>
              <a:ext cx="923057" cy="28997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A77E2E-58E0-4576-91CA-14AF20867A3D}"/>
                </a:ext>
              </a:extLst>
            </p:cNvPr>
            <p:cNvSpPr txBox="1"/>
            <p:nvPr/>
          </p:nvSpPr>
          <p:spPr>
            <a:xfrm>
              <a:off x="3595179" y="5273508"/>
              <a:ext cx="1471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500 x 40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76ECA8-6064-4266-A724-5F48B50FC28C}"/>
                </a:ext>
              </a:extLst>
            </p:cNvPr>
            <p:cNvGrpSpPr/>
            <p:nvPr/>
          </p:nvGrpSpPr>
          <p:grpSpPr>
            <a:xfrm>
              <a:off x="3040981" y="1728839"/>
              <a:ext cx="323933" cy="3795138"/>
              <a:chOff x="3328894" y="1704428"/>
              <a:chExt cx="323933" cy="37951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8D44D4D-A58E-42C8-9239-4B4B53268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986" y="4104423"/>
                <a:ext cx="0" cy="63235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B0845B-231C-4B7B-A20E-EBE1ABE35F50}"/>
                  </a:ext>
                </a:extLst>
              </p:cNvPr>
              <p:cNvSpPr/>
              <p:nvPr/>
            </p:nvSpPr>
            <p:spPr>
              <a:xfrm>
                <a:off x="3334406" y="3411513"/>
                <a:ext cx="31290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8CF57E-465B-448D-8B32-7D7F9662337E}"/>
                  </a:ext>
                </a:extLst>
              </p:cNvPr>
              <p:cNvSpPr/>
              <p:nvPr/>
            </p:nvSpPr>
            <p:spPr>
              <a:xfrm>
                <a:off x="3329079" y="1704428"/>
                <a:ext cx="32374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5239EF-B8D1-4040-AF35-90510AA70EE1}"/>
                  </a:ext>
                </a:extLst>
              </p:cNvPr>
              <p:cNvSpPr/>
              <p:nvPr/>
            </p:nvSpPr>
            <p:spPr>
              <a:xfrm>
                <a:off x="3334406" y="4875985"/>
                <a:ext cx="318235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565BD5-390C-4CCA-9014-97DF47BB067E}"/>
                  </a:ext>
                </a:extLst>
              </p:cNvPr>
              <p:cNvSpPr/>
              <p:nvPr/>
            </p:nvSpPr>
            <p:spPr>
              <a:xfrm>
                <a:off x="3328894" y="2574112"/>
                <a:ext cx="323748" cy="6235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8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713708-2AEF-4283-9670-786FBEC8C64D}"/>
              </a:ext>
            </a:extLst>
          </p:cNvPr>
          <p:cNvSpPr/>
          <p:nvPr/>
        </p:nvSpPr>
        <p:spPr>
          <a:xfrm>
            <a:off x="950653" y="1443311"/>
            <a:ext cx="7807091" cy="462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C0532-169F-41E5-A9D5-645EAE6D40E2}"/>
              </a:ext>
            </a:extLst>
          </p:cNvPr>
          <p:cNvSpPr/>
          <p:nvPr/>
        </p:nvSpPr>
        <p:spPr>
          <a:xfrm>
            <a:off x="2614807" y="2153500"/>
            <a:ext cx="342106" cy="32234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4B14E-F25E-4551-BECD-C68A2681EF3C}"/>
              </a:ext>
            </a:extLst>
          </p:cNvPr>
          <p:cNvSpPr txBox="1"/>
          <p:nvPr/>
        </p:nvSpPr>
        <p:spPr>
          <a:xfrm>
            <a:off x="982185" y="1566178"/>
            <a:ext cx="98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Discourse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6E2289-8C2B-4C34-8B40-5B87225711C6}"/>
              </a:ext>
            </a:extLst>
          </p:cNvPr>
          <p:cNvSpPr/>
          <p:nvPr/>
        </p:nvSpPr>
        <p:spPr>
          <a:xfrm>
            <a:off x="5819325" y="2467928"/>
            <a:ext cx="342106" cy="2572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805CD-04F8-4BEC-867D-598D0E1DC996}"/>
              </a:ext>
            </a:extLst>
          </p:cNvPr>
          <p:cNvSpPr txBox="1"/>
          <p:nvPr/>
        </p:nvSpPr>
        <p:spPr>
          <a:xfrm>
            <a:off x="5253622" y="1458456"/>
            <a:ext cx="1473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Bag</a:t>
            </a:r>
          </a:p>
          <a:p>
            <a:pPr algn="ctr"/>
            <a:r>
              <a:rPr lang="en-US" sz="1400" dirty="0"/>
              <a:t>of </a:t>
            </a:r>
          </a:p>
          <a:p>
            <a:pPr algn="ctr"/>
            <a:r>
              <a:rPr lang="en-US" sz="1400" dirty="0"/>
              <a:t>Embeddings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A5F09C-7522-4608-8F44-EC5977CBF944}"/>
              </a:ext>
            </a:extLst>
          </p:cNvPr>
          <p:cNvSpPr/>
          <p:nvPr/>
        </p:nvSpPr>
        <p:spPr>
          <a:xfrm>
            <a:off x="6943883" y="2473423"/>
            <a:ext cx="342106" cy="25617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76ECA8-6064-4266-A724-5F48B50FC28C}"/>
              </a:ext>
            </a:extLst>
          </p:cNvPr>
          <p:cNvGrpSpPr/>
          <p:nvPr/>
        </p:nvGrpSpPr>
        <p:grpSpPr>
          <a:xfrm>
            <a:off x="1332424" y="2154510"/>
            <a:ext cx="324172" cy="3221930"/>
            <a:chOff x="2777787" y="2130099"/>
            <a:chExt cx="323831" cy="32219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D44D4D-A58E-42C8-9239-4B4B53268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24" y="4264191"/>
              <a:ext cx="0" cy="33875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B0845B-231C-4B7B-A20E-EBE1ABE35F50}"/>
                </a:ext>
              </a:extLst>
            </p:cNvPr>
            <p:cNvSpPr/>
            <p:nvPr/>
          </p:nvSpPr>
          <p:spPr>
            <a:xfrm>
              <a:off x="2783216" y="3510386"/>
              <a:ext cx="316582" cy="6235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8CF57E-465B-448D-8B32-7D7F9662337E}"/>
                </a:ext>
              </a:extLst>
            </p:cNvPr>
            <p:cNvSpPr/>
            <p:nvPr/>
          </p:nvSpPr>
          <p:spPr>
            <a:xfrm>
              <a:off x="2777870" y="2130099"/>
              <a:ext cx="323748" cy="6235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5239EF-B8D1-4040-AF35-90510AA70EE1}"/>
                </a:ext>
              </a:extLst>
            </p:cNvPr>
            <p:cNvSpPr/>
            <p:nvPr/>
          </p:nvSpPr>
          <p:spPr>
            <a:xfrm>
              <a:off x="2781562" y="4728448"/>
              <a:ext cx="318235" cy="6235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565BD5-390C-4CCA-9014-97DF47BB067E}"/>
                </a:ext>
              </a:extLst>
            </p:cNvPr>
            <p:cNvSpPr/>
            <p:nvPr/>
          </p:nvSpPr>
          <p:spPr>
            <a:xfrm>
              <a:off x="2777787" y="2813077"/>
              <a:ext cx="323748" cy="6235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C05213-601B-4BBA-9085-563627168198}"/>
              </a:ext>
            </a:extLst>
          </p:cNvPr>
          <p:cNvCxnSpPr>
            <a:cxnSpLocks/>
          </p:cNvCxnSpPr>
          <p:nvPr/>
        </p:nvCxnSpPr>
        <p:spPr>
          <a:xfrm>
            <a:off x="1774030" y="2466300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073249-3D79-4DE6-A6BF-C6E821F95A91}"/>
              </a:ext>
            </a:extLst>
          </p:cNvPr>
          <p:cNvCxnSpPr>
            <a:cxnSpLocks/>
          </p:cNvCxnSpPr>
          <p:nvPr/>
        </p:nvCxnSpPr>
        <p:spPr>
          <a:xfrm>
            <a:off x="1765134" y="5064649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809682-5E82-4586-917D-C9D30791D921}"/>
              </a:ext>
            </a:extLst>
          </p:cNvPr>
          <p:cNvCxnSpPr>
            <a:cxnSpLocks/>
          </p:cNvCxnSpPr>
          <p:nvPr/>
        </p:nvCxnSpPr>
        <p:spPr>
          <a:xfrm>
            <a:off x="1765135" y="3801809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A28A78-998B-43C0-A03C-85D7F642333F}"/>
              </a:ext>
            </a:extLst>
          </p:cNvPr>
          <p:cNvCxnSpPr>
            <a:cxnSpLocks/>
          </p:cNvCxnSpPr>
          <p:nvPr/>
        </p:nvCxnSpPr>
        <p:spPr>
          <a:xfrm>
            <a:off x="1765134" y="3003332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208FB9-C4F2-486C-A027-127E17526BC8}"/>
              </a:ext>
            </a:extLst>
          </p:cNvPr>
          <p:cNvCxnSpPr>
            <a:cxnSpLocks/>
          </p:cNvCxnSpPr>
          <p:nvPr/>
        </p:nvCxnSpPr>
        <p:spPr>
          <a:xfrm>
            <a:off x="4143021" y="4293704"/>
            <a:ext cx="0" cy="33875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3F875-287A-4E25-A4B3-AF8D3520D370}"/>
              </a:ext>
            </a:extLst>
          </p:cNvPr>
          <p:cNvSpPr/>
          <p:nvPr/>
        </p:nvSpPr>
        <p:spPr>
          <a:xfrm>
            <a:off x="3981543" y="3539899"/>
            <a:ext cx="316915" cy="623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4C1E92-9162-4AE6-A66D-21CE7E02FCB5}"/>
              </a:ext>
            </a:extLst>
          </p:cNvPr>
          <p:cNvSpPr/>
          <p:nvPr/>
        </p:nvSpPr>
        <p:spPr>
          <a:xfrm>
            <a:off x="3976191" y="2159612"/>
            <a:ext cx="324089" cy="623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641A59-B93F-409D-B75C-61F1AA920251}"/>
              </a:ext>
            </a:extLst>
          </p:cNvPr>
          <p:cNvSpPr/>
          <p:nvPr/>
        </p:nvSpPr>
        <p:spPr>
          <a:xfrm>
            <a:off x="3979887" y="4757961"/>
            <a:ext cx="318570" cy="623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FF9EF1-C10B-407F-B982-6321EC8415B4}"/>
              </a:ext>
            </a:extLst>
          </p:cNvPr>
          <p:cNvSpPr/>
          <p:nvPr/>
        </p:nvSpPr>
        <p:spPr>
          <a:xfrm>
            <a:off x="3976108" y="2842590"/>
            <a:ext cx="324089" cy="623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19F65E-FE11-49C8-AE4E-B808603B81A9}"/>
              </a:ext>
            </a:extLst>
          </p:cNvPr>
          <p:cNvCxnSpPr>
            <a:cxnSpLocks/>
          </p:cNvCxnSpPr>
          <p:nvPr/>
        </p:nvCxnSpPr>
        <p:spPr>
          <a:xfrm>
            <a:off x="3108847" y="2468925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051377-4202-4540-BF6B-64E70B0EC2E6}"/>
              </a:ext>
            </a:extLst>
          </p:cNvPr>
          <p:cNvCxnSpPr>
            <a:cxnSpLocks/>
          </p:cNvCxnSpPr>
          <p:nvPr/>
        </p:nvCxnSpPr>
        <p:spPr>
          <a:xfrm>
            <a:off x="3099951" y="5067274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576765-335B-4515-9D43-D12458E6C133}"/>
              </a:ext>
            </a:extLst>
          </p:cNvPr>
          <p:cNvCxnSpPr>
            <a:cxnSpLocks/>
          </p:cNvCxnSpPr>
          <p:nvPr/>
        </p:nvCxnSpPr>
        <p:spPr>
          <a:xfrm>
            <a:off x="3099952" y="3804434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D0D98A-6761-44AE-9B6C-67F06D718EDE}"/>
              </a:ext>
            </a:extLst>
          </p:cNvPr>
          <p:cNvCxnSpPr>
            <a:cxnSpLocks/>
          </p:cNvCxnSpPr>
          <p:nvPr/>
        </p:nvCxnSpPr>
        <p:spPr>
          <a:xfrm>
            <a:off x="3099951" y="3005957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9B545C7-BE08-4F7F-B2F4-AAB0AF8B2126}"/>
              </a:ext>
            </a:extLst>
          </p:cNvPr>
          <p:cNvSpPr txBox="1"/>
          <p:nvPr/>
        </p:nvSpPr>
        <p:spPr>
          <a:xfrm>
            <a:off x="2199072" y="1536547"/>
            <a:ext cx="115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</a:t>
            </a:r>
          </a:p>
          <a:p>
            <a:pPr algn="ctr"/>
            <a:r>
              <a:rPr lang="en-US" sz="1400" dirty="0"/>
              <a:t>LOT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1E7B94-68DD-4B44-A637-8213D27EA8F7}"/>
              </a:ext>
            </a:extLst>
          </p:cNvPr>
          <p:cNvSpPr txBox="1"/>
          <p:nvPr/>
        </p:nvSpPr>
        <p:spPr>
          <a:xfrm>
            <a:off x="3566772" y="1530024"/>
            <a:ext cx="115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Embeddings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F108C2-E3DD-40B7-B5A2-3531B50798E7}"/>
              </a:ext>
            </a:extLst>
          </p:cNvPr>
          <p:cNvSpPr txBox="1"/>
          <p:nvPr/>
        </p:nvSpPr>
        <p:spPr>
          <a:xfrm>
            <a:off x="6378181" y="1536547"/>
            <a:ext cx="147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Linear</a:t>
            </a:r>
          </a:p>
          <a:p>
            <a:pPr algn="ctr"/>
            <a:r>
              <a:rPr lang="en-US" sz="1400" dirty="0"/>
              <a:t>Layer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30E0F6-1A6F-4968-933D-E1B5EEC76396}"/>
              </a:ext>
            </a:extLst>
          </p:cNvPr>
          <p:cNvCxnSpPr>
            <a:cxnSpLocks/>
          </p:cNvCxnSpPr>
          <p:nvPr/>
        </p:nvCxnSpPr>
        <p:spPr>
          <a:xfrm>
            <a:off x="4811301" y="3791213"/>
            <a:ext cx="714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29C1A-52A1-4CF0-9769-C7A8FEFCAD7C}"/>
              </a:ext>
            </a:extLst>
          </p:cNvPr>
          <p:cNvCxnSpPr>
            <a:cxnSpLocks/>
          </p:cNvCxnSpPr>
          <p:nvPr/>
        </p:nvCxnSpPr>
        <p:spPr>
          <a:xfrm>
            <a:off x="4597058" y="2466300"/>
            <a:ext cx="0" cy="259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C32273-771F-4551-9CE6-9AFE4F3819B6}"/>
              </a:ext>
            </a:extLst>
          </p:cNvPr>
          <p:cNvCxnSpPr/>
          <p:nvPr/>
        </p:nvCxnSpPr>
        <p:spPr>
          <a:xfrm flipH="1">
            <a:off x="4398579" y="2466300"/>
            <a:ext cx="19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AB33D92-6485-4CE9-BDA6-DF2EC231EB7C}"/>
              </a:ext>
            </a:extLst>
          </p:cNvPr>
          <p:cNvCxnSpPr/>
          <p:nvPr/>
        </p:nvCxnSpPr>
        <p:spPr>
          <a:xfrm flipH="1">
            <a:off x="4398578" y="3158785"/>
            <a:ext cx="19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2F34C80-2C1D-474C-9E81-9AD7EB3A2F3E}"/>
              </a:ext>
            </a:extLst>
          </p:cNvPr>
          <p:cNvCxnSpPr>
            <a:cxnSpLocks/>
          </p:cNvCxnSpPr>
          <p:nvPr/>
        </p:nvCxnSpPr>
        <p:spPr>
          <a:xfrm flipH="1">
            <a:off x="4392103" y="3765245"/>
            <a:ext cx="19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7AF573F-E5F9-4468-8A6A-7C5B2ABA720A}"/>
              </a:ext>
            </a:extLst>
          </p:cNvPr>
          <p:cNvCxnSpPr>
            <a:cxnSpLocks/>
          </p:cNvCxnSpPr>
          <p:nvPr/>
        </p:nvCxnSpPr>
        <p:spPr>
          <a:xfrm flipH="1">
            <a:off x="4433810" y="5067279"/>
            <a:ext cx="172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123E2C-397F-49B5-97B8-711F0D28C8D8}"/>
              </a:ext>
            </a:extLst>
          </p:cNvPr>
          <p:cNvCxnSpPr>
            <a:cxnSpLocks/>
          </p:cNvCxnSpPr>
          <p:nvPr/>
        </p:nvCxnSpPr>
        <p:spPr>
          <a:xfrm flipV="1">
            <a:off x="6276526" y="3791213"/>
            <a:ext cx="557827" cy="2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09923-6F7B-438C-A099-DB888C0E471F}"/>
              </a:ext>
            </a:extLst>
          </p:cNvPr>
          <p:cNvCxnSpPr>
            <a:cxnSpLocks/>
          </p:cNvCxnSpPr>
          <p:nvPr/>
        </p:nvCxnSpPr>
        <p:spPr>
          <a:xfrm flipV="1">
            <a:off x="7467771" y="3791213"/>
            <a:ext cx="557827" cy="2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16FF4D8-6111-48A0-9250-7E83B8908D17}"/>
              </a:ext>
            </a:extLst>
          </p:cNvPr>
          <p:cNvSpPr txBox="1"/>
          <p:nvPr/>
        </p:nvSpPr>
        <p:spPr>
          <a:xfrm>
            <a:off x="7616805" y="3610951"/>
            <a:ext cx="147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E56574-9934-4C0C-ACF6-ACB6FDDA92ED}"/>
              </a:ext>
            </a:extLst>
          </p:cNvPr>
          <p:cNvSpPr txBox="1"/>
          <p:nvPr/>
        </p:nvSpPr>
        <p:spPr>
          <a:xfrm>
            <a:off x="2211893" y="5485190"/>
            <a:ext cx="115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dim = 64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8FE402-8659-43B5-941F-C8F1A707169C}"/>
              </a:ext>
            </a:extLst>
          </p:cNvPr>
          <p:cNvSpPr txBox="1"/>
          <p:nvPr/>
        </p:nvSpPr>
        <p:spPr>
          <a:xfrm>
            <a:off x="2199072" y="5716420"/>
            <a:ext cx="116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min_freq = 3</a:t>
            </a:r>
          </a:p>
        </p:txBody>
      </p:sp>
    </p:spTree>
    <p:extLst>
      <p:ext uri="{BB962C8B-B14F-4D97-AF65-F5344CB8AC3E}">
        <p14:creationId xmlns:p14="http://schemas.microsoft.com/office/powerpoint/2010/main" val="13516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Waqas</dc:creator>
  <cp:lastModifiedBy>Ali, Waqas</cp:lastModifiedBy>
  <cp:revision>1</cp:revision>
  <dcterms:created xsi:type="dcterms:W3CDTF">2022-08-02T00:11:37Z</dcterms:created>
  <dcterms:modified xsi:type="dcterms:W3CDTF">2022-08-02T16:31:38Z</dcterms:modified>
</cp:coreProperties>
</file>