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1"/>
  </p:notesMasterIdLst>
  <p:sldIdLst>
    <p:sldId id="256" r:id="rId2"/>
    <p:sldId id="338" r:id="rId3"/>
    <p:sldId id="329" r:id="rId4"/>
    <p:sldId id="285" r:id="rId5"/>
    <p:sldId id="330" r:id="rId6"/>
    <p:sldId id="347" r:id="rId7"/>
    <p:sldId id="348" r:id="rId8"/>
    <p:sldId id="350" r:id="rId9"/>
    <p:sldId id="267" r:id="rId10"/>
    <p:sldId id="279" r:id="rId11"/>
    <p:sldId id="332" r:id="rId12"/>
    <p:sldId id="333" r:id="rId13"/>
    <p:sldId id="343" r:id="rId14"/>
    <p:sldId id="344" r:id="rId15"/>
    <p:sldId id="345" r:id="rId16"/>
    <p:sldId id="300" r:id="rId17"/>
    <p:sldId id="257" r:id="rId18"/>
    <p:sldId id="351" r:id="rId19"/>
    <p:sldId id="328" r:id="rId20"/>
    <p:sldId id="326" r:id="rId21"/>
    <p:sldId id="281" r:id="rId22"/>
    <p:sldId id="295" r:id="rId23"/>
    <p:sldId id="277" r:id="rId24"/>
    <p:sldId id="334" r:id="rId25"/>
    <p:sldId id="299" r:id="rId26"/>
    <p:sldId id="349" r:id="rId27"/>
    <p:sldId id="340" r:id="rId28"/>
    <p:sldId id="302" r:id="rId29"/>
    <p:sldId id="35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5449" userDrawn="1">
          <p15:clr>
            <a:srgbClr val="A4A3A4"/>
          </p15:clr>
        </p15:guide>
        <p15:guide id="3" pos="295" userDrawn="1">
          <p15:clr>
            <a:srgbClr val="A4A3A4"/>
          </p15:clr>
        </p15:guide>
        <p15:guide id="4" orient="horz" pos="40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5D7E27-1047-48B0-A238-7AC2AACE4B47}" v="3501" dt="2019-07-17T15:49:22.975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1642" y="62"/>
      </p:cViewPr>
      <p:guideLst>
        <p:guide orient="horz" pos="300"/>
        <p:guide pos="5449"/>
        <p:guide pos="295"/>
        <p:guide orient="horz" pos="404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1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Solanki" userId="d68e7376bd6959c0" providerId="LiveId" clId="{D25D7E27-1047-48B0-A238-7AC2AACE4B47}"/>
    <pc:docChg chg="undo custSel mod addSld delSld modSld sldOrd">
      <pc:chgData name="Vaibhav Solanki" userId="d68e7376bd6959c0" providerId="LiveId" clId="{D25D7E27-1047-48B0-A238-7AC2AACE4B47}" dt="2019-07-17T15:49:22.975" v="5362"/>
      <pc:docMkLst>
        <pc:docMk/>
      </pc:docMkLst>
      <pc:sldChg chg="addSp delSp modSp modAnim">
        <pc:chgData name="Vaibhav Solanki" userId="d68e7376bd6959c0" providerId="LiveId" clId="{D25D7E27-1047-48B0-A238-7AC2AACE4B47}" dt="2019-07-18T03:04:23.385" v="5164"/>
        <pc:sldMkLst>
          <pc:docMk/>
          <pc:sldMk cId="1001645374" sldId="256"/>
        </pc:sldMkLst>
        <pc:spChg chg="del mod">
          <ac:chgData name="Vaibhav Solanki" userId="d68e7376bd6959c0" providerId="LiveId" clId="{D25D7E27-1047-48B0-A238-7AC2AACE4B47}" dt="2019-07-18T02:43:07.181" v="4251" actId="478"/>
          <ac:spMkLst>
            <pc:docMk/>
            <pc:sldMk cId="1001645374" sldId="256"/>
            <ac:spMk id="2" creationId="{00000000-0000-0000-0000-000000000000}"/>
          </ac:spMkLst>
        </pc:spChg>
        <pc:spChg chg="add mod">
          <ac:chgData name="Vaibhav Solanki" userId="d68e7376bd6959c0" providerId="LiveId" clId="{D25D7E27-1047-48B0-A238-7AC2AACE4B47}" dt="2019-07-18T03:04:23.385" v="5164"/>
          <ac:spMkLst>
            <pc:docMk/>
            <pc:sldMk cId="1001645374" sldId="256"/>
            <ac:spMk id="4" creationId="{0CB41F5C-BBB7-4BBA-9DC4-C1F769721567}"/>
          </ac:spMkLst>
        </pc:spChg>
        <pc:spChg chg="mod">
          <ac:chgData name="Vaibhav Solanki" userId="d68e7376bd6959c0" providerId="LiveId" clId="{D25D7E27-1047-48B0-A238-7AC2AACE4B47}" dt="2019-07-18T02:49:26.688" v="4656" actId="1036"/>
          <ac:spMkLst>
            <pc:docMk/>
            <pc:sldMk cId="1001645374" sldId="256"/>
            <ac:spMk id="10" creationId="{9DE2B243-76D6-4A08-B22E-252567F7A028}"/>
          </ac:spMkLst>
        </pc:spChg>
        <pc:spChg chg="add mod">
          <ac:chgData name="Vaibhav Solanki" userId="d68e7376bd6959c0" providerId="LiveId" clId="{D25D7E27-1047-48B0-A238-7AC2AACE4B47}" dt="2019-07-18T02:49:26.688" v="4656" actId="1036"/>
          <ac:spMkLst>
            <pc:docMk/>
            <pc:sldMk cId="1001645374" sldId="256"/>
            <ac:spMk id="11" creationId="{0AC0B58A-710A-4296-BC40-BAED855E0980}"/>
          </ac:spMkLst>
        </pc:spChg>
        <pc:spChg chg="add del">
          <ac:chgData name="Vaibhav Solanki" userId="d68e7376bd6959c0" providerId="LiveId" clId="{D25D7E27-1047-48B0-A238-7AC2AACE4B47}" dt="2019-07-18T02:43:11.080" v="4253"/>
          <ac:spMkLst>
            <pc:docMk/>
            <pc:sldMk cId="1001645374" sldId="256"/>
            <ac:spMk id="13" creationId="{5A5791EE-BE1B-47C6-8C0D-EA78E3A946F8}"/>
          </ac:spMkLst>
        </pc:spChg>
        <pc:spChg chg="add del">
          <ac:chgData name="Vaibhav Solanki" userId="d68e7376bd6959c0" providerId="LiveId" clId="{D25D7E27-1047-48B0-A238-7AC2AACE4B47}" dt="2019-07-18T02:43:11.080" v="4253"/>
          <ac:spMkLst>
            <pc:docMk/>
            <pc:sldMk cId="1001645374" sldId="256"/>
            <ac:spMk id="14" creationId="{A1A1CAA6-47FF-4414-8C0C-6A2D6DF9995A}"/>
          </ac:spMkLst>
        </pc:spChg>
        <pc:spChg chg="add del">
          <ac:chgData name="Vaibhav Solanki" userId="d68e7376bd6959c0" providerId="LiveId" clId="{D25D7E27-1047-48B0-A238-7AC2AACE4B47}" dt="2019-07-18T02:43:11.080" v="4253"/>
          <ac:spMkLst>
            <pc:docMk/>
            <pc:sldMk cId="1001645374" sldId="256"/>
            <ac:spMk id="15" creationId="{7244C8CD-1AC0-4B34-A3BC-B39A32185E79}"/>
          </ac:spMkLst>
        </pc:spChg>
        <pc:spChg chg="add del">
          <ac:chgData name="Vaibhav Solanki" userId="d68e7376bd6959c0" providerId="LiveId" clId="{D25D7E27-1047-48B0-A238-7AC2AACE4B47}" dt="2019-07-18T02:43:11.080" v="4253"/>
          <ac:spMkLst>
            <pc:docMk/>
            <pc:sldMk cId="1001645374" sldId="256"/>
            <ac:spMk id="16" creationId="{AA9DC574-37F0-4B5B-A45E-33CD038116B0}"/>
          </ac:spMkLst>
        </pc:spChg>
        <pc:spChg chg="add del">
          <ac:chgData name="Vaibhav Solanki" userId="d68e7376bd6959c0" providerId="LiveId" clId="{D25D7E27-1047-48B0-A238-7AC2AACE4B47}" dt="2019-07-18T02:43:11.080" v="4253"/>
          <ac:spMkLst>
            <pc:docMk/>
            <pc:sldMk cId="1001645374" sldId="256"/>
            <ac:spMk id="17" creationId="{F6858DE3-ABD2-45A7-9C7E-E7CABB6AFBC4}"/>
          </ac:spMkLst>
        </pc:spChg>
        <pc:spChg chg="add del">
          <ac:chgData name="Vaibhav Solanki" userId="d68e7376bd6959c0" providerId="LiveId" clId="{D25D7E27-1047-48B0-A238-7AC2AACE4B47}" dt="2019-07-18T02:43:11.080" v="4253"/>
          <ac:spMkLst>
            <pc:docMk/>
            <pc:sldMk cId="1001645374" sldId="256"/>
            <ac:spMk id="18" creationId="{A725E791-F6DF-4E0D-82FC-7884F232C190}"/>
          </ac:spMkLst>
        </pc:spChg>
        <pc:grpChg chg="mod">
          <ac:chgData name="Vaibhav Solanki" userId="d68e7376bd6959c0" providerId="LiveId" clId="{D25D7E27-1047-48B0-A238-7AC2AACE4B47}" dt="2019-07-18T02:49:26.688" v="4656" actId="1036"/>
          <ac:grpSpMkLst>
            <pc:docMk/>
            <pc:sldMk cId="1001645374" sldId="256"/>
            <ac:grpSpMk id="29" creationId="{00000000-0000-0000-0000-000000000000}"/>
          </ac:grpSpMkLst>
        </pc:grpChg>
      </pc:sldChg>
      <pc:sldChg chg="ord">
        <pc:chgData name="Vaibhav Solanki" userId="d68e7376bd6959c0" providerId="LiveId" clId="{D25D7E27-1047-48B0-A238-7AC2AACE4B47}" dt="2019-07-18T02:04:26.044" v="2449"/>
        <pc:sldMkLst>
          <pc:docMk/>
          <pc:sldMk cId="418593176" sldId="267"/>
        </pc:sldMkLst>
      </pc:sldChg>
      <pc:sldChg chg="modAnim">
        <pc:chgData name="Vaibhav Solanki" userId="d68e7376bd6959c0" providerId="LiveId" clId="{D25D7E27-1047-48B0-A238-7AC2AACE4B47}" dt="2019-07-17T15:48:17.004" v="5356"/>
        <pc:sldMkLst>
          <pc:docMk/>
          <pc:sldMk cId="2126684339" sldId="279"/>
        </pc:sldMkLst>
      </pc:sldChg>
      <pc:sldChg chg="addSp delSp modSp ord delAnim modAnim">
        <pc:chgData name="Vaibhav Solanki" userId="d68e7376bd6959c0" providerId="LiveId" clId="{D25D7E27-1047-48B0-A238-7AC2AACE4B47}" dt="2019-07-18T02:18:40.014" v="2927" actId="313"/>
        <pc:sldMkLst>
          <pc:docMk/>
          <pc:sldMk cId="492485521" sldId="299"/>
        </pc:sldMkLst>
        <pc:spChg chg="mod">
          <ac:chgData name="Vaibhav Solanki" userId="d68e7376bd6959c0" providerId="LiveId" clId="{D25D7E27-1047-48B0-A238-7AC2AACE4B47}" dt="2019-07-18T02:06:55.074" v="2503" actId="20577"/>
          <ac:spMkLst>
            <pc:docMk/>
            <pc:sldMk cId="492485521" sldId="299"/>
            <ac:spMk id="3" creationId="{00000000-0000-0000-0000-000000000000}"/>
          </ac:spMkLst>
        </pc:spChg>
        <pc:spChg chg="mod">
          <ac:chgData name="Vaibhav Solanki" userId="d68e7376bd6959c0" providerId="LiveId" clId="{D25D7E27-1047-48B0-A238-7AC2AACE4B47}" dt="2019-07-18T02:07:39.041" v="2541" actId="20577"/>
          <ac:spMkLst>
            <pc:docMk/>
            <pc:sldMk cId="492485521" sldId="299"/>
            <ac:spMk id="4" creationId="{00000000-0000-0000-0000-000000000000}"/>
          </ac:spMkLst>
        </pc:spChg>
        <pc:spChg chg="add del mod">
          <ac:chgData name="Vaibhav Solanki" userId="d68e7376bd6959c0" providerId="LiveId" clId="{D25D7E27-1047-48B0-A238-7AC2AACE4B47}" dt="2019-07-18T02:13:37.394" v="2579" actId="478"/>
          <ac:spMkLst>
            <pc:docMk/>
            <pc:sldMk cId="492485521" sldId="299"/>
            <ac:spMk id="5" creationId="{590C19DC-28FB-4ABE-8A64-0424B8EF5B88}"/>
          </ac:spMkLst>
        </pc:spChg>
        <pc:spChg chg="del mod">
          <ac:chgData name="Vaibhav Solanki" userId="d68e7376bd6959c0" providerId="LiveId" clId="{D25D7E27-1047-48B0-A238-7AC2AACE4B47}" dt="2019-07-18T02:13:44.302" v="2581" actId="478"/>
          <ac:spMkLst>
            <pc:docMk/>
            <pc:sldMk cId="492485521" sldId="299"/>
            <ac:spMk id="8" creationId="{00000000-0000-0000-0000-000000000000}"/>
          </ac:spMkLst>
        </pc:spChg>
        <pc:spChg chg="del mod">
          <ac:chgData name="Vaibhav Solanki" userId="d68e7376bd6959c0" providerId="LiveId" clId="{D25D7E27-1047-48B0-A238-7AC2AACE4B47}" dt="2019-07-18T02:13:42.006" v="2580" actId="478"/>
          <ac:spMkLst>
            <pc:docMk/>
            <pc:sldMk cId="492485521" sldId="299"/>
            <ac:spMk id="11" creationId="{00000000-0000-0000-0000-000000000000}"/>
          </ac:spMkLst>
        </pc:spChg>
        <pc:spChg chg="add mod">
          <ac:chgData name="Vaibhav Solanki" userId="d68e7376bd6959c0" providerId="LiveId" clId="{D25D7E27-1047-48B0-A238-7AC2AACE4B47}" dt="2019-07-18T02:18:40.014" v="2927" actId="313"/>
          <ac:spMkLst>
            <pc:docMk/>
            <pc:sldMk cId="492485521" sldId="299"/>
            <ac:spMk id="14" creationId="{B8A0D0F4-D9E1-4FEF-980A-B1C93E186292}"/>
          </ac:spMkLst>
        </pc:spChg>
        <pc:spChg chg="add mod">
          <ac:chgData name="Vaibhav Solanki" userId="d68e7376bd6959c0" providerId="LiveId" clId="{D25D7E27-1047-48B0-A238-7AC2AACE4B47}" dt="2019-07-18T02:14:21.585" v="2613" actId="14100"/>
          <ac:spMkLst>
            <pc:docMk/>
            <pc:sldMk cId="492485521" sldId="299"/>
            <ac:spMk id="19" creationId="{D86E7A04-D630-42DD-9227-5B06C005F4FA}"/>
          </ac:spMkLst>
        </pc:spChg>
        <pc:spChg chg="mod">
          <ac:chgData name="Vaibhav Solanki" userId="d68e7376bd6959c0" providerId="LiveId" clId="{D25D7E27-1047-48B0-A238-7AC2AACE4B47}" dt="2019-07-18T02:16:51.700" v="2834" actId="108"/>
          <ac:spMkLst>
            <pc:docMk/>
            <pc:sldMk cId="492485521" sldId="299"/>
            <ac:spMk id="23" creationId="{EC506C88-51D7-4510-8561-C278FFD0AB74}"/>
          </ac:spMkLst>
        </pc:spChg>
        <pc:spChg chg="mod">
          <ac:chgData name="Vaibhav Solanki" userId="d68e7376bd6959c0" providerId="LiveId" clId="{D25D7E27-1047-48B0-A238-7AC2AACE4B47}" dt="2019-07-18T02:16:46.684" v="2833" actId="108"/>
          <ac:spMkLst>
            <pc:docMk/>
            <pc:sldMk cId="492485521" sldId="299"/>
            <ac:spMk id="26" creationId="{BB63FCA2-AE22-487B-B818-A30FF99B0922}"/>
          </ac:spMkLst>
        </pc:spChg>
        <pc:spChg chg="mod">
          <ac:chgData name="Vaibhav Solanki" userId="d68e7376bd6959c0" providerId="LiveId" clId="{D25D7E27-1047-48B0-A238-7AC2AACE4B47}" dt="2019-07-18T02:16:31.107" v="2830" actId="108"/>
          <ac:spMkLst>
            <pc:docMk/>
            <pc:sldMk cId="492485521" sldId="299"/>
            <ac:spMk id="29" creationId="{02EAAA67-6B45-433A-8D57-339B91A897A4}"/>
          </ac:spMkLst>
        </pc:spChg>
        <pc:spChg chg="add del mod">
          <ac:chgData name="Vaibhav Solanki" userId="d68e7376bd6959c0" providerId="LiveId" clId="{D25D7E27-1047-48B0-A238-7AC2AACE4B47}" dt="2019-07-18T02:14:17.173" v="2612" actId="478"/>
          <ac:spMkLst>
            <pc:docMk/>
            <pc:sldMk cId="492485521" sldId="299"/>
            <ac:spMk id="30" creationId="{C838B23C-1015-4F9C-95BB-3D50D39DCDC3}"/>
          </ac:spMkLst>
        </pc:spChg>
        <pc:spChg chg="mod">
          <ac:chgData name="Vaibhav Solanki" userId="d68e7376bd6959c0" providerId="LiveId" clId="{D25D7E27-1047-48B0-A238-7AC2AACE4B47}" dt="2019-07-18T02:15:17.716" v="2694" actId="20577"/>
          <ac:spMkLst>
            <pc:docMk/>
            <pc:sldMk cId="492485521" sldId="299"/>
            <ac:spMk id="33" creationId="{92A8ADA5-282F-4E37-B9CF-1FAF8BBDF3C5}"/>
          </ac:spMkLst>
        </pc:spChg>
        <pc:spChg chg="mod">
          <ac:chgData name="Vaibhav Solanki" userId="d68e7376bd6959c0" providerId="LiveId" clId="{D25D7E27-1047-48B0-A238-7AC2AACE4B47}" dt="2019-07-18T02:15:08.373" v="2676" actId="20577"/>
          <ac:spMkLst>
            <pc:docMk/>
            <pc:sldMk cId="492485521" sldId="299"/>
            <ac:spMk id="36" creationId="{0E6FD2C3-33F1-4DBC-A923-8A7CD6BA6AFE}"/>
          </ac:spMkLst>
        </pc:spChg>
        <pc:spChg chg="mod">
          <ac:chgData name="Vaibhav Solanki" userId="d68e7376bd6959c0" providerId="LiveId" clId="{D25D7E27-1047-48B0-A238-7AC2AACE4B47}" dt="2019-07-18T02:14:47.006" v="2625" actId="20577"/>
          <ac:spMkLst>
            <pc:docMk/>
            <pc:sldMk cId="492485521" sldId="299"/>
            <ac:spMk id="39" creationId="{CAAA7823-E0D9-47B7-A67C-816DFA82B444}"/>
          </ac:spMkLst>
        </pc:spChg>
        <pc:spChg chg="mod">
          <ac:chgData name="Vaibhav Solanki" userId="d68e7376bd6959c0" providerId="LiveId" clId="{D25D7E27-1047-48B0-A238-7AC2AACE4B47}" dt="2019-07-18T02:18:12.620" v="2925" actId="207"/>
          <ac:spMkLst>
            <pc:docMk/>
            <pc:sldMk cId="492485521" sldId="299"/>
            <ac:spMk id="42" creationId="{908FD09D-3171-4782-BCB9-F33B2DE9DD1F}"/>
          </ac:spMkLst>
        </pc:spChg>
        <pc:spChg chg="mod">
          <ac:chgData name="Vaibhav Solanki" userId="d68e7376bd6959c0" providerId="LiveId" clId="{D25D7E27-1047-48B0-A238-7AC2AACE4B47}" dt="2019-07-18T02:17:21.006" v="2879" actId="20577"/>
          <ac:spMkLst>
            <pc:docMk/>
            <pc:sldMk cId="492485521" sldId="299"/>
            <ac:spMk id="43" creationId="{8D49C5C0-01E3-4F54-9B67-F34FB7603649}"/>
          </ac:spMkLst>
        </pc:spChg>
        <pc:spChg chg="mod">
          <ac:chgData name="Vaibhav Solanki" userId="d68e7376bd6959c0" providerId="LiveId" clId="{D25D7E27-1047-48B0-A238-7AC2AACE4B47}" dt="2019-07-18T02:18:29.409" v="2926" actId="207"/>
          <ac:spMkLst>
            <pc:docMk/>
            <pc:sldMk cId="492485521" sldId="299"/>
            <ac:spMk id="51" creationId="{AA330A90-0E5D-4B0B-9EDD-D451350716CF}"/>
          </ac:spMkLst>
        </pc:spChg>
        <pc:spChg chg="mod">
          <ac:chgData name="Vaibhav Solanki" userId="d68e7376bd6959c0" providerId="LiveId" clId="{D25D7E27-1047-48B0-A238-7AC2AACE4B47}" dt="2019-07-18T02:17:50.347" v="2923" actId="20577"/>
          <ac:spMkLst>
            <pc:docMk/>
            <pc:sldMk cId="492485521" sldId="299"/>
            <ac:spMk id="52" creationId="{41A359B3-5CCA-4AEE-A153-69929B6CBB56}"/>
          </ac:spMkLst>
        </pc:spChg>
        <pc:grpChg chg="add mod">
          <ac:chgData name="Vaibhav Solanki" userId="d68e7376bd6959c0" providerId="LiveId" clId="{D25D7E27-1047-48B0-A238-7AC2AACE4B47}" dt="2019-07-18T02:16:07.986" v="2794" actId="1037"/>
          <ac:grpSpMkLst>
            <pc:docMk/>
            <pc:sldMk cId="492485521" sldId="299"/>
            <ac:grpSpMk id="21" creationId="{EB9D3EF6-F0F1-43E5-A692-BD9B1370EADD}"/>
          </ac:grpSpMkLst>
        </pc:grpChg>
        <pc:grpChg chg="add mod">
          <ac:chgData name="Vaibhav Solanki" userId="d68e7376bd6959c0" providerId="LiveId" clId="{D25D7E27-1047-48B0-A238-7AC2AACE4B47}" dt="2019-07-18T02:16:37.366" v="2832" actId="1076"/>
          <ac:grpSpMkLst>
            <pc:docMk/>
            <pc:sldMk cId="492485521" sldId="299"/>
            <ac:grpSpMk id="24" creationId="{F81ACA0B-DB51-4769-B342-E4FD9B789764}"/>
          </ac:grpSpMkLst>
        </pc:grpChg>
        <pc:grpChg chg="add mod">
          <ac:chgData name="Vaibhav Solanki" userId="d68e7376bd6959c0" providerId="LiveId" clId="{D25D7E27-1047-48B0-A238-7AC2AACE4B47}" dt="2019-07-18T02:16:07.986" v="2794" actId="1037"/>
          <ac:grpSpMkLst>
            <pc:docMk/>
            <pc:sldMk cId="492485521" sldId="299"/>
            <ac:grpSpMk id="27" creationId="{7DB2464B-262B-45AB-9A72-EB2F99ECF537}"/>
          </ac:grpSpMkLst>
        </pc:grpChg>
        <pc:grpChg chg="add mod">
          <ac:chgData name="Vaibhav Solanki" userId="d68e7376bd6959c0" providerId="LiveId" clId="{D25D7E27-1047-48B0-A238-7AC2AACE4B47}" dt="2019-07-18T02:16:21.735" v="2829" actId="1036"/>
          <ac:grpSpMkLst>
            <pc:docMk/>
            <pc:sldMk cId="492485521" sldId="299"/>
            <ac:grpSpMk id="31" creationId="{6ADAB16C-0D6B-4728-8906-FCBB0A164C8C}"/>
          </ac:grpSpMkLst>
        </pc:grpChg>
        <pc:grpChg chg="add mod">
          <ac:chgData name="Vaibhav Solanki" userId="d68e7376bd6959c0" providerId="LiveId" clId="{D25D7E27-1047-48B0-A238-7AC2AACE4B47}" dt="2019-07-18T02:16:21.735" v="2829" actId="1036"/>
          <ac:grpSpMkLst>
            <pc:docMk/>
            <pc:sldMk cId="492485521" sldId="299"/>
            <ac:grpSpMk id="34" creationId="{121AC063-BECF-45F2-BE71-B836BF704307}"/>
          </ac:grpSpMkLst>
        </pc:grpChg>
        <pc:grpChg chg="add mod">
          <ac:chgData name="Vaibhav Solanki" userId="d68e7376bd6959c0" providerId="LiveId" clId="{D25D7E27-1047-48B0-A238-7AC2AACE4B47}" dt="2019-07-18T02:16:21.735" v="2829" actId="1036"/>
          <ac:grpSpMkLst>
            <pc:docMk/>
            <pc:sldMk cId="492485521" sldId="299"/>
            <ac:grpSpMk id="37" creationId="{C06153A5-A281-46AC-8C21-F3BDEF37BBC6}"/>
          </ac:grpSpMkLst>
        </pc:grpChg>
        <pc:grpChg chg="add mod">
          <ac:chgData name="Vaibhav Solanki" userId="d68e7376bd6959c0" providerId="LiveId" clId="{D25D7E27-1047-48B0-A238-7AC2AACE4B47}" dt="2019-07-18T02:17:09.542" v="2863" actId="1038"/>
          <ac:grpSpMkLst>
            <pc:docMk/>
            <pc:sldMk cId="492485521" sldId="299"/>
            <ac:grpSpMk id="41" creationId="{DC9557D0-82C1-40B2-8F0A-C0FE73EBF7FD}"/>
          </ac:grpSpMkLst>
        </pc:grpChg>
        <pc:grpChg chg="mod">
          <ac:chgData name="Vaibhav Solanki" userId="d68e7376bd6959c0" providerId="LiveId" clId="{D25D7E27-1047-48B0-A238-7AC2AACE4B47}" dt="2019-07-18T02:07:29.203" v="2509" actId="1076"/>
          <ac:grpSpMkLst>
            <pc:docMk/>
            <pc:sldMk cId="492485521" sldId="299"/>
            <ac:grpSpMk id="44" creationId="{00000000-0000-0000-0000-000000000000}"/>
          </ac:grpSpMkLst>
        </pc:grpChg>
        <pc:grpChg chg="add mod">
          <ac:chgData name="Vaibhav Solanki" userId="d68e7376bd6959c0" providerId="LiveId" clId="{D25D7E27-1047-48B0-A238-7AC2AACE4B47}" dt="2019-07-18T02:18:00.035" v="2924" actId="1076"/>
          <ac:grpSpMkLst>
            <pc:docMk/>
            <pc:sldMk cId="492485521" sldId="299"/>
            <ac:grpSpMk id="50" creationId="{DD47596E-E508-450A-9BAA-1B14F8B0A0F8}"/>
          </ac:grpSpMkLst>
        </pc:grpChg>
        <pc:picChg chg="del mod">
          <ac:chgData name="Vaibhav Solanki" userId="d68e7376bd6959c0" providerId="LiveId" clId="{D25D7E27-1047-48B0-A238-7AC2AACE4B47}" dt="2019-07-18T02:13:35.605" v="2578" actId="478"/>
          <ac:picMkLst>
            <pc:docMk/>
            <pc:sldMk cId="492485521" sldId="299"/>
            <ac:picMk id="15" creationId="{00000000-0000-0000-0000-000000000000}"/>
          </ac:picMkLst>
        </pc:picChg>
        <pc:picChg chg="del mod">
          <ac:chgData name="Vaibhav Solanki" userId="d68e7376bd6959c0" providerId="LiveId" clId="{D25D7E27-1047-48B0-A238-7AC2AACE4B47}" dt="2019-07-18T02:13:33.435" v="2577" actId="478"/>
          <ac:picMkLst>
            <pc:docMk/>
            <pc:sldMk cId="492485521" sldId="299"/>
            <ac:picMk id="16" creationId="{9805C35D-D266-4A78-8937-FD3AF6E5F26F}"/>
          </ac:picMkLst>
        </pc:picChg>
        <pc:picChg chg="add mod">
          <ac:chgData name="Vaibhav Solanki" userId="d68e7376bd6959c0" providerId="LiveId" clId="{D25D7E27-1047-48B0-A238-7AC2AACE4B47}" dt="2019-07-18T02:10:57.257" v="2559" actId="571"/>
          <ac:picMkLst>
            <pc:docMk/>
            <pc:sldMk cId="492485521" sldId="299"/>
            <ac:picMk id="17" creationId="{00C3AC58-356B-43CA-8E0F-62D0067A0A47}"/>
          </ac:picMkLst>
        </pc:picChg>
        <pc:picChg chg="add mod">
          <ac:chgData name="Vaibhav Solanki" userId="d68e7376bd6959c0" providerId="LiveId" clId="{D25D7E27-1047-48B0-A238-7AC2AACE4B47}" dt="2019-07-18T02:16:11.800" v="2796" actId="1076"/>
          <ac:picMkLst>
            <pc:docMk/>
            <pc:sldMk cId="492485521" sldId="299"/>
            <ac:picMk id="18" creationId="{8D3EFACF-E217-47E1-AE74-5874814A4778}"/>
          </ac:picMkLst>
        </pc:picChg>
        <pc:picChg chg="add del mod">
          <ac:chgData name="Vaibhav Solanki" userId="d68e7376bd6959c0" providerId="LiveId" clId="{D25D7E27-1047-48B0-A238-7AC2AACE4B47}" dt="2019-07-18T02:14:14.128" v="2611" actId="478"/>
          <ac:picMkLst>
            <pc:docMk/>
            <pc:sldMk cId="492485521" sldId="299"/>
            <ac:picMk id="20" creationId="{E9C40444-CBE6-4EF1-A99E-726E0E9445DD}"/>
          </ac:picMkLst>
        </pc:picChg>
        <pc:picChg chg="add mod">
          <ac:chgData name="Vaibhav Solanki" userId="d68e7376bd6959c0" providerId="LiveId" clId="{D25D7E27-1047-48B0-A238-7AC2AACE4B47}" dt="2019-07-18T02:16:14.486" v="2798" actId="571"/>
          <ac:picMkLst>
            <pc:docMk/>
            <pc:sldMk cId="492485521" sldId="299"/>
            <ac:picMk id="40" creationId="{C9D080CA-71D5-49FA-8A8C-BDA61D42E8AB}"/>
          </ac:picMkLst>
        </pc:picChg>
      </pc:sldChg>
      <pc:sldChg chg="addSp delSp modSp">
        <pc:chgData name="Vaibhav Solanki" userId="d68e7376bd6959c0" providerId="LiveId" clId="{D25D7E27-1047-48B0-A238-7AC2AACE4B47}" dt="2019-07-18T02:55:01.762" v="4943" actId="14100"/>
        <pc:sldMkLst>
          <pc:docMk/>
          <pc:sldMk cId="2110325801" sldId="302"/>
        </pc:sldMkLst>
        <pc:spChg chg="mod">
          <ac:chgData name="Vaibhav Solanki" userId="d68e7376bd6959c0" providerId="LiveId" clId="{D25D7E27-1047-48B0-A238-7AC2AACE4B47}" dt="2019-07-18T02:54:32.910" v="4912" actId="20577"/>
          <ac:spMkLst>
            <pc:docMk/>
            <pc:sldMk cId="2110325801" sldId="302"/>
            <ac:spMk id="5" creationId="{7C5FEFE2-5AE4-4C75-8251-A6F5D7718C25}"/>
          </ac:spMkLst>
        </pc:spChg>
        <pc:spChg chg="mod">
          <ac:chgData name="Vaibhav Solanki" userId="d68e7376bd6959c0" providerId="LiveId" clId="{D25D7E27-1047-48B0-A238-7AC2AACE4B47}" dt="2019-07-18T02:54:46.472" v="4941" actId="14100"/>
          <ac:spMkLst>
            <pc:docMk/>
            <pc:sldMk cId="2110325801" sldId="302"/>
            <ac:spMk id="7" creationId="{4977D575-E488-4EDD-9D63-232681D759C8}"/>
          </ac:spMkLst>
        </pc:spChg>
        <pc:spChg chg="mod">
          <ac:chgData name="Vaibhav Solanki" userId="d68e7376bd6959c0" providerId="LiveId" clId="{D25D7E27-1047-48B0-A238-7AC2AACE4B47}" dt="2019-07-18T02:55:01.762" v="4943" actId="14100"/>
          <ac:spMkLst>
            <pc:docMk/>
            <pc:sldMk cId="2110325801" sldId="302"/>
            <ac:spMk id="9" creationId="{283FB5B0-144D-485E-9218-4BBDA2DB46F7}"/>
          </ac:spMkLst>
        </pc:spChg>
        <pc:spChg chg="mod">
          <ac:chgData name="Vaibhav Solanki" userId="d68e7376bd6959c0" providerId="LiveId" clId="{D25D7E27-1047-48B0-A238-7AC2AACE4B47}" dt="2019-07-18T02:54:07.333" v="4863" actId="20577"/>
          <ac:spMkLst>
            <pc:docMk/>
            <pc:sldMk cId="2110325801" sldId="302"/>
            <ac:spMk id="12" creationId="{7896D90A-6EDF-49D6-A170-E77D610AD9EF}"/>
          </ac:spMkLst>
        </pc:spChg>
        <pc:spChg chg="mod">
          <ac:chgData name="Vaibhav Solanki" userId="d68e7376bd6959c0" providerId="LiveId" clId="{D25D7E27-1047-48B0-A238-7AC2AACE4B47}" dt="2019-07-18T02:53:41.727" v="4837" actId="14100"/>
          <ac:spMkLst>
            <pc:docMk/>
            <pc:sldMk cId="2110325801" sldId="302"/>
            <ac:spMk id="15" creationId="{852B7855-85A8-465C-B337-D34ABA3A93FA}"/>
          </ac:spMkLst>
        </pc:spChg>
        <pc:spChg chg="mod">
          <ac:chgData name="Vaibhav Solanki" userId="d68e7376bd6959c0" providerId="LiveId" clId="{D25D7E27-1047-48B0-A238-7AC2AACE4B47}" dt="2019-07-18T02:53:21.808" v="4792" actId="20577"/>
          <ac:spMkLst>
            <pc:docMk/>
            <pc:sldMk cId="2110325801" sldId="302"/>
            <ac:spMk id="17" creationId="{E06E7978-3C12-4699-9A2B-317CD78EC066}"/>
          </ac:spMkLst>
        </pc:spChg>
        <pc:spChg chg="del topLvl">
          <ac:chgData name="Vaibhav Solanki" userId="d68e7376bd6959c0" providerId="LiveId" clId="{D25D7E27-1047-48B0-A238-7AC2AACE4B47}" dt="2019-07-18T02:52:11.023" v="4706" actId="478"/>
          <ac:spMkLst>
            <pc:docMk/>
            <pc:sldMk cId="2110325801" sldId="302"/>
            <ac:spMk id="25" creationId="{3DDDC9CC-57E7-454F-A49B-FDD975BE5053}"/>
          </ac:spMkLst>
        </pc:spChg>
        <pc:spChg chg="mod topLvl">
          <ac:chgData name="Vaibhav Solanki" userId="d68e7376bd6959c0" providerId="LiveId" clId="{D25D7E27-1047-48B0-A238-7AC2AACE4B47}" dt="2019-07-18T02:52:59.989" v="4744" actId="14100"/>
          <ac:spMkLst>
            <pc:docMk/>
            <pc:sldMk cId="2110325801" sldId="302"/>
            <ac:spMk id="26" creationId="{B3349482-22F5-4A86-AF1E-95CD267E79E6}"/>
          </ac:spMkLst>
        </pc:spChg>
        <pc:grpChg chg="mod">
          <ac:chgData name="Vaibhav Solanki" userId="d68e7376bd6959c0" providerId="LiveId" clId="{D25D7E27-1047-48B0-A238-7AC2AACE4B47}" dt="2019-07-18T02:54:55.865" v="4942" actId="14100"/>
          <ac:grpSpMkLst>
            <pc:docMk/>
            <pc:sldMk cId="2110325801" sldId="302"/>
            <ac:grpSpMk id="20" creationId="{FF2959C4-2222-474A-8F48-2F95FE373531}"/>
          </ac:grpSpMkLst>
        </pc:grpChg>
        <pc:grpChg chg="add del mod">
          <ac:chgData name="Vaibhav Solanki" userId="d68e7376bd6959c0" providerId="LiveId" clId="{D25D7E27-1047-48B0-A238-7AC2AACE4B47}" dt="2019-07-18T02:52:11.023" v="4706" actId="478"/>
          <ac:grpSpMkLst>
            <pc:docMk/>
            <pc:sldMk cId="2110325801" sldId="302"/>
            <ac:grpSpMk id="24" creationId="{AD7C954C-73EA-4651-833E-0A69EBF2933C}"/>
          </ac:grpSpMkLst>
        </pc:grpChg>
        <pc:picChg chg="del">
          <ac:chgData name="Vaibhav Solanki" userId="d68e7376bd6959c0" providerId="LiveId" clId="{D25D7E27-1047-48B0-A238-7AC2AACE4B47}" dt="2019-07-18T02:50:44.892" v="4684" actId="478"/>
          <ac:picMkLst>
            <pc:docMk/>
            <pc:sldMk cId="2110325801" sldId="302"/>
            <ac:picMk id="3" creationId="{BD6450A9-6250-4D8D-96DE-78AEE99A7250}"/>
          </ac:picMkLst>
        </pc:picChg>
        <pc:picChg chg="add mod">
          <ac:chgData name="Vaibhav Solanki" userId="d68e7376bd6959c0" providerId="LiveId" clId="{D25D7E27-1047-48B0-A238-7AC2AACE4B47}" dt="2019-07-18T02:51:54.112" v="4688" actId="1076"/>
          <ac:picMkLst>
            <pc:docMk/>
            <pc:sldMk cId="2110325801" sldId="302"/>
            <ac:picMk id="23" creationId="{D3371ED1-E3AD-4DA6-9770-6B421652FAEA}"/>
          </ac:picMkLst>
        </pc:picChg>
      </pc:sldChg>
      <pc:sldChg chg="addSp delSp modSp delDesignElem">
        <pc:chgData name="Vaibhav Solanki" userId="d68e7376bd6959c0" providerId="LiveId" clId="{D25D7E27-1047-48B0-A238-7AC2AACE4B47}" dt="2019-07-18T03:04:23.385" v="5164"/>
        <pc:sldMkLst>
          <pc:docMk/>
          <pc:sldMk cId="3990005310" sldId="326"/>
        </pc:sldMkLst>
        <pc:spChg chg="mod">
          <ac:chgData name="Vaibhav Solanki" userId="d68e7376bd6959c0" providerId="LiveId" clId="{D25D7E27-1047-48B0-A238-7AC2AACE4B47}" dt="2019-07-18T03:04:23.385" v="5164"/>
          <ac:spMkLst>
            <pc:docMk/>
            <pc:sldMk cId="3990005310" sldId="326"/>
            <ac:spMk id="5" creationId="{F5A3C3F8-D6C9-4032-8BC6-3D5706F7C312}"/>
          </ac:spMkLst>
        </pc:spChg>
        <pc:spChg chg="mod">
          <ac:chgData name="Vaibhav Solanki" userId="d68e7376bd6959c0" providerId="LiveId" clId="{D25D7E27-1047-48B0-A238-7AC2AACE4B47}" dt="2019-07-18T03:04:23.385" v="5164"/>
          <ac:spMkLst>
            <pc:docMk/>
            <pc:sldMk cId="3990005310" sldId="326"/>
            <ac:spMk id="6" creationId="{02CAA029-D4AB-423B-B0E9-9EE821635317}"/>
          </ac:spMkLst>
        </pc:spChg>
        <pc:spChg chg="add del">
          <ac:chgData name="Vaibhav Solanki" userId="d68e7376bd6959c0" providerId="LiveId" clId="{D25D7E27-1047-48B0-A238-7AC2AACE4B47}" dt="2019-07-18T03:04:23.385" v="5164"/>
          <ac:spMkLst>
            <pc:docMk/>
            <pc:sldMk cId="3990005310" sldId="326"/>
            <ac:spMk id="19" creationId="{6FC11E2E-9797-4FEA-90FD-894E32A208B5}"/>
          </ac:spMkLst>
        </pc:spChg>
        <pc:spChg chg="add del">
          <ac:chgData name="Vaibhav Solanki" userId="d68e7376bd6959c0" providerId="LiveId" clId="{D25D7E27-1047-48B0-A238-7AC2AACE4B47}" dt="2019-07-18T03:04:23.385" v="5164"/>
          <ac:spMkLst>
            <pc:docMk/>
            <pc:sldMk cId="3990005310" sldId="326"/>
            <ac:spMk id="21" creationId="{F8828EFD-56F8-4B00-9A0D-B623CC074A0E}"/>
          </ac:spMkLst>
        </pc:spChg>
        <pc:spChg chg="add del">
          <ac:chgData name="Vaibhav Solanki" userId="d68e7376bd6959c0" providerId="LiveId" clId="{D25D7E27-1047-48B0-A238-7AC2AACE4B47}" dt="2019-07-18T03:04:23.385" v="5164"/>
          <ac:spMkLst>
            <pc:docMk/>
            <pc:sldMk cId="3990005310" sldId="326"/>
            <ac:spMk id="23" creationId="{3D4697C8-4A0D-4493-B526-7CC15E0EE557}"/>
          </ac:spMkLst>
        </pc:spChg>
        <pc:spChg chg="add del">
          <ac:chgData name="Vaibhav Solanki" userId="d68e7376bd6959c0" providerId="LiveId" clId="{D25D7E27-1047-48B0-A238-7AC2AACE4B47}" dt="2019-07-18T03:04:23.385" v="5164"/>
          <ac:spMkLst>
            <pc:docMk/>
            <pc:sldMk cId="3990005310" sldId="326"/>
            <ac:spMk id="25" creationId="{A085B63A-2D2F-4B09-9BFB-E2080686CEE0}"/>
          </ac:spMkLst>
        </pc:spChg>
      </pc:sldChg>
      <pc:sldChg chg="modSp">
        <pc:chgData name="Vaibhav Solanki" userId="d68e7376bd6959c0" providerId="LiveId" clId="{D25D7E27-1047-48B0-A238-7AC2AACE4B47}" dt="2019-07-18T03:04:23.385" v="5164"/>
        <pc:sldMkLst>
          <pc:docMk/>
          <pc:sldMk cId="1621821590" sldId="328"/>
        </pc:sldMkLst>
        <pc:spChg chg="mod">
          <ac:chgData name="Vaibhav Solanki" userId="d68e7376bd6959c0" providerId="LiveId" clId="{D25D7E27-1047-48B0-A238-7AC2AACE4B47}" dt="2019-07-18T03:04:23.385" v="5164"/>
          <ac:spMkLst>
            <pc:docMk/>
            <pc:sldMk cId="1621821590" sldId="328"/>
            <ac:spMk id="3" creationId="{00000000-0000-0000-0000-000000000000}"/>
          </ac:spMkLst>
        </pc:spChg>
      </pc:sldChg>
      <pc:sldChg chg="add">
        <pc:chgData name="Vaibhav Solanki" userId="d68e7376bd6959c0" providerId="LiveId" clId="{D25D7E27-1047-48B0-A238-7AC2AACE4B47}" dt="2019-07-18T02:04:23.130" v="2448"/>
        <pc:sldMkLst>
          <pc:docMk/>
          <pc:sldMk cId="940514435" sldId="330"/>
        </pc:sldMkLst>
      </pc:sldChg>
      <pc:sldChg chg="addSp delSp modSp del delAnim modAnim">
        <pc:chgData name="Vaibhav Solanki" userId="d68e7376bd6959c0" providerId="LiveId" clId="{D25D7E27-1047-48B0-A238-7AC2AACE4B47}" dt="2019-07-18T02:04:14.871" v="2444" actId="2696"/>
        <pc:sldMkLst>
          <pc:docMk/>
          <pc:sldMk cId="2652296069" sldId="330"/>
        </pc:sldMkLst>
        <pc:spChg chg="mod">
          <ac:chgData name="Vaibhav Solanki" userId="d68e7376bd6959c0" providerId="LiveId" clId="{D25D7E27-1047-48B0-A238-7AC2AACE4B47}" dt="2019-07-18T01:58:29.853" v="1942" actId="20577"/>
          <ac:spMkLst>
            <pc:docMk/>
            <pc:sldMk cId="2652296069" sldId="330"/>
            <ac:spMk id="3" creationId="{00000000-0000-0000-0000-000000000000}"/>
          </ac:spMkLst>
        </pc:spChg>
        <pc:spChg chg="mod">
          <ac:chgData name="Vaibhav Solanki" userId="d68e7376bd6959c0" providerId="LiveId" clId="{D25D7E27-1047-48B0-A238-7AC2AACE4B47}" dt="2019-07-17T13:46:11.421" v="619" actId="20577"/>
          <ac:spMkLst>
            <pc:docMk/>
            <pc:sldMk cId="2652296069" sldId="330"/>
            <ac:spMk id="4" creationId="{00000000-0000-0000-0000-000000000000}"/>
          </ac:spMkLst>
        </pc:spChg>
        <pc:spChg chg="add del mod">
          <ac:chgData name="Vaibhav Solanki" userId="d68e7376bd6959c0" providerId="LiveId" clId="{D25D7E27-1047-48B0-A238-7AC2AACE4B47}" dt="2019-07-17T13:38:43.493" v="1" actId="478"/>
          <ac:spMkLst>
            <pc:docMk/>
            <pc:sldMk cId="2652296069" sldId="330"/>
            <ac:spMk id="5" creationId="{8085C9B5-82DB-45BD-8263-D2983824A2D3}"/>
          </ac:spMkLst>
        </pc:spChg>
        <pc:spChg chg="mod">
          <ac:chgData name="Vaibhav Solanki" userId="d68e7376bd6959c0" providerId="LiveId" clId="{D25D7E27-1047-48B0-A238-7AC2AACE4B47}" dt="2019-07-17T13:46:23.536" v="620" actId="1076"/>
          <ac:spMkLst>
            <pc:docMk/>
            <pc:sldMk cId="2652296069" sldId="330"/>
            <ac:spMk id="14" creationId="{E3CBEA96-A864-4D10-9B38-ED0235901797}"/>
          </ac:spMkLst>
        </pc:spChg>
        <pc:spChg chg="del">
          <ac:chgData name="Vaibhav Solanki" userId="d68e7376bd6959c0" providerId="LiveId" clId="{D25D7E27-1047-48B0-A238-7AC2AACE4B47}" dt="2019-07-17T13:50:10.555" v="1052" actId="478"/>
          <ac:spMkLst>
            <pc:docMk/>
            <pc:sldMk cId="2652296069" sldId="330"/>
            <ac:spMk id="17" creationId="{0C6244C3-89D1-48B6-93C3-0ACC65AF8D49}"/>
          </ac:spMkLst>
        </pc:spChg>
        <pc:spChg chg="mod">
          <ac:chgData name="Vaibhav Solanki" userId="d68e7376bd6959c0" providerId="LiveId" clId="{D25D7E27-1047-48B0-A238-7AC2AACE4B47}" dt="2019-07-17T13:46:50.736" v="623" actId="20577"/>
          <ac:spMkLst>
            <pc:docMk/>
            <pc:sldMk cId="2652296069" sldId="330"/>
            <ac:spMk id="18" creationId="{837D8B91-7ACB-4A4F-B5B0-E9026D96FFB5}"/>
          </ac:spMkLst>
        </pc:spChg>
        <pc:spChg chg="mod">
          <ac:chgData name="Vaibhav Solanki" userId="d68e7376bd6959c0" providerId="LiveId" clId="{D25D7E27-1047-48B0-A238-7AC2AACE4B47}" dt="2019-07-17T13:50:05.599" v="1051" actId="20577"/>
          <ac:spMkLst>
            <pc:docMk/>
            <pc:sldMk cId="2652296069" sldId="330"/>
            <ac:spMk id="19" creationId="{68B5A680-3271-412A-B76E-488F7B72D09F}"/>
          </ac:spMkLst>
        </pc:spChg>
        <pc:grpChg chg="mod">
          <ac:chgData name="Vaibhav Solanki" userId="d68e7376bd6959c0" providerId="LiveId" clId="{D25D7E27-1047-48B0-A238-7AC2AACE4B47}" dt="2019-07-17T13:38:57.005" v="47" actId="1035"/>
          <ac:grpSpMkLst>
            <pc:docMk/>
            <pc:sldMk cId="2652296069" sldId="330"/>
            <ac:grpSpMk id="44" creationId="{00000000-0000-0000-0000-000000000000}"/>
          </ac:grpSpMkLst>
        </pc:grpChg>
        <pc:picChg chg="del">
          <ac:chgData name="Vaibhav Solanki" userId="d68e7376bd6959c0" providerId="LiveId" clId="{D25D7E27-1047-48B0-A238-7AC2AACE4B47}" dt="2019-07-17T13:38:47.214" v="2" actId="478"/>
          <ac:picMkLst>
            <pc:docMk/>
            <pc:sldMk cId="2652296069" sldId="330"/>
            <ac:picMk id="15" creationId="{00000000-0000-0000-0000-000000000000}"/>
          </ac:picMkLst>
        </pc:picChg>
        <pc:picChg chg="del">
          <ac:chgData name="Vaibhav Solanki" userId="d68e7376bd6959c0" providerId="LiveId" clId="{D25D7E27-1047-48B0-A238-7AC2AACE4B47}" dt="2019-07-17T13:38:41.761" v="0" actId="478"/>
          <ac:picMkLst>
            <pc:docMk/>
            <pc:sldMk cId="2652296069" sldId="330"/>
            <ac:picMk id="16" creationId="{9805C35D-D266-4A78-8937-FD3AF6E5F26F}"/>
          </ac:picMkLst>
        </pc:picChg>
      </pc:sldChg>
      <pc:sldChg chg="del">
        <pc:chgData name="Vaibhav Solanki" userId="d68e7376bd6959c0" providerId="LiveId" clId="{D25D7E27-1047-48B0-A238-7AC2AACE4B47}" dt="2019-07-18T02:55:14.203" v="4944" actId="2696"/>
        <pc:sldMkLst>
          <pc:docMk/>
          <pc:sldMk cId="948462405" sldId="331"/>
        </pc:sldMkLst>
      </pc:sldChg>
      <pc:sldChg chg="modAnim">
        <pc:chgData name="Vaibhav Solanki" userId="d68e7376bd6959c0" providerId="LiveId" clId="{D25D7E27-1047-48B0-A238-7AC2AACE4B47}" dt="2019-07-17T15:48:49.838" v="5358"/>
        <pc:sldMkLst>
          <pc:docMk/>
          <pc:sldMk cId="358835952" sldId="332"/>
        </pc:sldMkLst>
      </pc:sldChg>
      <pc:sldChg chg="modAnim">
        <pc:chgData name="Vaibhav Solanki" userId="d68e7376bd6959c0" providerId="LiveId" clId="{D25D7E27-1047-48B0-A238-7AC2AACE4B47}" dt="2019-07-17T15:49:22.975" v="5362"/>
        <pc:sldMkLst>
          <pc:docMk/>
          <pc:sldMk cId="3703737777" sldId="333"/>
        </pc:sldMkLst>
      </pc:sldChg>
      <pc:sldChg chg="addSp delSp modSp delDesignElem">
        <pc:chgData name="Vaibhav Solanki" userId="d68e7376bd6959c0" providerId="LiveId" clId="{D25D7E27-1047-48B0-A238-7AC2AACE4B47}" dt="2019-07-18T03:04:23.385" v="5164"/>
        <pc:sldMkLst>
          <pc:docMk/>
          <pc:sldMk cId="3852607351" sldId="334"/>
        </pc:sldMkLst>
        <pc:spChg chg="mod">
          <ac:chgData name="Vaibhav Solanki" userId="d68e7376bd6959c0" providerId="LiveId" clId="{D25D7E27-1047-48B0-A238-7AC2AACE4B47}" dt="2019-07-18T03:04:23.385" v="5164"/>
          <ac:spMkLst>
            <pc:docMk/>
            <pc:sldMk cId="3852607351" sldId="334"/>
            <ac:spMk id="5" creationId="{F5A3C3F8-D6C9-4032-8BC6-3D5706F7C312}"/>
          </ac:spMkLst>
        </pc:spChg>
        <pc:spChg chg="add del">
          <ac:chgData name="Vaibhav Solanki" userId="d68e7376bd6959c0" providerId="LiveId" clId="{D25D7E27-1047-48B0-A238-7AC2AACE4B47}" dt="2019-07-18T03:04:23.385" v="5164"/>
          <ac:spMkLst>
            <pc:docMk/>
            <pc:sldMk cId="3852607351" sldId="334"/>
            <ac:spMk id="19" creationId="{6FC11E2E-9797-4FEA-90FD-894E32A208B5}"/>
          </ac:spMkLst>
        </pc:spChg>
        <pc:spChg chg="add del">
          <ac:chgData name="Vaibhav Solanki" userId="d68e7376bd6959c0" providerId="LiveId" clId="{D25D7E27-1047-48B0-A238-7AC2AACE4B47}" dt="2019-07-18T03:04:23.385" v="5164"/>
          <ac:spMkLst>
            <pc:docMk/>
            <pc:sldMk cId="3852607351" sldId="334"/>
            <ac:spMk id="21" creationId="{F8828EFD-56F8-4B00-9A0D-B623CC074A0E}"/>
          </ac:spMkLst>
        </pc:spChg>
        <pc:spChg chg="add del">
          <ac:chgData name="Vaibhav Solanki" userId="d68e7376bd6959c0" providerId="LiveId" clId="{D25D7E27-1047-48B0-A238-7AC2AACE4B47}" dt="2019-07-18T03:04:23.385" v="5164"/>
          <ac:spMkLst>
            <pc:docMk/>
            <pc:sldMk cId="3852607351" sldId="334"/>
            <ac:spMk id="23" creationId="{3D4697C8-4A0D-4493-B526-7CC15E0EE557}"/>
          </ac:spMkLst>
        </pc:spChg>
        <pc:spChg chg="add del">
          <ac:chgData name="Vaibhav Solanki" userId="d68e7376bd6959c0" providerId="LiveId" clId="{D25D7E27-1047-48B0-A238-7AC2AACE4B47}" dt="2019-07-18T03:04:23.385" v="5164"/>
          <ac:spMkLst>
            <pc:docMk/>
            <pc:sldMk cId="3852607351" sldId="334"/>
            <ac:spMk id="25" creationId="{A085B63A-2D2F-4B09-9BFB-E2080686CEE0}"/>
          </ac:spMkLst>
        </pc:spChg>
      </pc:sldChg>
      <pc:sldChg chg="modSp modAnim">
        <pc:chgData name="Vaibhav Solanki" userId="d68e7376bd6959c0" providerId="LiveId" clId="{D25D7E27-1047-48B0-A238-7AC2AACE4B47}" dt="2019-07-17T15:46:51.348" v="5354"/>
        <pc:sldMkLst>
          <pc:docMk/>
          <pc:sldMk cId="1082245105" sldId="338"/>
        </pc:sldMkLst>
        <pc:spChg chg="mod">
          <ac:chgData name="Vaibhav Solanki" userId="d68e7376bd6959c0" providerId="LiveId" clId="{D25D7E27-1047-48B0-A238-7AC2AACE4B47}" dt="2019-07-18T02:39:40.600" v="4195" actId="255"/>
          <ac:spMkLst>
            <pc:docMk/>
            <pc:sldMk cId="1082245105" sldId="338"/>
            <ac:spMk id="5" creationId="{BDB8F338-7CA9-482C-86EE-82533EE0183E}"/>
          </ac:spMkLst>
        </pc:spChg>
        <pc:spChg chg="mod">
          <ac:chgData name="Vaibhav Solanki" userId="d68e7376bd6959c0" providerId="LiveId" clId="{D25D7E27-1047-48B0-A238-7AC2AACE4B47}" dt="2019-07-17T15:46:31.076" v="5352" actId="20577"/>
          <ac:spMkLst>
            <pc:docMk/>
            <pc:sldMk cId="1082245105" sldId="338"/>
            <ac:spMk id="6" creationId="{8308E767-9D30-486B-B906-4E5D24F0A4E1}"/>
          </ac:spMkLst>
        </pc:spChg>
        <pc:spChg chg="mod">
          <ac:chgData name="Vaibhav Solanki" userId="d68e7376bd6959c0" providerId="LiveId" clId="{D25D7E27-1047-48B0-A238-7AC2AACE4B47}" dt="2019-07-18T02:37:43.332" v="4055" actId="255"/>
          <ac:spMkLst>
            <pc:docMk/>
            <pc:sldMk cId="1082245105" sldId="338"/>
            <ac:spMk id="8" creationId="{3DE65A7D-0EBA-455B-AF34-EF34466EE7BB}"/>
          </ac:spMkLst>
        </pc:spChg>
        <pc:spChg chg="mod">
          <ac:chgData name="Vaibhav Solanki" userId="d68e7376bd6959c0" providerId="LiveId" clId="{D25D7E27-1047-48B0-A238-7AC2AACE4B47}" dt="2019-07-18T02:39:18.573" v="4192" actId="20577"/>
          <ac:spMkLst>
            <pc:docMk/>
            <pc:sldMk cId="1082245105" sldId="338"/>
            <ac:spMk id="9" creationId="{D70B3EE6-E1C9-49C9-BA9F-C364ADEA02B3}"/>
          </ac:spMkLst>
        </pc:spChg>
        <pc:grpChg chg="mod">
          <ac:chgData name="Vaibhav Solanki" userId="d68e7376bd6959c0" providerId="LiveId" clId="{D25D7E27-1047-48B0-A238-7AC2AACE4B47}" dt="2019-07-18T02:40:02.503" v="4197" actId="1076"/>
          <ac:grpSpMkLst>
            <pc:docMk/>
            <pc:sldMk cId="1082245105" sldId="338"/>
            <ac:grpSpMk id="4" creationId="{22E868C7-8D9D-4B7A-82D3-F3BB96F66637}"/>
          </ac:grpSpMkLst>
        </pc:grpChg>
        <pc:grpChg chg="mod">
          <ac:chgData name="Vaibhav Solanki" userId="d68e7376bd6959c0" providerId="LiveId" clId="{D25D7E27-1047-48B0-A238-7AC2AACE4B47}" dt="2019-07-18T02:51:06.076" v="4686" actId="1076"/>
          <ac:grpSpMkLst>
            <pc:docMk/>
            <pc:sldMk cId="1082245105" sldId="338"/>
            <ac:grpSpMk id="7" creationId="{A47D6AB8-2FD8-4F23-ACCA-F6555C77DB21}"/>
          </ac:grpSpMkLst>
        </pc:grpChg>
        <pc:cxnChg chg="mod">
          <ac:chgData name="Vaibhav Solanki" userId="d68e7376bd6959c0" providerId="LiveId" clId="{D25D7E27-1047-48B0-A238-7AC2AACE4B47}" dt="2019-07-18T02:39:31.185" v="4194" actId="14100"/>
          <ac:cxnSpMkLst>
            <pc:docMk/>
            <pc:sldMk cId="1082245105" sldId="338"/>
            <ac:cxnSpMk id="12" creationId="{F53C69BD-BA4E-46BE-A3C2-F4D761B76D7B}"/>
          </ac:cxnSpMkLst>
        </pc:cxnChg>
      </pc:sldChg>
      <pc:sldChg chg="modSp add ord">
        <pc:chgData name="Vaibhav Solanki" userId="d68e7376bd6959c0" providerId="LiveId" clId="{D25D7E27-1047-48B0-A238-7AC2AACE4B47}" dt="2019-07-18T02:34:12.561" v="3856"/>
        <pc:sldMkLst>
          <pc:docMk/>
          <pc:sldMk cId="3787409389" sldId="340"/>
        </pc:sldMkLst>
        <pc:spChg chg="mod">
          <ac:chgData name="Vaibhav Solanki" userId="d68e7376bd6959c0" providerId="LiveId" clId="{D25D7E27-1047-48B0-A238-7AC2AACE4B47}" dt="2019-07-18T02:20:44.169" v="2929" actId="1076"/>
          <ac:spMkLst>
            <pc:docMk/>
            <pc:sldMk cId="3787409389" sldId="340"/>
            <ac:spMk id="3" creationId="{00000000-0000-0000-0000-000000000000}"/>
          </ac:spMkLst>
        </pc:spChg>
      </pc:sldChg>
      <pc:sldChg chg="ord">
        <pc:chgData name="Vaibhav Solanki" userId="d68e7376bd6959c0" providerId="LiveId" clId="{D25D7E27-1047-48B0-A238-7AC2AACE4B47}" dt="2019-07-18T02:40:44.470" v="4198"/>
        <pc:sldMkLst>
          <pc:docMk/>
          <pc:sldMk cId="3171943657" sldId="343"/>
        </pc:sldMkLst>
      </pc:sldChg>
      <pc:sldChg chg="del">
        <pc:chgData name="Vaibhav Solanki" userId="d68e7376bd6959c0" providerId="LiveId" clId="{D25D7E27-1047-48B0-A238-7AC2AACE4B47}" dt="2019-07-18T02:04:21.214" v="2447" actId="2696"/>
        <pc:sldMkLst>
          <pc:docMk/>
          <pc:sldMk cId="2609749787" sldId="346"/>
        </pc:sldMkLst>
      </pc:sldChg>
      <pc:sldChg chg="add">
        <pc:chgData name="Vaibhav Solanki" userId="d68e7376bd6959c0" providerId="LiveId" clId="{D25D7E27-1047-48B0-A238-7AC2AACE4B47}" dt="2019-07-18T02:04:23.130" v="2448"/>
        <pc:sldMkLst>
          <pc:docMk/>
          <pc:sldMk cId="529665798" sldId="347"/>
        </pc:sldMkLst>
      </pc:sldChg>
      <pc:sldChg chg="modSp add del modAnim">
        <pc:chgData name="Vaibhav Solanki" userId="d68e7376bd6959c0" providerId="LiveId" clId="{D25D7E27-1047-48B0-A238-7AC2AACE4B47}" dt="2019-07-18T02:04:14.903" v="2445" actId="2696"/>
        <pc:sldMkLst>
          <pc:docMk/>
          <pc:sldMk cId="3304904042" sldId="347"/>
        </pc:sldMkLst>
        <pc:spChg chg="mod">
          <ac:chgData name="Vaibhav Solanki" userId="d68e7376bd6959c0" providerId="LiveId" clId="{D25D7E27-1047-48B0-A238-7AC2AACE4B47}" dt="2019-07-18T01:58:24.578" v="1936" actId="20577"/>
          <ac:spMkLst>
            <pc:docMk/>
            <pc:sldMk cId="3304904042" sldId="347"/>
            <ac:spMk id="3" creationId="{00000000-0000-0000-0000-000000000000}"/>
          </ac:spMkLst>
        </pc:spChg>
        <pc:spChg chg="mod">
          <ac:chgData name="Vaibhav Solanki" userId="d68e7376bd6959c0" providerId="LiveId" clId="{D25D7E27-1047-48B0-A238-7AC2AACE4B47}" dt="2019-07-18T01:54:25.090" v="1472" actId="20577"/>
          <ac:spMkLst>
            <pc:docMk/>
            <pc:sldMk cId="3304904042" sldId="347"/>
            <ac:spMk id="4" creationId="{00000000-0000-0000-0000-000000000000}"/>
          </ac:spMkLst>
        </pc:spChg>
        <pc:spChg chg="mod">
          <ac:chgData name="Vaibhav Solanki" userId="d68e7376bd6959c0" providerId="LiveId" clId="{D25D7E27-1047-48B0-A238-7AC2AACE4B47}" dt="2019-07-18T01:58:37.706" v="1943" actId="17032"/>
          <ac:spMkLst>
            <pc:docMk/>
            <pc:sldMk cId="3304904042" sldId="347"/>
            <ac:spMk id="14" creationId="{E3CBEA96-A864-4D10-9B38-ED0235901797}"/>
          </ac:spMkLst>
        </pc:spChg>
        <pc:spChg chg="mod">
          <ac:chgData name="Vaibhav Solanki" userId="d68e7376bd6959c0" providerId="LiveId" clId="{D25D7E27-1047-48B0-A238-7AC2AACE4B47}" dt="2019-07-18T01:56:41.768" v="1889" actId="20577"/>
          <ac:spMkLst>
            <pc:docMk/>
            <pc:sldMk cId="3304904042" sldId="347"/>
            <ac:spMk id="19" creationId="{68B5A680-3271-412A-B76E-488F7B72D09F}"/>
          </ac:spMkLst>
        </pc:spChg>
      </pc:sldChg>
      <pc:sldChg chg="modSp add del">
        <pc:chgData name="Vaibhav Solanki" userId="d68e7376bd6959c0" providerId="LiveId" clId="{D25D7E27-1047-48B0-A238-7AC2AACE4B47}" dt="2019-07-18T02:04:14.915" v="2446" actId="2696"/>
        <pc:sldMkLst>
          <pc:docMk/>
          <pc:sldMk cId="2761605928" sldId="348"/>
        </pc:sldMkLst>
        <pc:spChg chg="mod">
          <ac:chgData name="Vaibhav Solanki" userId="d68e7376bd6959c0" providerId="LiveId" clId="{D25D7E27-1047-48B0-A238-7AC2AACE4B47}" dt="2019-07-18T01:58:19.220" v="1930" actId="20577"/>
          <ac:spMkLst>
            <pc:docMk/>
            <pc:sldMk cId="2761605928" sldId="348"/>
            <ac:spMk id="3" creationId="{00000000-0000-0000-0000-000000000000}"/>
          </ac:spMkLst>
        </pc:spChg>
        <pc:spChg chg="mod">
          <ac:chgData name="Vaibhav Solanki" userId="d68e7376bd6959c0" providerId="LiveId" clId="{D25D7E27-1047-48B0-A238-7AC2AACE4B47}" dt="2019-07-18T02:01:30.489" v="2252" actId="20577"/>
          <ac:spMkLst>
            <pc:docMk/>
            <pc:sldMk cId="2761605928" sldId="348"/>
            <ac:spMk id="4" creationId="{00000000-0000-0000-0000-000000000000}"/>
          </ac:spMkLst>
        </pc:spChg>
        <pc:spChg chg="mod">
          <ac:chgData name="Vaibhav Solanki" userId="d68e7376bd6959c0" providerId="LiveId" clId="{D25D7E27-1047-48B0-A238-7AC2AACE4B47}" dt="2019-07-18T01:58:56.264" v="1944" actId="13822"/>
          <ac:spMkLst>
            <pc:docMk/>
            <pc:sldMk cId="2761605928" sldId="348"/>
            <ac:spMk id="14" creationId="{E3CBEA96-A864-4D10-9B38-ED0235901797}"/>
          </ac:spMkLst>
        </pc:spChg>
        <pc:spChg chg="mod">
          <ac:chgData name="Vaibhav Solanki" userId="d68e7376bd6959c0" providerId="LiveId" clId="{D25D7E27-1047-48B0-A238-7AC2AACE4B47}" dt="2019-07-18T02:03:48.343" v="2442" actId="20577"/>
          <ac:spMkLst>
            <pc:docMk/>
            <pc:sldMk cId="2761605928" sldId="348"/>
            <ac:spMk id="19" creationId="{68B5A680-3271-412A-B76E-488F7B72D09F}"/>
          </ac:spMkLst>
        </pc:spChg>
      </pc:sldChg>
      <pc:sldChg chg="add">
        <pc:chgData name="Vaibhav Solanki" userId="d68e7376bd6959c0" providerId="LiveId" clId="{D25D7E27-1047-48B0-A238-7AC2AACE4B47}" dt="2019-07-18T02:04:23.130" v="2448"/>
        <pc:sldMkLst>
          <pc:docMk/>
          <pc:sldMk cId="2849534117" sldId="348"/>
        </pc:sldMkLst>
      </pc:sldChg>
      <pc:sldChg chg="addSp modSp add modAnim">
        <pc:chgData name="Vaibhav Solanki" userId="d68e7376bd6959c0" providerId="LiveId" clId="{D25D7E27-1047-48B0-A238-7AC2AACE4B47}" dt="2019-07-18T02:33:22.005" v="3855" actId="20577"/>
        <pc:sldMkLst>
          <pc:docMk/>
          <pc:sldMk cId="4070128919" sldId="349"/>
        </pc:sldMkLst>
        <pc:spChg chg="mod">
          <ac:chgData name="Vaibhav Solanki" userId="d68e7376bd6959c0" providerId="LiveId" clId="{D25D7E27-1047-48B0-A238-7AC2AACE4B47}" dt="2019-07-18T02:31:35.644" v="3600" actId="20577"/>
          <ac:spMkLst>
            <pc:docMk/>
            <pc:sldMk cId="4070128919" sldId="349"/>
            <ac:spMk id="36" creationId="{00000000-0000-0000-0000-000000000000}"/>
          </ac:spMkLst>
        </pc:spChg>
        <pc:spChg chg="mod">
          <ac:chgData name="Vaibhav Solanki" userId="d68e7376bd6959c0" providerId="LiveId" clId="{D25D7E27-1047-48B0-A238-7AC2AACE4B47}" dt="2019-07-18T02:30:06.222" v="3410" actId="20577"/>
          <ac:spMkLst>
            <pc:docMk/>
            <pc:sldMk cId="4070128919" sldId="349"/>
            <ac:spMk id="37" creationId="{00000000-0000-0000-0000-000000000000}"/>
          </ac:spMkLst>
        </pc:spChg>
        <pc:spChg chg="mod">
          <ac:chgData name="Vaibhav Solanki" userId="d68e7376bd6959c0" providerId="LiveId" clId="{D25D7E27-1047-48B0-A238-7AC2AACE4B47}" dt="2019-07-18T02:33:22.005" v="3855" actId="20577"/>
          <ac:spMkLst>
            <pc:docMk/>
            <pc:sldMk cId="4070128919" sldId="349"/>
            <ac:spMk id="38" creationId="{00000000-0000-0000-0000-000000000000}"/>
          </ac:spMkLst>
        </pc:spChg>
        <pc:spChg chg="mod">
          <ac:chgData name="Vaibhav Solanki" userId="d68e7376bd6959c0" providerId="LiveId" clId="{D25D7E27-1047-48B0-A238-7AC2AACE4B47}" dt="2019-07-18T02:32:30.018" v="3646" actId="20577"/>
          <ac:spMkLst>
            <pc:docMk/>
            <pc:sldMk cId="4070128919" sldId="349"/>
            <ac:spMk id="39" creationId="{00000000-0000-0000-0000-000000000000}"/>
          </ac:spMkLst>
        </pc:spChg>
        <pc:spChg chg="mod">
          <ac:chgData name="Vaibhav Solanki" userId="d68e7376bd6959c0" providerId="LiveId" clId="{D25D7E27-1047-48B0-A238-7AC2AACE4B47}" dt="2019-07-18T02:28:06.058" v="3215" actId="1076"/>
          <ac:spMkLst>
            <pc:docMk/>
            <pc:sldMk cId="4070128919" sldId="349"/>
            <ac:spMk id="40" creationId="{00000000-0000-0000-0000-000000000000}"/>
          </ac:spMkLst>
        </pc:spChg>
        <pc:spChg chg="mod">
          <ac:chgData name="Vaibhav Solanki" userId="d68e7376bd6959c0" providerId="LiveId" clId="{D25D7E27-1047-48B0-A238-7AC2AACE4B47}" dt="2019-07-18T02:26:43" v="3091" actId="14100"/>
          <ac:spMkLst>
            <pc:docMk/>
            <pc:sldMk cId="4070128919" sldId="349"/>
            <ac:spMk id="41" creationId="{00000000-0000-0000-0000-000000000000}"/>
          </ac:spMkLst>
        </pc:spChg>
        <pc:spChg chg="add mod">
          <ac:chgData name="Vaibhav Solanki" userId="d68e7376bd6959c0" providerId="LiveId" clId="{D25D7E27-1047-48B0-A238-7AC2AACE4B47}" dt="2019-07-18T02:26:24.256" v="3056" actId="113"/>
          <ac:spMkLst>
            <pc:docMk/>
            <pc:sldMk cId="4070128919" sldId="349"/>
            <ac:spMk id="42" creationId="{F89D656B-F605-447E-8C3A-D7B63FE23FFB}"/>
          </ac:spMkLst>
        </pc:spChg>
        <pc:spChg chg="mod">
          <ac:chgData name="Vaibhav Solanki" userId="d68e7376bd6959c0" providerId="LiveId" clId="{D25D7E27-1047-48B0-A238-7AC2AACE4B47}" dt="2019-07-18T02:29:44.324" v="3397" actId="14100"/>
          <ac:spMkLst>
            <pc:docMk/>
            <pc:sldMk cId="4070128919" sldId="349"/>
            <ac:spMk id="43" creationId="{00000000-0000-0000-0000-000000000000}"/>
          </ac:spMkLst>
        </pc:spChg>
        <pc:spChg chg="mod">
          <ac:chgData name="Vaibhav Solanki" userId="d68e7376bd6959c0" providerId="LiveId" clId="{D25D7E27-1047-48B0-A238-7AC2AACE4B47}" dt="2019-07-18T02:23:05.259" v="2957" actId="20577"/>
          <ac:spMkLst>
            <pc:docMk/>
            <pc:sldMk cId="4070128919" sldId="349"/>
            <ac:spMk id="44" creationId="{00000000-0000-0000-0000-000000000000}"/>
          </ac:spMkLst>
        </pc:spChg>
        <pc:spChg chg="mod">
          <ac:chgData name="Vaibhav Solanki" userId="d68e7376bd6959c0" providerId="LiveId" clId="{D25D7E27-1047-48B0-A238-7AC2AACE4B47}" dt="2019-07-18T02:22:55.822" v="2931" actId="1076"/>
          <ac:spMkLst>
            <pc:docMk/>
            <pc:sldMk cId="4070128919" sldId="349"/>
            <ac:spMk id="45" creationId="{00000000-0000-0000-0000-000000000000}"/>
          </ac:spMkLst>
        </pc:spChg>
        <pc:spChg chg="mod">
          <ac:chgData name="Vaibhav Solanki" userId="d68e7376bd6959c0" providerId="LiveId" clId="{D25D7E27-1047-48B0-A238-7AC2AACE4B47}" dt="2019-07-18T02:25:33.726" v="3045" actId="20577"/>
          <ac:spMkLst>
            <pc:docMk/>
            <pc:sldMk cId="4070128919" sldId="349"/>
            <ac:spMk id="46" creationId="{0EB60E39-2865-4625-8518-3C1E329DE222}"/>
          </ac:spMkLst>
        </pc:spChg>
      </pc:sldChg>
      <pc:sldChg chg="delSp modSp add ord">
        <pc:chgData name="Vaibhav Solanki" userId="d68e7376bd6959c0" providerId="LiveId" clId="{D25D7E27-1047-48B0-A238-7AC2AACE4B47}" dt="2019-07-18T03:00:22.157" v="5130" actId="20577"/>
        <pc:sldMkLst>
          <pc:docMk/>
          <pc:sldMk cId="2499366724" sldId="350"/>
        </pc:sldMkLst>
        <pc:spChg chg="mod">
          <ac:chgData name="Vaibhav Solanki" userId="d68e7376bd6959c0" providerId="LiveId" clId="{D25D7E27-1047-48B0-A238-7AC2AACE4B47}" dt="2019-07-18T02:56:28.759" v="5020" actId="20577"/>
          <ac:spMkLst>
            <pc:docMk/>
            <pc:sldMk cId="2499366724" sldId="350"/>
            <ac:spMk id="3" creationId="{00000000-0000-0000-0000-000000000000}"/>
          </ac:spMkLst>
        </pc:spChg>
        <pc:spChg chg="mod">
          <ac:chgData name="Vaibhav Solanki" userId="d68e7376bd6959c0" providerId="LiveId" clId="{D25D7E27-1047-48B0-A238-7AC2AACE4B47}" dt="2019-07-18T02:56:12.146" v="4979" actId="20577"/>
          <ac:spMkLst>
            <pc:docMk/>
            <pc:sldMk cId="2499366724" sldId="350"/>
            <ac:spMk id="6" creationId="{08E36164-9F8E-40D2-BB33-E1C8875ECB9D}"/>
          </ac:spMkLst>
        </pc:spChg>
        <pc:spChg chg="mod">
          <ac:chgData name="Vaibhav Solanki" userId="d68e7376bd6959c0" providerId="LiveId" clId="{D25D7E27-1047-48B0-A238-7AC2AACE4B47}" dt="2019-07-18T02:59:36.947" v="5119"/>
          <ac:spMkLst>
            <pc:docMk/>
            <pc:sldMk cId="2499366724" sldId="350"/>
            <ac:spMk id="28" creationId="{77C0FE2E-33C5-4033-A965-B7CCC4DB83B6}"/>
          </ac:spMkLst>
        </pc:spChg>
        <pc:spChg chg="mod">
          <ac:chgData name="Vaibhav Solanki" userId="d68e7376bd6959c0" providerId="LiveId" clId="{D25D7E27-1047-48B0-A238-7AC2AACE4B47}" dt="2019-07-18T02:56:40.583" v="5040" actId="20577"/>
          <ac:spMkLst>
            <pc:docMk/>
            <pc:sldMk cId="2499366724" sldId="350"/>
            <ac:spMk id="35" creationId="{2822F654-A668-459D-A919-C39EF6AEF9C2}"/>
          </ac:spMkLst>
        </pc:spChg>
        <pc:spChg chg="mod">
          <ac:chgData name="Vaibhav Solanki" userId="d68e7376bd6959c0" providerId="LiveId" clId="{D25D7E27-1047-48B0-A238-7AC2AACE4B47}" dt="2019-07-18T02:58:10.656" v="5075" actId="20577"/>
          <ac:spMkLst>
            <pc:docMk/>
            <pc:sldMk cId="2499366724" sldId="350"/>
            <ac:spMk id="43" creationId="{6E67A6AE-621C-4F7D-8E9D-FF3552E9FA49}"/>
          </ac:spMkLst>
        </pc:spChg>
        <pc:spChg chg="mod">
          <ac:chgData name="Vaibhav Solanki" userId="d68e7376bd6959c0" providerId="LiveId" clId="{D25D7E27-1047-48B0-A238-7AC2AACE4B47}" dt="2019-07-18T02:56:45.205" v="5048" actId="20577"/>
          <ac:spMkLst>
            <pc:docMk/>
            <pc:sldMk cId="2499366724" sldId="350"/>
            <ac:spMk id="44" creationId="{B44C899F-AB19-4273-9BB7-E752B8B93728}"/>
          </ac:spMkLst>
        </pc:spChg>
        <pc:spChg chg="mod">
          <ac:chgData name="Vaibhav Solanki" userId="d68e7376bd6959c0" providerId="LiveId" clId="{D25D7E27-1047-48B0-A238-7AC2AACE4B47}" dt="2019-07-18T02:58:24.420" v="5116" actId="20577"/>
          <ac:spMkLst>
            <pc:docMk/>
            <pc:sldMk cId="2499366724" sldId="350"/>
            <ac:spMk id="50" creationId="{D5DF39F4-7B8A-4377-A11C-C08DE4004A78}"/>
          </ac:spMkLst>
        </pc:spChg>
        <pc:spChg chg="mod">
          <ac:chgData name="Vaibhav Solanki" userId="d68e7376bd6959c0" providerId="LiveId" clId="{D25D7E27-1047-48B0-A238-7AC2AACE4B47}" dt="2019-07-18T03:00:22.157" v="5130" actId="20577"/>
          <ac:spMkLst>
            <pc:docMk/>
            <pc:sldMk cId="2499366724" sldId="350"/>
            <ac:spMk id="51" creationId="{1E13F69A-4CA8-43F7-9BEA-ED220074A1EF}"/>
          </ac:spMkLst>
        </pc:spChg>
        <pc:grpChg chg="del">
          <ac:chgData name="Vaibhav Solanki" userId="d68e7376bd6959c0" providerId="LiveId" clId="{D25D7E27-1047-48B0-A238-7AC2AACE4B47}" dt="2019-07-18T02:58:43.184" v="5117" actId="478"/>
          <ac:grpSpMkLst>
            <pc:docMk/>
            <pc:sldMk cId="2499366724" sldId="350"/>
            <ac:grpSpMk id="29" creationId="{1785ACDE-1B9F-4ADD-98CE-4BC3AB9CA2B4}"/>
          </ac:grpSpMkLst>
        </pc:grpChg>
        <pc:grpChg chg="del">
          <ac:chgData name="Vaibhav Solanki" userId="d68e7376bd6959c0" providerId="LiveId" clId="{D25D7E27-1047-48B0-A238-7AC2AACE4B47}" dt="2019-07-18T02:58:48.053" v="5118" actId="478"/>
          <ac:grpSpMkLst>
            <pc:docMk/>
            <pc:sldMk cId="2499366724" sldId="350"/>
            <ac:grpSpMk id="45" creationId="{C0FC30C9-DA63-4B3F-8BC9-669BE6FED8EE}"/>
          </ac:grpSpMkLst>
        </pc:grpChg>
      </pc:sldChg>
      <pc:sldChg chg="add del">
        <pc:chgData name="Vaibhav Solanki" userId="d68e7376bd6959c0" providerId="LiveId" clId="{D25D7E27-1047-48B0-A238-7AC2AACE4B47}" dt="2019-07-18T03:00:42.887" v="5132" actId="2696"/>
        <pc:sldMkLst>
          <pc:docMk/>
          <pc:sldMk cId="996076294" sldId="351"/>
        </pc:sldMkLst>
      </pc:sldChg>
      <pc:sldChg chg="addSp delSp modSp add ord delDesignElem">
        <pc:chgData name="Vaibhav Solanki" userId="d68e7376bd6959c0" providerId="LiveId" clId="{D25D7E27-1047-48B0-A238-7AC2AACE4B47}" dt="2019-07-18T03:04:57.103" v="5168" actId="26606"/>
        <pc:sldMkLst>
          <pc:docMk/>
          <pc:sldMk cId="3951708906" sldId="351"/>
        </pc:sldMkLst>
        <pc:spChg chg="add mod">
          <ac:chgData name="Vaibhav Solanki" userId="d68e7376bd6959c0" providerId="LiveId" clId="{D25D7E27-1047-48B0-A238-7AC2AACE4B47}" dt="2019-07-18T03:04:57.103" v="5168" actId="26606"/>
          <ac:spMkLst>
            <pc:docMk/>
            <pc:sldMk cId="3951708906" sldId="351"/>
            <ac:spMk id="3" creationId="{FB7DF502-4CFE-4493-970A-4FAAD281CB26}"/>
          </ac:spMkLst>
        </pc:spChg>
        <pc:spChg chg="mod ord">
          <ac:chgData name="Vaibhav Solanki" userId="d68e7376bd6959c0" providerId="LiveId" clId="{D25D7E27-1047-48B0-A238-7AC2AACE4B47}" dt="2019-07-18T03:04:57.103" v="5168" actId="26606"/>
          <ac:spMkLst>
            <pc:docMk/>
            <pc:sldMk cId="3951708906" sldId="351"/>
            <ac:spMk id="5" creationId="{F5A3C3F8-D6C9-4032-8BC6-3D5706F7C312}"/>
          </ac:spMkLst>
        </pc:spChg>
        <pc:spChg chg="del">
          <ac:chgData name="Vaibhav Solanki" userId="d68e7376bd6959c0" providerId="LiveId" clId="{D25D7E27-1047-48B0-A238-7AC2AACE4B47}" dt="2019-07-18T03:02:12.391" v="5146" actId="478"/>
          <ac:spMkLst>
            <pc:docMk/>
            <pc:sldMk cId="3951708906" sldId="351"/>
            <ac:spMk id="6" creationId="{02CAA029-D4AB-423B-B0E9-9EE821635317}"/>
          </ac:spMkLst>
        </pc:spChg>
        <pc:spChg chg="add del">
          <ac:chgData name="Vaibhav Solanki" userId="d68e7376bd6959c0" providerId="LiveId" clId="{D25D7E27-1047-48B0-A238-7AC2AACE4B47}" dt="2019-07-18T03:04:41.785" v="5167" actId="26606"/>
          <ac:spMkLst>
            <pc:docMk/>
            <pc:sldMk cId="3951708906" sldId="351"/>
            <ac:spMk id="19" creationId="{6FC11E2E-9797-4FEA-90FD-894E32A208B5}"/>
          </ac:spMkLst>
        </pc:spChg>
        <pc:spChg chg="add del">
          <ac:chgData name="Vaibhav Solanki" userId="d68e7376bd6959c0" providerId="LiveId" clId="{D25D7E27-1047-48B0-A238-7AC2AACE4B47}" dt="2019-07-18T03:04:41.785" v="5167" actId="26606"/>
          <ac:spMkLst>
            <pc:docMk/>
            <pc:sldMk cId="3951708906" sldId="351"/>
            <ac:spMk id="21" creationId="{F8828EFD-56F8-4B00-9A0D-B623CC074A0E}"/>
          </ac:spMkLst>
        </pc:spChg>
        <pc:spChg chg="add del">
          <ac:chgData name="Vaibhav Solanki" userId="d68e7376bd6959c0" providerId="LiveId" clId="{D25D7E27-1047-48B0-A238-7AC2AACE4B47}" dt="2019-07-18T03:04:41.785" v="5167" actId="26606"/>
          <ac:spMkLst>
            <pc:docMk/>
            <pc:sldMk cId="3951708906" sldId="351"/>
            <ac:spMk id="23" creationId="{3D4697C8-4A0D-4493-B526-7CC15E0EE557}"/>
          </ac:spMkLst>
        </pc:spChg>
        <pc:spChg chg="add del">
          <ac:chgData name="Vaibhav Solanki" userId="d68e7376bd6959c0" providerId="LiveId" clId="{D25D7E27-1047-48B0-A238-7AC2AACE4B47}" dt="2019-07-18T03:04:41.785" v="5167" actId="26606"/>
          <ac:spMkLst>
            <pc:docMk/>
            <pc:sldMk cId="3951708906" sldId="351"/>
            <ac:spMk id="25" creationId="{A085B63A-2D2F-4B09-9BFB-E2080686CEE0}"/>
          </ac:spMkLst>
        </pc:spChg>
        <pc:spChg chg="add del">
          <ac:chgData name="Vaibhav Solanki" userId="d68e7376bd6959c0" providerId="LiveId" clId="{D25D7E27-1047-48B0-A238-7AC2AACE4B47}" dt="2019-07-18T03:04:41.757" v="5166" actId="26606"/>
          <ac:spMkLst>
            <pc:docMk/>
            <pc:sldMk cId="3951708906" sldId="351"/>
            <ac:spMk id="30" creationId="{0BC9EFE1-D8CB-4668-9980-DB108327A794}"/>
          </ac:spMkLst>
        </pc:spChg>
        <pc:spChg chg="add del">
          <ac:chgData name="Vaibhav Solanki" userId="d68e7376bd6959c0" providerId="LiveId" clId="{D25D7E27-1047-48B0-A238-7AC2AACE4B47}" dt="2019-07-18T03:04:41.757" v="5166" actId="26606"/>
          <ac:spMkLst>
            <pc:docMk/>
            <pc:sldMk cId="3951708906" sldId="351"/>
            <ac:spMk id="34" creationId="{77DA6D33-2D62-458C-BF5D-DBF612FD557E}"/>
          </ac:spMkLst>
        </pc:spChg>
        <pc:spChg chg="add del">
          <ac:chgData name="Vaibhav Solanki" userId="d68e7376bd6959c0" providerId="LiveId" clId="{D25D7E27-1047-48B0-A238-7AC2AACE4B47}" dt="2019-07-18T03:04:57.103" v="5168" actId="26606"/>
          <ac:spMkLst>
            <pc:docMk/>
            <pc:sldMk cId="3951708906" sldId="351"/>
            <ac:spMk id="36" creationId="{B558F58E-93BA-44A3-BCDA-585AFF2E4F3F}"/>
          </ac:spMkLst>
        </pc:spChg>
        <pc:spChg chg="add">
          <ac:chgData name="Vaibhav Solanki" userId="d68e7376bd6959c0" providerId="LiveId" clId="{D25D7E27-1047-48B0-A238-7AC2AACE4B47}" dt="2019-07-18T03:04:57.103" v="5168" actId="26606"/>
          <ac:spMkLst>
            <pc:docMk/>
            <pc:sldMk cId="3951708906" sldId="351"/>
            <ac:spMk id="42" creationId="{559AE206-7EBA-4D33-8BC9-9D8158553F0E}"/>
          </ac:spMkLst>
        </pc:spChg>
        <pc:spChg chg="add">
          <ac:chgData name="Vaibhav Solanki" userId="d68e7376bd6959c0" providerId="LiveId" clId="{D25D7E27-1047-48B0-A238-7AC2AACE4B47}" dt="2019-07-18T03:04:57.103" v="5168" actId="26606"/>
          <ac:spMkLst>
            <pc:docMk/>
            <pc:sldMk cId="3951708906" sldId="351"/>
            <ac:spMk id="44" creationId="{6437D937-A7F1-4011-92B4-328E5BE1B166}"/>
          </ac:spMkLst>
        </pc:spChg>
        <pc:spChg chg="add">
          <ac:chgData name="Vaibhav Solanki" userId="d68e7376bd6959c0" providerId="LiveId" clId="{D25D7E27-1047-48B0-A238-7AC2AACE4B47}" dt="2019-07-18T03:04:57.103" v="5168" actId="26606"/>
          <ac:spMkLst>
            <pc:docMk/>
            <pc:sldMk cId="3951708906" sldId="351"/>
            <ac:spMk id="46" creationId="{B672F332-AF08-46C6-94F0-77684310D7B7}"/>
          </ac:spMkLst>
        </pc:spChg>
        <pc:spChg chg="add">
          <ac:chgData name="Vaibhav Solanki" userId="d68e7376bd6959c0" providerId="LiveId" clId="{D25D7E27-1047-48B0-A238-7AC2AACE4B47}" dt="2019-07-18T03:04:57.103" v="5168" actId="26606"/>
          <ac:spMkLst>
            <pc:docMk/>
            <pc:sldMk cId="3951708906" sldId="351"/>
            <ac:spMk id="48" creationId="{34244EF8-D73A-40E1-BE73-D46E6B4B04ED}"/>
          </ac:spMkLst>
        </pc:spChg>
        <pc:picChg chg="mod ord">
          <ac:chgData name="Vaibhav Solanki" userId="d68e7376bd6959c0" providerId="LiveId" clId="{D25D7E27-1047-48B0-A238-7AC2AACE4B47}" dt="2019-07-18T03:04:57.103" v="5168" actId="26606"/>
          <ac:picMkLst>
            <pc:docMk/>
            <pc:sldMk cId="3951708906" sldId="351"/>
            <ac:picMk id="7" creationId="{3083AF03-F343-4737-ABC2-D726790B2D4C}"/>
          </ac:picMkLst>
        </pc:picChg>
        <pc:picChg chg="add del">
          <ac:chgData name="Vaibhav Solanki" userId="d68e7376bd6959c0" providerId="LiveId" clId="{D25D7E27-1047-48B0-A238-7AC2AACE4B47}" dt="2019-07-18T03:04:41.757" v="5166" actId="26606"/>
          <ac:picMkLst>
            <pc:docMk/>
            <pc:sldMk cId="3951708906" sldId="351"/>
            <ac:picMk id="32" creationId="{7CBAE1BD-B8E4-4029-8AA2-C77E4FED9864}"/>
          </ac:picMkLst>
        </pc:picChg>
        <pc:cxnChg chg="add del">
          <ac:chgData name="Vaibhav Solanki" userId="d68e7376bd6959c0" providerId="LiveId" clId="{D25D7E27-1047-48B0-A238-7AC2AACE4B47}" dt="2019-07-18T03:04:57.103" v="5168" actId="26606"/>
          <ac:cxnSpMkLst>
            <pc:docMk/>
            <pc:sldMk cId="3951708906" sldId="351"/>
            <ac:cxnSpMk id="37" creationId="{BCD0BBC1-A7D4-445D-98AC-95A6A45D8EBB}"/>
          </ac:cxnSpMkLst>
        </pc:cxnChg>
        <pc:cxnChg chg="add">
          <ac:chgData name="Vaibhav Solanki" userId="d68e7376bd6959c0" providerId="LiveId" clId="{D25D7E27-1047-48B0-A238-7AC2AACE4B47}" dt="2019-07-18T03:04:57.103" v="5168" actId="26606"/>
          <ac:cxnSpMkLst>
            <pc:docMk/>
            <pc:sldMk cId="3951708906" sldId="351"/>
            <ac:cxnSpMk id="50" creationId="{9E8E38ED-369A-44C2-B635-0BED0E48A6E8}"/>
          </ac:cxnSpMkLst>
        </pc:cxnChg>
      </pc:sldChg>
      <pc:sldChg chg="addSp delSp modSp add modAnim">
        <pc:chgData name="Vaibhav Solanki" userId="d68e7376bd6959c0" providerId="LiveId" clId="{D25D7E27-1047-48B0-A238-7AC2AACE4B47}" dt="2019-07-18T03:11:42.879" v="5345" actId="1076"/>
        <pc:sldMkLst>
          <pc:docMk/>
          <pc:sldMk cId="4240683035" sldId="352"/>
        </pc:sldMkLst>
        <pc:spChg chg="mod">
          <ac:chgData name="Vaibhav Solanki" userId="d68e7376bd6959c0" providerId="LiveId" clId="{D25D7E27-1047-48B0-A238-7AC2AACE4B47}" dt="2019-07-18T03:09:21.058" v="5184" actId="20577"/>
          <ac:spMkLst>
            <pc:docMk/>
            <pc:sldMk cId="4240683035" sldId="352"/>
            <ac:spMk id="10" creationId="{00000000-0000-0000-0000-000000000000}"/>
          </ac:spMkLst>
        </pc:spChg>
        <pc:spChg chg="add mod">
          <ac:chgData name="Vaibhav Solanki" userId="d68e7376bd6959c0" providerId="LiveId" clId="{D25D7E27-1047-48B0-A238-7AC2AACE4B47}" dt="2019-07-18T03:11:06.202" v="5339" actId="1076"/>
          <ac:spMkLst>
            <pc:docMk/>
            <pc:sldMk cId="4240683035" sldId="352"/>
            <ac:spMk id="25" creationId="{E08BE03C-0A65-4BBF-B4DC-B8C3C472246D}"/>
          </ac:spMkLst>
        </pc:spChg>
        <pc:spChg chg="mod">
          <ac:chgData name="Vaibhav Solanki" userId="d68e7376bd6959c0" providerId="LiveId" clId="{D25D7E27-1047-48B0-A238-7AC2AACE4B47}" dt="2019-07-18T03:11:42.879" v="5345" actId="1076"/>
          <ac:spMkLst>
            <pc:docMk/>
            <pc:sldMk cId="4240683035" sldId="352"/>
            <ac:spMk id="26" creationId="{B3349482-22F5-4A86-AF1E-95CD267E79E6}"/>
          </ac:spMkLst>
        </pc:spChg>
        <pc:grpChg chg="del">
          <ac:chgData name="Vaibhav Solanki" userId="d68e7376bd6959c0" providerId="LiveId" clId="{D25D7E27-1047-48B0-A238-7AC2AACE4B47}" dt="2019-07-18T03:09:46.999" v="5211" actId="478"/>
          <ac:grpSpMkLst>
            <pc:docMk/>
            <pc:sldMk cId="4240683035" sldId="352"/>
            <ac:grpSpMk id="2" creationId="{7FACC70D-DC82-4E3E-981B-816CAE47C6B6}"/>
          </ac:grpSpMkLst>
        </pc:grpChg>
        <pc:grpChg chg="del">
          <ac:chgData name="Vaibhav Solanki" userId="d68e7376bd6959c0" providerId="LiveId" clId="{D25D7E27-1047-48B0-A238-7AC2AACE4B47}" dt="2019-07-18T03:09:46.999" v="5211" actId="478"/>
          <ac:grpSpMkLst>
            <pc:docMk/>
            <pc:sldMk cId="4240683035" sldId="352"/>
            <ac:grpSpMk id="18" creationId="{240215BA-D73C-4366-BE75-90648AF442E3}"/>
          </ac:grpSpMkLst>
        </pc:grpChg>
        <pc:grpChg chg="del">
          <ac:chgData name="Vaibhav Solanki" userId="d68e7376bd6959c0" providerId="LiveId" clId="{D25D7E27-1047-48B0-A238-7AC2AACE4B47}" dt="2019-07-18T03:09:46.999" v="5211" actId="478"/>
          <ac:grpSpMkLst>
            <pc:docMk/>
            <pc:sldMk cId="4240683035" sldId="352"/>
            <ac:grpSpMk id="19" creationId="{F45170E9-04D8-440A-9B5C-EF8DBA77D291}"/>
          </ac:grpSpMkLst>
        </pc:grpChg>
        <pc:grpChg chg="del">
          <ac:chgData name="Vaibhav Solanki" userId="d68e7376bd6959c0" providerId="LiveId" clId="{D25D7E27-1047-48B0-A238-7AC2AACE4B47}" dt="2019-07-18T03:09:46.999" v="5211" actId="478"/>
          <ac:grpSpMkLst>
            <pc:docMk/>
            <pc:sldMk cId="4240683035" sldId="352"/>
            <ac:grpSpMk id="20" creationId="{FF2959C4-2222-474A-8F48-2F95FE373531}"/>
          </ac:grpSpMkLst>
        </pc:grpChg>
        <pc:grpChg chg="del">
          <ac:chgData name="Vaibhav Solanki" userId="d68e7376bd6959c0" providerId="LiveId" clId="{D25D7E27-1047-48B0-A238-7AC2AACE4B47}" dt="2019-07-18T03:09:46.999" v="5211" actId="478"/>
          <ac:grpSpMkLst>
            <pc:docMk/>
            <pc:sldMk cId="4240683035" sldId="352"/>
            <ac:grpSpMk id="21" creationId="{B172985D-3372-424B-B3FA-466A9A0A8CE4}"/>
          </ac:grpSpMkLst>
        </pc:grpChg>
        <pc:grpChg chg="del">
          <ac:chgData name="Vaibhav Solanki" userId="d68e7376bd6959c0" providerId="LiveId" clId="{D25D7E27-1047-48B0-A238-7AC2AACE4B47}" dt="2019-07-18T03:09:46.999" v="5211" actId="478"/>
          <ac:grpSpMkLst>
            <pc:docMk/>
            <pc:sldMk cId="4240683035" sldId="352"/>
            <ac:grpSpMk id="22" creationId="{908B3B27-E313-4940-A47B-08DA5F5975E8}"/>
          </ac:grpSpMkLst>
        </pc:grpChg>
        <pc:picChg chg="mod">
          <ac:chgData name="Vaibhav Solanki" userId="d68e7376bd6959c0" providerId="LiveId" clId="{D25D7E27-1047-48B0-A238-7AC2AACE4B47}" dt="2019-07-18T03:11:15.964" v="5341" actId="1076"/>
          <ac:picMkLst>
            <pc:docMk/>
            <pc:sldMk cId="4240683035" sldId="352"/>
            <ac:picMk id="23" creationId="{D3371ED1-E3AD-4DA6-9770-6B421652FAEA}"/>
          </ac:picMkLst>
        </pc:picChg>
        <pc:picChg chg="add mod">
          <ac:chgData name="Vaibhav Solanki" userId="d68e7376bd6959c0" providerId="LiveId" clId="{D25D7E27-1047-48B0-A238-7AC2AACE4B47}" dt="2019-07-18T03:09:43.737" v="5210" actId="571"/>
          <ac:picMkLst>
            <pc:docMk/>
            <pc:sldMk cId="4240683035" sldId="352"/>
            <ac:picMk id="24" creationId="{A0296CD5-FB4F-4969-B6D1-07471F82FFC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A9F5D-6030-4B04-BFB3-042580B518C9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06114-0F28-4D00-A4A2-61A9C7404F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8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06114-0F28-4D00-A4A2-61A9C7404FC1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391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DC5C-A2C5-43E2-BBE0-642C1EB2F05D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3BDF-7E67-43D8-98C0-A2000A01C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78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0" y="1008000"/>
            <a:ext cx="8504635" cy="360000"/>
          </a:xfrm>
        </p:spPr>
        <p:txBody>
          <a:bodyPr/>
          <a:lstStyle>
            <a:lvl1pPr marL="0" indent="0">
              <a:buNone/>
              <a:defRPr/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80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339107" y="3832734"/>
            <a:ext cx="3802722" cy="1586431"/>
          </a:xfrm>
        </p:spPr>
        <p:txBody>
          <a:bodyPr>
            <a:normAutofit/>
          </a:bodyPr>
          <a:lstStyle>
            <a:lvl1pPr marL="0" indent="0" algn="l">
              <a:buNone/>
              <a:defRPr sz="10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55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386518" y="466665"/>
            <a:ext cx="8370529" cy="48348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386519" y="962314"/>
            <a:ext cx="8370529" cy="358487"/>
          </a:xfrm>
        </p:spPr>
        <p:txBody>
          <a:bodyPr>
            <a:normAutofit/>
          </a:bodyPr>
          <a:lstStyle>
            <a:lvl1pPr marL="0" indent="0" algn="l">
              <a:buNone/>
              <a:defRPr sz="9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30652" y="1332963"/>
            <a:ext cx="958482" cy="70548"/>
            <a:chOff x="1373786" y="1322305"/>
            <a:chExt cx="958482" cy="70548"/>
          </a:xfrm>
        </p:grpSpPr>
        <p:sp>
          <p:nvSpPr>
            <p:cNvPr id="17" name="Oval 16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21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4">
          <p15:clr>
            <a:srgbClr val="FBAE40"/>
          </p15:clr>
        </p15:guide>
        <p15:guide id="3" pos="551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386518" y="466665"/>
            <a:ext cx="8370529" cy="48348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2" name="Subtitle 2"/>
          <p:cNvSpPr>
            <a:spLocks noGrp="1"/>
          </p:cNvSpPr>
          <p:nvPr>
            <p:ph type="subTitle" idx="1"/>
          </p:nvPr>
        </p:nvSpPr>
        <p:spPr>
          <a:xfrm>
            <a:off x="386519" y="962314"/>
            <a:ext cx="8370529" cy="599281"/>
          </a:xfrm>
        </p:spPr>
        <p:txBody>
          <a:bodyPr>
            <a:normAutofit/>
          </a:bodyPr>
          <a:lstStyle>
            <a:lvl1pPr marL="0" indent="0" algn="l">
              <a:buNone/>
              <a:defRPr sz="9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04592" y="1747067"/>
            <a:ext cx="958482" cy="70548"/>
            <a:chOff x="1373786" y="1322305"/>
            <a:chExt cx="958482" cy="70548"/>
          </a:xfrm>
        </p:grpSpPr>
        <p:sp>
          <p:nvSpPr>
            <p:cNvPr id="21" name="Oval 20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2313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4">
          <p15:clr>
            <a:srgbClr val="FBAE40"/>
          </p15:clr>
        </p15:guide>
        <p15:guide id="3" pos="551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86518" y="466665"/>
            <a:ext cx="8370529" cy="48348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6519" y="962314"/>
            <a:ext cx="8370529" cy="358487"/>
          </a:xfrm>
        </p:spPr>
        <p:txBody>
          <a:bodyPr>
            <a:normAutofit/>
          </a:bodyPr>
          <a:lstStyle>
            <a:lvl1pPr marL="0" indent="0" algn="l">
              <a:buNone/>
              <a:defRPr sz="9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963915" y="1986901"/>
            <a:ext cx="1188000" cy="1188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941157" y="1986901"/>
            <a:ext cx="1188000" cy="1188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GB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867567" y="1986901"/>
            <a:ext cx="1188000" cy="1188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GB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793976" y="1986901"/>
            <a:ext cx="1188000" cy="1188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GB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30652" y="1332963"/>
            <a:ext cx="958482" cy="70548"/>
            <a:chOff x="1373786" y="1322305"/>
            <a:chExt cx="958482" cy="70548"/>
          </a:xfrm>
        </p:grpSpPr>
        <p:sp>
          <p:nvSpPr>
            <p:cNvPr id="19" name="Oval 18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176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4000" cy="6857999"/>
          </a:xfrm>
        </p:spPr>
        <p:txBody>
          <a:bodyPr/>
          <a:lstStyle/>
          <a:p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86518" y="466665"/>
            <a:ext cx="8370529" cy="48348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6519" y="962314"/>
            <a:ext cx="8370529" cy="358487"/>
          </a:xfrm>
        </p:spPr>
        <p:txBody>
          <a:bodyPr>
            <a:normAutofit/>
          </a:bodyPr>
          <a:lstStyle>
            <a:lvl1pPr marL="0" indent="0" algn="l">
              <a:buNone/>
              <a:defRPr sz="9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504592" y="1337633"/>
            <a:ext cx="718862" cy="70548"/>
            <a:chOff x="1373786" y="1322305"/>
            <a:chExt cx="958482" cy="70548"/>
          </a:xfrm>
        </p:grpSpPr>
        <p:sp>
          <p:nvSpPr>
            <p:cNvPr id="9" name="Oval 8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/>
            </a:p>
          </p:txBody>
        </p:sp>
      </p:grpSp>
    </p:spTree>
    <p:extLst>
      <p:ext uri="{BB962C8B-B14F-4D97-AF65-F5344CB8AC3E}">
        <p14:creationId xmlns:p14="http://schemas.microsoft.com/office/powerpoint/2010/main" val="88061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1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4000" cy="6857999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45319" y="5095876"/>
            <a:ext cx="897731" cy="1196975"/>
          </a:xfrm>
          <a:prstGeom prst="ellipse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90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338866" y="1859279"/>
            <a:ext cx="4071998" cy="2755393"/>
          </a:xfrm>
          <a:custGeom>
            <a:avLst/>
            <a:gdLst>
              <a:gd name="connsiteX0" fmla="*/ 0 w 3556000"/>
              <a:gd name="connsiteY0" fmla="*/ 0 h 2249488"/>
              <a:gd name="connsiteX1" fmla="*/ 3556000 w 3556000"/>
              <a:gd name="connsiteY1" fmla="*/ 0 h 2249488"/>
              <a:gd name="connsiteX2" fmla="*/ 3556000 w 3556000"/>
              <a:gd name="connsiteY2" fmla="*/ 2249488 h 2249488"/>
              <a:gd name="connsiteX3" fmla="*/ 0 w 3556000"/>
              <a:gd name="connsiteY3" fmla="*/ 2249488 h 2249488"/>
              <a:gd name="connsiteX4" fmla="*/ 0 w 3556000"/>
              <a:gd name="connsiteY4" fmla="*/ 0 h 2249488"/>
              <a:gd name="connsiteX0" fmla="*/ 0 w 3598863"/>
              <a:gd name="connsiteY0" fmla="*/ 0 h 2459038"/>
              <a:gd name="connsiteX1" fmla="*/ 3598863 w 3598863"/>
              <a:gd name="connsiteY1" fmla="*/ 209550 h 2459038"/>
              <a:gd name="connsiteX2" fmla="*/ 3598863 w 3598863"/>
              <a:gd name="connsiteY2" fmla="*/ 2459038 h 2459038"/>
              <a:gd name="connsiteX3" fmla="*/ 42863 w 3598863"/>
              <a:gd name="connsiteY3" fmla="*/ 2459038 h 2459038"/>
              <a:gd name="connsiteX4" fmla="*/ 0 w 3598863"/>
              <a:gd name="connsiteY4" fmla="*/ 0 h 2459038"/>
              <a:gd name="connsiteX0" fmla="*/ 0 w 4070350"/>
              <a:gd name="connsiteY0" fmla="*/ 242888 h 2701926"/>
              <a:gd name="connsiteX1" fmla="*/ 4070350 w 4070350"/>
              <a:gd name="connsiteY1" fmla="*/ 0 h 2701926"/>
              <a:gd name="connsiteX2" fmla="*/ 3598863 w 4070350"/>
              <a:gd name="connsiteY2" fmla="*/ 2701926 h 2701926"/>
              <a:gd name="connsiteX3" fmla="*/ 42863 w 4070350"/>
              <a:gd name="connsiteY3" fmla="*/ 2701926 h 2701926"/>
              <a:gd name="connsiteX4" fmla="*/ 0 w 4070350"/>
              <a:gd name="connsiteY4" fmla="*/ 242888 h 2701926"/>
              <a:gd name="connsiteX0" fmla="*/ 0 w 4822825"/>
              <a:gd name="connsiteY0" fmla="*/ 709613 h 3168651"/>
              <a:gd name="connsiteX1" fmla="*/ 4822825 w 4822825"/>
              <a:gd name="connsiteY1" fmla="*/ 0 h 3168651"/>
              <a:gd name="connsiteX2" fmla="*/ 3598863 w 4822825"/>
              <a:gd name="connsiteY2" fmla="*/ 3168651 h 3168651"/>
              <a:gd name="connsiteX3" fmla="*/ 42863 w 4822825"/>
              <a:gd name="connsiteY3" fmla="*/ 3168651 h 3168651"/>
              <a:gd name="connsiteX4" fmla="*/ 0 w 4822825"/>
              <a:gd name="connsiteY4" fmla="*/ 709613 h 3168651"/>
              <a:gd name="connsiteX0" fmla="*/ 0 w 4822825"/>
              <a:gd name="connsiteY0" fmla="*/ 709613 h 3759201"/>
              <a:gd name="connsiteX1" fmla="*/ 4822825 w 4822825"/>
              <a:gd name="connsiteY1" fmla="*/ 0 h 3759201"/>
              <a:gd name="connsiteX2" fmla="*/ 4065588 w 4822825"/>
              <a:gd name="connsiteY2" fmla="*/ 3759201 h 3759201"/>
              <a:gd name="connsiteX3" fmla="*/ 42863 w 4822825"/>
              <a:gd name="connsiteY3" fmla="*/ 3168651 h 3759201"/>
              <a:gd name="connsiteX4" fmla="*/ 0 w 4822825"/>
              <a:gd name="connsiteY4" fmla="*/ 709613 h 3759201"/>
              <a:gd name="connsiteX0" fmla="*/ 838200 w 5661025"/>
              <a:gd name="connsiteY0" fmla="*/ 709613 h 3830638"/>
              <a:gd name="connsiteX1" fmla="*/ 5661025 w 5661025"/>
              <a:gd name="connsiteY1" fmla="*/ 0 h 3830638"/>
              <a:gd name="connsiteX2" fmla="*/ 4903788 w 5661025"/>
              <a:gd name="connsiteY2" fmla="*/ 3759201 h 3830638"/>
              <a:gd name="connsiteX3" fmla="*/ 0 w 5661025"/>
              <a:gd name="connsiteY3" fmla="*/ 3830638 h 3830638"/>
              <a:gd name="connsiteX4" fmla="*/ 838200 w 5661025"/>
              <a:gd name="connsiteY4" fmla="*/ 709613 h 383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1025" h="3830638">
                <a:moveTo>
                  <a:pt x="838200" y="709613"/>
                </a:moveTo>
                <a:lnTo>
                  <a:pt x="5661025" y="0"/>
                </a:lnTo>
                <a:lnTo>
                  <a:pt x="4903788" y="3759201"/>
                </a:lnTo>
                <a:lnTo>
                  <a:pt x="0" y="3830638"/>
                </a:lnTo>
                <a:lnTo>
                  <a:pt x="838200" y="709613"/>
                </a:lnTo>
                <a:close/>
              </a:path>
            </a:pathLst>
          </a:cu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19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DC5C-A2C5-43E2-BBE0-642C1EB2F05D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3BDF-7E67-43D8-98C0-A2000A01C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5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9" r:id="rId2"/>
    <p:sldLayoutId id="2147483690" r:id="rId3"/>
    <p:sldLayoutId id="2147483696" r:id="rId4"/>
    <p:sldLayoutId id="2147483697" r:id="rId5"/>
    <p:sldLayoutId id="2147483704" r:id="rId6"/>
    <p:sldLayoutId id="2147483661" r:id="rId7"/>
    <p:sldLayoutId id="2147483673" r:id="rId8"/>
    <p:sldLayoutId id="2147483705" r:id="rId9"/>
    <p:sldLayoutId id="214748370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mahal94.wixsite.com/mysite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647709" y="2075912"/>
            <a:ext cx="67427" cy="745403"/>
            <a:chOff x="863611" y="2932065"/>
            <a:chExt cx="89903" cy="993871"/>
          </a:xfrm>
        </p:grpSpPr>
        <p:sp>
          <p:nvSpPr>
            <p:cNvPr id="24" name="Oval 23"/>
            <p:cNvSpPr/>
            <p:nvPr/>
          </p:nvSpPr>
          <p:spPr>
            <a:xfrm rot="16200000">
              <a:off x="864282" y="3836704"/>
              <a:ext cx="88561" cy="899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/>
            </a:p>
          </p:txBody>
        </p:sp>
        <p:sp>
          <p:nvSpPr>
            <p:cNvPr id="25" name="Oval 24"/>
            <p:cNvSpPr/>
            <p:nvPr/>
          </p:nvSpPr>
          <p:spPr>
            <a:xfrm rot="16200000">
              <a:off x="864282" y="3613091"/>
              <a:ext cx="88561" cy="899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/>
            </a:p>
          </p:txBody>
        </p:sp>
        <p:sp>
          <p:nvSpPr>
            <p:cNvPr id="26" name="Oval 25"/>
            <p:cNvSpPr/>
            <p:nvPr/>
          </p:nvSpPr>
          <p:spPr>
            <a:xfrm rot="16200000">
              <a:off x="864282" y="3386525"/>
              <a:ext cx="88561" cy="899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/>
            </a:p>
          </p:txBody>
        </p:sp>
        <p:sp>
          <p:nvSpPr>
            <p:cNvPr id="27" name="Oval 26"/>
            <p:cNvSpPr/>
            <p:nvPr/>
          </p:nvSpPr>
          <p:spPr>
            <a:xfrm rot="16200000">
              <a:off x="864282" y="3159959"/>
              <a:ext cx="88561" cy="8990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/>
            </a:p>
          </p:txBody>
        </p:sp>
        <p:sp>
          <p:nvSpPr>
            <p:cNvPr id="28" name="Oval 27"/>
            <p:cNvSpPr/>
            <p:nvPr/>
          </p:nvSpPr>
          <p:spPr>
            <a:xfrm rot="16200000">
              <a:off x="864282" y="2931394"/>
              <a:ext cx="88561" cy="8990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DE2B243-76D6-4A08-B22E-252567F7A028}"/>
              </a:ext>
            </a:extLst>
          </p:cNvPr>
          <p:cNvSpPr txBox="1"/>
          <p:nvPr/>
        </p:nvSpPr>
        <p:spPr>
          <a:xfrm>
            <a:off x="1094010" y="1648692"/>
            <a:ext cx="5711741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  <a:latin typeface="+mj-lt"/>
              </a:rPr>
              <a:t>Website Solution</a:t>
            </a:r>
            <a:endParaRPr lang="en-GB" sz="5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C0B58A-710A-4296-BC40-BAED855E0980}"/>
              </a:ext>
            </a:extLst>
          </p:cNvPr>
          <p:cNvSpPr txBox="1"/>
          <p:nvPr/>
        </p:nvSpPr>
        <p:spPr>
          <a:xfrm>
            <a:off x="4572000" y="2572022"/>
            <a:ext cx="571174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TECH CRUSADER CONSULTANT</a:t>
            </a:r>
            <a:endParaRPr lang="en-GB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CB41F5C-BBB7-4BBA-9DC4-C1F769721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10" y="4443535"/>
            <a:ext cx="7173298" cy="154248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CA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INFO8440 – Integrated Case Study</a:t>
            </a:r>
          </a:p>
          <a:p>
            <a:pPr algn="ctr"/>
            <a:r>
              <a:rPr lang="en-CA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07/17/2019</a:t>
            </a:r>
          </a:p>
          <a:p>
            <a:pPr algn="ctr"/>
            <a:endParaRPr lang="en-CA" dirty="0"/>
          </a:p>
          <a:p>
            <a:pPr algn="ctr"/>
            <a:r>
              <a:rPr lang="en-CA" sz="1300" b="1" dirty="0"/>
              <a:t>VAIBHAV SOLANKI – Project Manager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16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868228" y="2829274"/>
            <a:ext cx="1377553" cy="1379935"/>
          </a:xfrm>
          <a:custGeom>
            <a:avLst/>
            <a:gdLst>
              <a:gd name="T0" fmla="*/ 117 w 234"/>
              <a:gd name="T1" fmla="*/ 0 h 234"/>
              <a:gd name="T2" fmla="*/ 0 w 234"/>
              <a:gd name="T3" fmla="*/ 117 h 234"/>
              <a:gd name="T4" fmla="*/ 117 w 234"/>
              <a:gd name="T5" fmla="*/ 234 h 234"/>
              <a:gd name="T6" fmla="*/ 127 w 234"/>
              <a:gd name="T7" fmla="*/ 234 h 234"/>
              <a:gd name="T8" fmla="*/ 224 w 234"/>
              <a:gd name="T9" fmla="*/ 166 h 234"/>
              <a:gd name="T10" fmla="*/ 234 w 234"/>
              <a:gd name="T11" fmla="*/ 117 h 234"/>
              <a:gd name="T12" fmla="*/ 117 w 234"/>
              <a:gd name="T13" fmla="*/ 0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52" y="0"/>
                  <a:pt x="0" y="52"/>
                  <a:pt x="0" y="117"/>
                </a:cubicBezTo>
                <a:cubicBezTo>
                  <a:pt x="0" y="182"/>
                  <a:pt x="52" y="234"/>
                  <a:pt x="117" y="234"/>
                </a:cubicBezTo>
                <a:cubicBezTo>
                  <a:pt x="120" y="234"/>
                  <a:pt x="124" y="234"/>
                  <a:pt x="127" y="234"/>
                </a:cubicBezTo>
                <a:cubicBezTo>
                  <a:pt x="170" y="230"/>
                  <a:pt x="207" y="203"/>
                  <a:pt x="224" y="166"/>
                </a:cubicBezTo>
                <a:cubicBezTo>
                  <a:pt x="230" y="151"/>
                  <a:pt x="234" y="134"/>
                  <a:pt x="234" y="117"/>
                </a:cubicBezTo>
                <a:cubicBezTo>
                  <a:pt x="234" y="52"/>
                  <a:pt x="182" y="0"/>
                  <a:pt x="1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 rot="18285518">
            <a:off x="2346893" y="2738261"/>
            <a:ext cx="1383506" cy="1385888"/>
          </a:xfrm>
          <a:custGeom>
            <a:avLst/>
            <a:gdLst>
              <a:gd name="T0" fmla="*/ 173 w 235"/>
              <a:gd name="T1" fmla="*/ 14 h 235"/>
              <a:gd name="T2" fmla="*/ 118 w 235"/>
              <a:gd name="T3" fmla="*/ 0 h 235"/>
              <a:gd name="T4" fmla="*/ 107 w 235"/>
              <a:gd name="T5" fmla="*/ 1 h 235"/>
              <a:gd name="T6" fmla="*/ 11 w 235"/>
              <a:gd name="T7" fmla="*/ 69 h 235"/>
              <a:gd name="T8" fmla="*/ 0 w 235"/>
              <a:gd name="T9" fmla="*/ 118 h 235"/>
              <a:gd name="T10" fmla="*/ 118 w 235"/>
              <a:gd name="T11" fmla="*/ 235 h 235"/>
              <a:gd name="T12" fmla="*/ 234 w 235"/>
              <a:gd name="T13" fmla="*/ 129 h 235"/>
              <a:gd name="T14" fmla="*/ 235 w 235"/>
              <a:gd name="T15" fmla="*/ 118 h 235"/>
              <a:gd name="T16" fmla="*/ 173 w 235"/>
              <a:gd name="T17" fmla="*/ 1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" h="235">
                <a:moveTo>
                  <a:pt x="173" y="14"/>
                </a:moveTo>
                <a:cubicBezTo>
                  <a:pt x="156" y="5"/>
                  <a:pt x="137" y="0"/>
                  <a:pt x="118" y="0"/>
                </a:cubicBezTo>
                <a:cubicBezTo>
                  <a:pt x="114" y="0"/>
                  <a:pt x="111" y="1"/>
                  <a:pt x="107" y="1"/>
                </a:cubicBezTo>
                <a:cubicBezTo>
                  <a:pt x="90" y="38"/>
                  <a:pt x="54" y="65"/>
                  <a:pt x="11" y="69"/>
                </a:cubicBezTo>
                <a:cubicBezTo>
                  <a:pt x="4" y="84"/>
                  <a:pt x="0" y="100"/>
                  <a:pt x="0" y="118"/>
                </a:cubicBezTo>
                <a:cubicBezTo>
                  <a:pt x="0" y="182"/>
                  <a:pt x="53" y="235"/>
                  <a:pt x="118" y="235"/>
                </a:cubicBezTo>
                <a:cubicBezTo>
                  <a:pt x="178" y="235"/>
                  <a:pt x="228" y="189"/>
                  <a:pt x="234" y="129"/>
                </a:cubicBezTo>
                <a:cubicBezTo>
                  <a:pt x="235" y="125"/>
                  <a:pt x="235" y="122"/>
                  <a:pt x="235" y="118"/>
                </a:cubicBezTo>
                <a:cubicBezTo>
                  <a:pt x="235" y="73"/>
                  <a:pt x="210" y="34"/>
                  <a:pt x="173" y="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 rot="18285518">
            <a:off x="3824417" y="2750370"/>
            <a:ext cx="1383506" cy="1385888"/>
          </a:xfrm>
          <a:custGeom>
            <a:avLst/>
            <a:gdLst>
              <a:gd name="T0" fmla="*/ 173 w 235"/>
              <a:gd name="T1" fmla="*/ 14 h 235"/>
              <a:gd name="T2" fmla="*/ 118 w 235"/>
              <a:gd name="T3" fmla="*/ 0 h 235"/>
              <a:gd name="T4" fmla="*/ 107 w 235"/>
              <a:gd name="T5" fmla="*/ 1 h 235"/>
              <a:gd name="T6" fmla="*/ 11 w 235"/>
              <a:gd name="T7" fmla="*/ 69 h 235"/>
              <a:gd name="T8" fmla="*/ 0 w 235"/>
              <a:gd name="T9" fmla="*/ 118 h 235"/>
              <a:gd name="T10" fmla="*/ 118 w 235"/>
              <a:gd name="T11" fmla="*/ 235 h 235"/>
              <a:gd name="T12" fmla="*/ 234 w 235"/>
              <a:gd name="T13" fmla="*/ 129 h 235"/>
              <a:gd name="T14" fmla="*/ 235 w 235"/>
              <a:gd name="T15" fmla="*/ 118 h 235"/>
              <a:gd name="T16" fmla="*/ 173 w 235"/>
              <a:gd name="T17" fmla="*/ 1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" h="235">
                <a:moveTo>
                  <a:pt x="173" y="14"/>
                </a:moveTo>
                <a:cubicBezTo>
                  <a:pt x="156" y="5"/>
                  <a:pt x="137" y="0"/>
                  <a:pt x="118" y="0"/>
                </a:cubicBezTo>
                <a:cubicBezTo>
                  <a:pt x="114" y="0"/>
                  <a:pt x="111" y="1"/>
                  <a:pt x="107" y="1"/>
                </a:cubicBezTo>
                <a:cubicBezTo>
                  <a:pt x="90" y="38"/>
                  <a:pt x="54" y="65"/>
                  <a:pt x="11" y="69"/>
                </a:cubicBezTo>
                <a:cubicBezTo>
                  <a:pt x="4" y="84"/>
                  <a:pt x="0" y="100"/>
                  <a:pt x="0" y="118"/>
                </a:cubicBezTo>
                <a:cubicBezTo>
                  <a:pt x="0" y="182"/>
                  <a:pt x="53" y="235"/>
                  <a:pt x="118" y="235"/>
                </a:cubicBezTo>
                <a:cubicBezTo>
                  <a:pt x="178" y="235"/>
                  <a:pt x="228" y="189"/>
                  <a:pt x="234" y="129"/>
                </a:cubicBezTo>
                <a:cubicBezTo>
                  <a:pt x="235" y="125"/>
                  <a:pt x="235" y="122"/>
                  <a:pt x="235" y="118"/>
                </a:cubicBezTo>
                <a:cubicBezTo>
                  <a:pt x="235" y="73"/>
                  <a:pt x="210" y="34"/>
                  <a:pt x="173" y="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6" name="TextBox 15"/>
          <p:cNvSpPr txBox="1"/>
          <p:nvPr/>
        </p:nvSpPr>
        <p:spPr>
          <a:xfrm>
            <a:off x="1285418" y="3549681"/>
            <a:ext cx="530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Greet</a:t>
            </a:r>
          </a:p>
        </p:txBody>
      </p:sp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2836105" y="3064696"/>
            <a:ext cx="429545" cy="410529"/>
          </a:xfrm>
          <a:custGeom>
            <a:avLst/>
            <a:gdLst>
              <a:gd name="T0" fmla="*/ 66 w 67"/>
              <a:gd name="T1" fmla="*/ 0 h 64"/>
              <a:gd name="T2" fmla="*/ 65 w 67"/>
              <a:gd name="T3" fmla="*/ 0 h 64"/>
              <a:gd name="T4" fmla="*/ 1 w 67"/>
              <a:gd name="T5" fmla="*/ 42 h 64"/>
              <a:gd name="T6" fmla="*/ 1 w 67"/>
              <a:gd name="T7" fmla="*/ 44 h 64"/>
              <a:gd name="T8" fmla="*/ 2 w 67"/>
              <a:gd name="T9" fmla="*/ 45 h 64"/>
              <a:gd name="T10" fmla="*/ 26 w 67"/>
              <a:gd name="T11" fmla="*/ 45 h 64"/>
              <a:gd name="T12" fmla="*/ 25 w 67"/>
              <a:gd name="T13" fmla="*/ 62 h 64"/>
              <a:gd name="T14" fmla="*/ 26 w 67"/>
              <a:gd name="T15" fmla="*/ 64 h 64"/>
              <a:gd name="T16" fmla="*/ 27 w 67"/>
              <a:gd name="T17" fmla="*/ 64 h 64"/>
              <a:gd name="T18" fmla="*/ 28 w 67"/>
              <a:gd name="T19" fmla="*/ 63 h 64"/>
              <a:gd name="T20" fmla="*/ 37 w 67"/>
              <a:gd name="T21" fmla="*/ 52 h 64"/>
              <a:gd name="T22" fmla="*/ 59 w 67"/>
              <a:gd name="T23" fmla="*/ 64 h 64"/>
              <a:gd name="T24" fmla="*/ 61 w 67"/>
              <a:gd name="T25" fmla="*/ 64 h 64"/>
              <a:gd name="T26" fmla="*/ 61 w 67"/>
              <a:gd name="T27" fmla="*/ 62 h 64"/>
              <a:gd name="T28" fmla="*/ 67 w 67"/>
              <a:gd name="T29" fmla="*/ 1 h 64"/>
              <a:gd name="T30" fmla="*/ 66 w 67"/>
              <a:gd name="T31" fmla="*/ 0 h 64"/>
              <a:gd name="T32" fmla="*/ 27 w 67"/>
              <a:gd name="T33" fmla="*/ 42 h 64"/>
              <a:gd name="T34" fmla="*/ 27 w 67"/>
              <a:gd name="T35" fmla="*/ 42 h 64"/>
              <a:gd name="T36" fmla="*/ 7 w 67"/>
              <a:gd name="T37" fmla="*/ 42 h 64"/>
              <a:gd name="T38" fmla="*/ 58 w 67"/>
              <a:gd name="T39" fmla="*/ 8 h 64"/>
              <a:gd name="T40" fmla="*/ 27 w 67"/>
              <a:gd name="T41" fmla="*/ 42 h 64"/>
              <a:gd name="T42" fmla="*/ 38 w 67"/>
              <a:gd name="T43" fmla="*/ 49 h 64"/>
              <a:gd name="T44" fmla="*/ 63 w 67"/>
              <a:gd name="T45" fmla="*/ 7 h 64"/>
              <a:gd name="T46" fmla="*/ 59 w 67"/>
              <a:gd name="T47" fmla="*/ 60 h 64"/>
              <a:gd name="T48" fmla="*/ 38 w 67"/>
              <a:gd name="T49" fmla="*/ 49 h 64"/>
              <a:gd name="T50" fmla="*/ 29 w 67"/>
              <a:gd name="T51" fmla="*/ 58 h 64"/>
              <a:gd name="T52" fmla="*/ 29 w 67"/>
              <a:gd name="T53" fmla="*/ 44 h 64"/>
              <a:gd name="T54" fmla="*/ 29 w 67"/>
              <a:gd name="T55" fmla="*/ 43 h 64"/>
              <a:gd name="T56" fmla="*/ 60 w 67"/>
              <a:gd name="T57" fmla="*/ 9 h 64"/>
              <a:gd name="T58" fmla="*/ 36 w 67"/>
              <a:gd name="T59" fmla="*/ 49 h 64"/>
              <a:gd name="T60" fmla="*/ 36 w 67"/>
              <a:gd name="T61" fmla="*/ 49 h 64"/>
              <a:gd name="T62" fmla="*/ 29 w 67"/>
              <a:gd name="T63" fmla="*/ 5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7" h="64">
                <a:moveTo>
                  <a:pt x="66" y="0"/>
                </a:moveTo>
                <a:cubicBezTo>
                  <a:pt x="66" y="0"/>
                  <a:pt x="65" y="0"/>
                  <a:pt x="65" y="0"/>
                </a:cubicBezTo>
                <a:cubicBezTo>
                  <a:pt x="1" y="42"/>
                  <a:pt x="1" y="42"/>
                  <a:pt x="1" y="42"/>
                </a:cubicBezTo>
                <a:cubicBezTo>
                  <a:pt x="1" y="43"/>
                  <a:pt x="0" y="43"/>
                  <a:pt x="1" y="44"/>
                </a:cubicBezTo>
                <a:cubicBezTo>
                  <a:pt x="1" y="45"/>
                  <a:pt x="1" y="45"/>
                  <a:pt x="2" y="45"/>
                </a:cubicBezTo>
                <a:cubicBezTo>
                  <a:pt x="26" y="45"/>
                  <a:pt x="26" y="45"/>
                  <a:pt x="26" y="45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63"/>
                  <a:pt x="26" y="63"/>
                  <a:pt x="26" y="64"/>
                </a:cubicBezTo>
                <a:cubicBezTo>
                  <a:pt x="27" y="64"/>
                  <a:pt x="27" y="64"/>
                  <a:pt x="27" y="64"/>
                </a:cubicBezTo>
                <a:cubicBezTo>
                  <a:pt x="27" y="64"/>
                  <a:pt x="28" y="63"/>
                  <a:pt x="28" y="63"/>
                </a:cubicBezTo>
                <a:cubicBezTo>
                  <a:pt x="37" y="52"/>
                  <a:pt x="37" y="52"/>
                  <a:pt x="37" y="52"/>
                </a:cubicBezTo>
                <a:cubicBezTo>
                  <a:pt x="59" y="64"/>
                  <a:pt x="59" y="64"/>
                  <a:pt x="59" y="64"/>
                </a:cubicBezTo>
                <a:cubicBezTo>
                  <a:pt x="60" y="64"/>
                  <a:pt x="60" y="64"/>
                  <a:pt x="61" y="64"/>
                </a:cubicBezTo>
                <a:cubicBezTo>
                  <a:pt x="61" y="63"/>
                  <a:pt x="61" y="63"/>
                  <a:pt x="61" y="62"/>
                </a:cubicBezTo>
                <a:cubicBezTo>
                  <a:pt x="67" y="1"/>
                  <a:pt x="67" y="1"/>
                  <a:pt x="67" y="1"/>
                </a:cubicBezTo>
                <a:cubicBezTo>
                  <a:pt x="67" y="1"/>
                  <a:pt x="67" y="0"/>
                  <a:pt x="66" y="0"/>
                </a:cubicBezTo>
                <a:close/>
                <a:moveTo>
                  <a:pt x="27" y="42"/>
                </a:moveTo>
                <a:cubicBezTo>
                  <a:pt x="27" y="42"/>
                  <a:pt x="27" y="42"/>
                  <a:pt x="27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58" y="8"/>
                  <a:pt x="58" y="8"/>
                  <a:pt x="58" y="8"/>
                </a:cubicBezTo>
                <a:lnTo>
                  <a:pt x="27" y="42"/>
                </a:lnTo>
                <a:close/>
                <a:moveTo>
                  <a:pt x="38" y="49"/>
                </a:moveTo>
                <a:cubicBezTo>
                  <a:pt x="63" y="7"/>
                  <a:pt x="63" y="7"/>
                  <a:pt x="63" y="7"/>
                </a:cubicBezTo>
                <a:cubicBezTo>
                  <a:pt x="59" y="60"/>
                  <a:pt x="59" y="60"/>
                  <a:pt x="59" y="60"/>
                </a:cubicBezTo>
                <a:lnTo>
                  <a:pt x="38" y="49"/>
                </a:lnTo>
                <a:close/>
                <a:moveTo>
                  <a:pt x="29" y="58"/>
                </a:moveTo>
                <a:cubicBezTo>
                  <a:pt x="29" y="44"/>
                  <a:pt x="29" y="44"/>
                  <a:pt x="29" y="44"/>
                </a:cubicBezTo>
                <a:cubicBezTo>
                  <a:pt x="29" y="44"/>
                  <a:pt x="29" y="44"/>
                  <a:pt x="29" y="43"/>
                </a:cubicBezTo>
                <a:cubicBezTo>
                  <a:pt x="60" y="9"/>
                  <a:pt x="60" y="9"/>
                  <a:pt x="60" y="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9"/>
                  <a:pt x="36" y="49"/>
                  <a:pt x="36" y="49"/>
                </a:cubicBezTo>
                <a:lnTo>
                  <a:pt x="29" y="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2681064" y="3585731"/>
            <a:ext cx="784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Discover</a:t>
            </a:r>
          </a:p>
        </p:txBody>
      </p:sp>
      <p:sp>
        <p:nvSpPr>
          <p:cNvPr id="21" name="Freeform 25"/>
          <p:cNvSpPr>
            <a:spLocks noEditPoints="1"/>
          </p:cNvSpPr>
          <p:nvPr/>
        </p:nvSpPr>
        <p:spPr bwMode="auto">
          <a:xfrm>
            <a:off x="4444327" y="3084971"/>
            <a:ext cx="396479" cy="401241"/>
          </a:xfrm>
          <a:custGeom>
            <a:avLst/>
            <a:gdLst>
              <a:gd name="T0" fmla="*/ 61 w 68"/>
              <a:gd name="T1" fmla="*/ 29 h 69"/>
              <a:gd name="T2" fmla="*/ 63 w 68"/>
              <a:gd name="T3" fmla="*/ 22 h 69"/>
              <a:gd name="T4" fmla="*/ 49 w 68"/>
              <a:gd name="T5" fmla="*/ 3 h 69"/>
              <a:gd name="T6" fmla="*/ 31 w 68"/>
              <a:gd name="T7" fmla="*/ 18 h 69"/>
              <a:gd name="T8" fmla="*/ 67 w 68"/>
              <a:gd name="T9" fmla="*/ 18 h 69"/>
              <a:gd name="T10" fmla="*/ 68 w 68"/>
              <a:gd name="T11" fmla="*/ 25 h 69"/>
              <a:gd name="T12" fmla="*/ 29 w 68"/>
              <a:gd name="T13" fmla="*/ 44 h 69"/>
              <a:gd name="T14" fmla="*/ 22 w 68"/>
              <a:gd name="T15" fmla="*/ 44 h 69"/>
              <a:gd name="T16" fmla="*/ 17 w 68"/>
              <a:gd name="T17" fmla="*/ 32 h 69"/>
              <a:gd name="T18" fmla="*/ 22 w 68"/>
              <a:gd name="T19" fmla="*/ 27 h 69"/>
              <a:gd name="T20" fmla="*/ 29 w 68"/>
              <a:gd name="T21" fmla="*/ 27 h 69"/>
              <a:gd name="T22" fmla="*/ 34 w 68"/>
              <a:gd name="T23" fmla="*/ 32 h 69"/>
              <a:gd name="T24" fmla="*/ 41 w 68"/>
              <a:gd name="T25" fmla="*/ 36 h 69"/>
              <a:gd name="T26" fmla="*/ 43 w 68"/>
              <a:gd name="T27" fmla="*/ 42 h 69"/>
              <a:gd name="T28" fmla="*/ 43 w 68"/>
              <a:gd name="T29" fmla="*/ 46 h 69"/>
              <a:gd name="T30" fmla="*/ 41 w 68"/>
              <a:gd name="T31" fmla="*/ 52 h 69"/>
              <a:gd name="T32" fmla="*/ 34 w 68"/>
              <a:gd name="T33" fmla="*/ 55 h 69"/>
              <a:gd name="T34" fmla="*/ 29 w 68"/>
              <a:gd name="T35" fmla="*/ 61 h 69"/>
              <a:gd name="T36" fmla="*/ 22 w 68"/>
              <a:gd name="T37" fmla="*/ 61 h 69"/>
              <a:gd name="T38" fmla="*/ 17 w 68"/>
              <a:gd name="T39" fmla="*/ 55 h 69"/>
              <a:gd name="T40" fmla="*/ 10 w 68"/>
              <a:gd name="T41" fmla="*/ 52 h 69"/>
              <a:gd name="T42" fmla="*/ 9 w 68"/>
              <a:gd name="T43" fmla="*/ 46 h 69"/>
              <a:gd name="T44" fmla="*/ 9 w 68"/>
              <a:gd name="T45" fmla="*/ 42 h 69"/>
              <a:gd name="T46" fmla="*/ 10 w 68"/>
              <a:gd name="T47" fmla="*/ 36 h 69"/>
              <a:gd name="T48" fmla="*/ 17 w 68"/>
              <a:gd name="T49" fmla="*/ 32 h 69"/>
              <a:gd name="T50" fmla="*/ 25 w 68"/>
              <a:gd name="T51" fmla="*/ 52 h 69"/>
              <a:gd name="T52" fmla="*/ 25 w 68"/>
              <a:gd name="T53" fmla="*/ 35 h 69"/>
              <a:gd name="T54" fmla="*/ 25 w 68"/>
              <a:gd name="T55" fmla="*/ 66 h 69"/>
              <a:gd name="T56" fmla="*/ 11 w 68"/>
              <a:gd name="T57" fmla="*/ 27 h 69"/>
              <a:gd name="T58" fmla="*/ 16 w 68"/>
              <a:gd name="T59" fmla="*/ 22 h 69"/>
              <a:gd name="T60" fmla="*/ 9 w 68"/>
              <a:gd name="T61" fmla="*/ 24 h 69"/>
              <a:gd name="T62" fmla="*/ 25 w 68"/>
              <a:gd name="T63" fmla="*/ 69 h 69"/>
              <a:gd name="T64" fmla="*/ 48 w 68"/>
              <a:gd name="T65" fmla="*/ 44 h 69"/>
              <a:gd name="T66" fmla="*/ 60 w 68"/>
              <a:gd name="T67" fmla="*/ 17 h 69"/>
              <a:gd name="T68" fmla="*/ 60 w 68"/>
              <a:gd name="T69" fmla="*/ 20 h 69"/>
              <a:gd name="T70" fmla="*/ 59 w 68"/>
              <a:gd name="T71" fmla="*/ 23 h 69"/>
              <a:gd name="T72" fmla="*/ 54 w 68"/>
              <a:gd name="T73" fmla="*/ 25 h 69"/>
              <a:gd name="T74" fmla="*/ 51 w 68"/>
              <a:gd name="T75" fmla="*/ 29 h 69"/>
              <a:gd name="T76" fmla="*/ 47 w 68"/>
              <a:gd name="T77" fmla="*/ 29 h 69"/>
              <a:gd name="T78" fmla="*/ 43 w 68"/>
              <a:gd name="T79" fmla="*/ 25 h 69"/>
              <a:gd name="T80" fmla="*/ 39 w 68"/>
              <a:gd name="T81" fmla="*/ 23 h 69"/>
              <a:gd name="T82" fmla="*/ 38 w 68"/>
              <a:gd name="T83" fmla="*/ 20 h 69"/>
              <a:gd name="T84" fmla="*/ 38 w 68"/>
              <a:gd name="T85" fmla="*/ 17 h 69"/>
              <a:gd name="T86" fmla="*/ 39 w 68"/>
              <a:gd name="T87" fmla="*/ 13 h 69"/>
              <a:gd name="T88" fmla="*/ 43 w 68"/>
              <a:gd name="T89" fmla="*/ 11 h 69"/>
              <a:gd name="T90" fmla="*/ 47 w 68"/>
              <a:gd name="T91" fmla="*/ 7 h 69"/>
              <a:gd name="T92" fmla="*/ 51 w 68"/>
              <a:gd name="T93" fmla="*/ 7 h 69"/>
              <a:gd name="T94" fmla="*/ 54 w 68"/>
              <a:gd name="T95" fmla="*/ 11 h 69"/>
              <a:gd name="T96" fmla="*/ 59 w 68"/>
              <a:gd name="T97" fmla="*/ 13 h 69"/>
              <a:gd name="T98" fmla="*/ 60 w 68"/>
              <a:gd name="T99" fmla="*/ 17 h 69"/>
              <a:gd name="T100" fmla="*/ 49 w 68"/>
              <a:gd name="T101" fmla="*/ 13 h 69"/>
              <a:gd name="T102" fmla="*/ 49 w 68"/>
              <a:gd name="T103" fmla="*/ 23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" h="69">
                <a:moveTo>
                  <a:pt x="68" y="25"/>
                </a:moveTo>
                <a:cubicBezTo>
                  <a:pt x="61" y="29"/>
                  <a:pt x="61" y="29"/>
                  <a:pt x="61" y="29"/>
                </a:cubicBezTo>
                <a:cubicBezTo>
                  <a:pt x="61" y="21"/>
                  <a:pt x="61" y="21"/>
                  <a:pt x="61" y="21"/>
                </a:cubicBezTo>
                <a:cubicBezTo>
                  <a:pt x="63" y="22"/>
                  <a:pt x="63" y="22"/>
                  <a:pt x="63" y="22"/>
                </a:cubicBezTo>
                <a:cubicBezTo>
                  <a:pt x="64" y="21"/>
                  <a:pt x="64" y="19"/>
                  <a:pt x="64" y="18"/>
                </a:cubicBezTo>
                <a:cubicBezTo>
                  <a:pt x="64" y="10"/>
                  <a:pt x="57" y="3"/>
                  <a:pt x="49" y="3"/>
                </a:cubicBezTo>
                <a:cubicBezTo>
                  <a:pt x="40" y="3"/>
                  <a:pt x="33" y="10"/>
                  <a:pt x="33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8"/>
                  <a:pt x="39" y="0"/>
                  <a:pt x="49" y="0"/>
                </a:cubicBezTo>
                <a:cubicBezTo>
                  <a:pt x="59" y="0"/>
                  <a:pt x="67" y="8"/>
                  <a:pt x="67" y="18"/>
                </a:cubicBezTo>
                <a:cubicBezTo>
                  <a:pt x="67" y="20"/>
                  <a:pt x="66" y="22"/>
                  <a:pt x="66" y="24"/>
                </a:cubicBezTo>
                <a:lnTo>
                  <a:pt x="68" y="25"/>
                </a:lnTo>
                <a:close/>
                <a:moveTo>
                  <a:pt x="25" y="48"/>
                </a:moveTo>
                <a:cubicBezTo>
                  <a:pt x="27" y="48"/>
                  <a:pt x="29" y="46"/>
                  <a:pt x="29" y="44"/>
                </a:cubicBezTo>
                <a:cubicBezTo>
                  <a:pt x="29" y="42"/>
                  <a:pt x="27" y="40"/>
                  <a:pt x="25" y="40"/>
                </a:cubicBezTo>
                <a:cubicBezTo>
                  <a:pt x="23" y="40"/>
                  <a:pt x="22" y="42"/>
                  <a:pt x="22" y="44"/>
                </a:cubicBezTo>
                <a:cubicBezTo>
                  <a:pt x="22" y="46"/>
                  <a:pt x="23" y="48"/>
                  <a:pt x="25" y="48"/>
                </a:cubicBezTo>
                <a:close/>
                <a:moveTo>
                  <a:pt x="17" y="32"/>
                </a:moveTo>
                <a:cubicBezTo>
                  <a:pt x="19" y="32"/>
                  <a:pt x="19" y="30"/>
                  <a:pt x="18" y="28"/>
                </a:cubicBezTo>
                <a:cubicBezTo>
                  <a:pt x="19" y="28"/>
                  <a:pt x="21" y="27"/>
                  <a:pt x="22" y="27"/>
                </a:cubicBezTo>
                <a:cubicBezTo>
                  <a:pt x="23" y="29"/>
                  <a:pt x="24" y="30"/>
                  <a:pt x="26" y="30"/>
                </a:cubicBezTo>
                <a:cubicBezTo>
                  <a:pt x="27" y="30"/>
                  <a:pt x="28" y="29"/>
                  <a:pt x="29" y="27"/>
                </a:cubicBezTo>
                <a:cubicBezTo>
                  <a:pt x="30" y="27"/>
                  <a:pt x="32" y="28"/>
                  <a:pt x="33" y="28"/>
                </a:cubicBezTo>
                <a:cubicBezTo>
                  <a:pt x="32" y="30"/>
                  <a:pt x="33" y="32"/>
                  <a:pt x="34" y="32"/>
                </a:cubicBezTo>
                <a:cubicBezTo>
                  <a:pt x="35" y="33"/>
                  <a:pt x="37" y="33"/>
                  <a:pt x="38" y="32"/>
                </a:cubicBezTo>
                <a:cubicBezTo>
                  <a:pt x="39" y="33"/>
                  <a:pt x="40" y="34"/>
                  <a:pt x="41" y="36"/>
                </a:cubicBezTo>
                <a:cubicBezTo>
                  <a:pt x="39" y="36"/>
                  <a:pt x="38" y="38"/>
                  <a:pt x="39" y="39"/>
                </a:cubicBezTo>
                <a:cubicBezTo>
                  <a:pt x="39" y="41"/>
                  <a:pt x="41" y="42"/>
                  <a:pt x="43" y="42"/>
                </a:cubicBezTo>
                <a:cubicBezTo>
                  <a:pt x="43" y="42"/>
                  <a:pt x="43" y="43"/>
                  <a:pt x="43" y="44"/>
                </a:cubicBezTo>
                <a:cubicBezTo>
                  <a:pt x="43" y="45"/>
                  <a:pt x="43" y="45"/>
                  <a:pt x="43" y="46"/>
                </a:cubicBezTo>
                <a:cubicBezTo>
                  <a:pt x="41" y="46"/>
                  <a:pt x="39" y="47"/>
                  <a:pt x="39" y="48"/>
                </a:cubicBezTo>
                <a:cubicBezTo>
                  <a:pt x="38" y="50"/>
                  <a:pt x="39" y="51"/>
                  <a:pt x="41" y="52"/>
                </a:cubicBezTo>
                <a:cubicBezTo>
                  <a:pt x="40" y="53"/>
                  <a:pt x="39" y="55"/>
                  <a:pt x="38" y="56"/>
                </a:cubicBezTo>
                <a:cubicBezTo>
                  <a:pt x="37" y="54"/>
                  <a:pt x="35" y="54"/>
                  <a:pt x="34" y="55"/>
                </a:cubicBezTo>
                <a:cubicBezTo>
                  <a:pt x="33" y="56"/>
                  <a:pt x="32" y="58"/>
                  <a:pt x="33" y="59"/>
                </a:cubicBezTo>
                <a:cubicBezTo>
                  <a:pt x="32" y="60"/>
                  <a:pt x="30" y="60"/>
                  <a:pt x="29" y="61"/>
                </a:cubicBezTo>
                <a:cubicBezTo>
                  <a:pt x="28" y="59"/>
                  <a:pt x="27" y="58"/>
                  <a:pt x="26" y="58"/>
                </a:cubicBezTo>
                <a:cubicBezTo>
                  <a:pt x="24" y="58"/>
                  <a:pt x="23" y="59"/>
                  <a:pt x="22" y="61"/>
                </a:cubicBezTo>
                <a:cubicBezTo>
                  <a:pt x="21" y="60"/>
                  <a:pt x="19" y="60"/>
                  <a:pt x="18" y="59"/>
                </a:cubicBezTo>
                <a:cubicBezTo>
                  <a:pt x="19" y="58"/>
                  <a:pt x="19" y="56"/>
                  <a:pt x="17" y="55"/>
                </a:cubicBezTo>
                <a:cubicBezTo>
                  <a:pt x="16" y="54"/>
                  <a:pt x="14" y="54"/>
                  <a:pt x="13" y="56"/>
                </a:cubicBezTo>
                <a:cubicBezTo>
                  <a:pt x="12" y="55"/>
                  <a:pt x="11" y="53"/>
                  <a:pt x="10" y="52"/>
                </a:cubicBezTo>
                <a:cubicBezTo>
                  <a:pt x="12" y="51"/>
                  <a:pt x="13" y="50"/>
                  <a:pt x="12" y="48"/>
                </a:cubicBezTo>
                <a:cubicBezTo>
                  <a:pt x="12" y="47"/>
                  <a:pt x="10" y="46"/>
                  <a:pt x="9" y="46"/>
                </a:cubicBezTo>
                <a:cubicBezTo>
                  <a:pt x="8" y="45"/>
                  <a:pt x="8" y="45"/>
                  <a:pt x="8" y="44"/>
                </a:cubicBezTo>
                <a:cubicBezTo>
                  <a:pt x="8" y="43"/>
                  <a:pt x="8" y="42"/>
                  <a:pt x="9" y="42"/>
                </a:cubicBezTo>
                <a:cubicBezTo>
                  <a:pt x="10" y="42"/>
                  <a:pt x="12" y="41"/>
                  <a:pt x="12" y="39"/>
                </a:cubicBezTo>
                <a:cubicBezTo>
                  <a:pt x="13" y="38"/>
                  <a:pt x="12" y="36"/>
                  <a:pt x="10" y="36"/>
                </a:cubicBezTo>
                <a:cubicBezTo>
                  <a:pt x="11" y="34"/>
                  <a:pt x="12" y="33"/>
                  <a:pt x="13" y="32"/>
                </a:cubicBezTo>
                <a:cubicBezTo>
                  <a:pt x="14" y="33"/>
                  <a:pt x="16" y="33"/>
                  <a:pt x="17" y="32"/>
                </a:cubicBezTo>
                <a:close/>
                <a:moveTo>
                  <a:pt x="17" y="44"/>
                </a:moveTo>
                <a:cubicBezTo>
                  <a:pt x="17" y="49"/>
                  <a:pt x="21" y="52"/>
                  <a:pt x="25" y="52"/>
                </a:cubicBezTo>
                <a:cubicBezTo>
                  <a:pt x="30" y="52"/>
                  <a:pt x="34" y="49"/>
                  <a:pt x="34" y="44"/>
                </a:cubicBezTo>
                <a:cubicBezTo>
                  <a:pt x="34" y="39"/>
                  <a:pt x="30" y="35"/>
                  <a:pt x="25" y="35"/>
                </a:cubicBezTo>
                <a:cubicBezTo>
                  <a:pt x="21" y="35"/>
                  <a:pt x="17" y="39"/>
                  <a:pt x="17" y="44"/>
                </a:cubicBezTo>
                <a:close/>
                <a:moveTo>
                  <a:pt x="25" y="66"/>
                </a:moveTo>
                <a:cubicBezTo>
                  <a:pt x="13" y="66"/>
                  <a:pt x="3" y="56"/>
                  <a:pt x="3" y="44"/>
                </a:cubicBezTo>
                <a:cubicBezTo>
                  <a:pt x="3" y="37"/>
                  <a:pt x="6" y="31"/>
                  <a:pt x="11" y="27"/>
                </a:cubicBezTo>
                <a:cubicBezTo>
                  <a:pt x="12" y="29"/>
                  <a:pt x="12" y="29"/>
                  <a:pt x="12" y="29"/>
                </a:cubicBezTo>
                <a:cubicBezTo>
                  <a:pt x="16" y="22"/>
                  <a:pt x="16" y="22"/>
                  <a:pt x="16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9" y="24"/>
                  <a:pt x="9" y="24"/>
                  <a:pt x="9" y="24"/>
                </a:cubicBezTo>
                <a:cubicBezTo>
                  <a:pt x="3" y="29"/>
                  <a:pt x="0" y="36"/>
                  <a:pt x="0" y="44"/>
                </a:cubicBezTo>
                <a:cubicBezTo>
                  <a:pt x="0" y="58"/>
                  <a:pt x="11" y="69"/>
                  <a:pt x="25" y="69"/>
                </a:cubicBezTo>
                <a:cubicBezTo>
                  <a:pt x="39" y="69"/>
                  <a:pt x="50" y="58"/>
                  <a:pt x="50" y="44"/>
                </a:cubicBezTo>
                <a:cubicBezTo>
                  <a:pt x="48" y="44"/>
                  <a:pt x="48" y="44"/>
                  <a:pt x="48" y="44"/>
                </a:cubicBezTo>
                <a:cubicBezTo>
                  <a:pt x="48" y="56"/>
                  <a:pt x="38" y="66"/>
                  <a:pt x="25" y="66"/>
                </a:cubicBezTo>
                <a:close/>
                <a:moveTo>
                  <a:pt x="60" y="17"/>
                </a:moveTo>
                <a:cubicBezTo>
                  <a:pt x="60" y="17"/>
                  <a:pt x="60" y="18"/>
                  <a:pt x="60" y="18"/>
                </a:cubicBezTo>
                <a:cubicBezTo>
                  <a:pt x="60" y="19"/>
                  <a:pt x="60" y="19"/>
                  <a:pt x="60" y="20"/>
                </a:cubicBezTo>
                <a:cubicBezTo>
                  <a:pt x="59" y="19"/>
                  <a:pt x="58" y="20"/>
                  <a:pt x="58" y="21"/>
                </a:cubicBezTo>
                <a:cubicBezTo>
                  <a:pt x="57" y="22"/>
                  <a:pt x="58" y="23"/>
                  <a:pt x="59" y="23"/>
                </a:cubicBezTo>
                <a:cubicBezTo>
                  <a:pt x="58" y="24"/>
                  <a:pt x="58" y="25"/>
                  <a:pt x="57" y="26"/>
                </a:cubicBezTo>
                <a:cubicBezTo>
                  <a:pt x="56" y="25"/>
                  <a:pt x="55" y="25"/>
                  <a:pt x="54" y="25"/>
                </a:cubicBezTo>
                <a:cubicBezTo>
                  <a:pt x="53" y="26"/>
                  <a:pt x="53" y="27"/>
                  <a:pt x="54" y="28"/>
                </a:cubicBezTo>
                <a:cubicBezTo>
                  <a:pt x="53" y="29"/>
                  <a:pt x="52" y="29"/>
                  <a:pt x="51" y="29"/>
                </a:cubicBezTo>
                <a:cubicBezTo>
                  <a:pt x="51" y="28"/>
                  <a:pt x="50" y="27"/>
                  <a:pt x="49" y="27"/>
                </a:cubicBezTo>
                <a:cubicBezTo>
                  <a:pt x="48" y="27"/>
                  <a:pt x="47" y="28"/>
                  <a:pt x="47" y="29"/>
                </a:cubicBezTo>
                <a:cubicBezTo>
                  <a:pt x="46" y="29"/>
                  <a:pt x="45" y="29"/>
                  <a:pt x="44" y="28"/>
                </a:cubicBezTo>
                <a:cubicBezTo>
                  <a:pt x="44" y="27"/>
                  <a:pt x="44" y="26"/>
                  <a:pt x="43" y="25"/>
                </a:cubicBezTo>
                <a:cubicBezTo>
                  <a:pt x="42" y="25"/>
                  <a:pt x="41" y="25"/>
                  <a:pt x="41" y="26"/>
                </a:cubicBezTo>
                <a:cubicBezTo>
                  <a:pt x="40" y="25"/>
                  <a:pt x="39" y="24"/>
                  <a:pt x="39" y="23"/>
                </a:cubicBezTo>
                <a:cubicBezTo>
                  <a:pt x="40" y="23"/>
                  <a:pt x="40" y="22"/>
                  <a:pt x="40" y="21"/>
                </a:cubicBezTo>
                <a:cubicBezTo>
                  <a:pt x="40" y="20"/>
                  <a:pt x="39" y="19"/>
                  <a:pt x="38" y="20"/>
                </a:cubicBezTo>
                <a:cubicBezTo>
                  <a:pt x="38" y="19"/>
                  <a:pt x="37" y="19"/>
                  <a:pt x="37" y="18"/>
                </a:cubicBezTo>
                <a:cubicBezTo>
                  <a:pt x="37" y="18"/>
                  <a:pt x="38" y="17"/>
                  <a:pt x="38" y="17"/>
                </a:cubicBezTo>
                <a:cubicBezTo>
                  <a:pt x="39" y="17"/>
                  <a:pt x="40" y="16"/>
                  <a:pt x="40" y="15"/>
                </a:cubicBezTo>
                <a:cubicBezTo>
                  <a:pt x="40" y="14"/>
                  <a:pt x="40" y="13"/>
                  <a:pt x="39" y="13"/>
                </a:cubicBezTo>
                <a:cubicBezTo>
                  <a:pt x="39" y="12"/>
                  <a:pt x="40" y="11"/>
                  <a:pt x="41" y="10"/>
                </a:cubicBezTo>
                <a:cubicBezTo>
                  <a:pt x="41" y="11"/>
                  <a:pt x="42" y="11"/>
                  <a:pt x="43" y="11"/>
                </a:cubicBezTo>
                <a:cubicBezTo>
                  <a:pt x="44" y="10"/>
                  <a:pt x="44" y="9"/>
                  <a:pt x="44" y="8"/>
                </a:cubicBezTo>
                <a:cubicBezTo>
                  <a:pt x="45" y="7"/>
                  <a:pt x="46" y="7"/>
                  <a:pt x="47" y="7"/>
                </a:cubicBezTo>
                <a:cubicBezTo>
                  <a:pt x="47" y="8"/>
                  <a:pt x="48" y="9"/>
                  <a:pt x="49" y="9"/>
                </a:cubicBezTo>
                <a:cubicBezTo>
                  <a:pt x="50" y="9"/>
                  <a:pt x="51" y="8"/>
                  <a:pt x="51" y="7"/>
                </a:cubicBezTo>
                <a:cubicBezTo>
                  <a:pt x="52" y="7"/>
                  <a:pt x="53" y="7"/>
                  <a:pt x="54" y="8"/>
                </a:cubicBezTo>
                <a:cubicBezTo>
                  <a:pt x="53" y="9"/>
                  <a:pt x="53" y="10"/>
                  <a:pt x="54" y="11"/>
                </a:cubicBezTo>
                <a:cubicBezTo>
                  <a:pt x="55" y="11"/>
                  <a:pt x="56" y="11"/>
                  <a:pt x="57" y="10"/>
                </a:cubicBezTo>
                <a:cubicBezTo>
                  <a:pt x="58" y="11"/>
                  <a:pt x="58" y="12"/>
                  <a:pt x="59" y="13"/>
                </a:cubicBezTo>
                <a:cubicBezTo>
                  <a:pt x="58" y="13"/>
                  <a:pt x="57" y="14"/>
                  <a:pt x="58" y="15"/>
                </a:cubicBezTo>
                <a:cubicBezTo>
                  <a:pt x="58" y="16"/>
                  <a:pt x="59" y="17"/>
                  <a:pt x="60" y="17"/>
                </a:cubicBezTo>
                <a:close/>
                <a:moveTo>
                  <a:pt x="54" y="18"/>
                </a:moveTo>
                <a:cubicBezTo>
                  <a:pt x="54" y="15"/>
                  <a:pt x="52" y="13"/>
                  <a:pt x="49" y="13"/>
                </a:cubicBezTo>
                <a:cubicBezTo>
                  <a:pt x="46" y="13"/>
                  <a:pt x="43" y="15"/>
                  <a:pt x="43" y="18"/>
                </a:cubicBezTo>
                <a:cubicBezTo>
                  <a:pt x="43" y="21"/>
                  <a:pt x="46" y="23"/>
                  <a:pt x="49" y="23"/>
                </a:cubicBezTo>
                <a:cubicBezTo>
                  <a:pt x="52" y="23"/>
                  <a:pt x="54" y="21"/>
                  <a:pt x="54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2" name="TextBox 21"/>
          <p:cNvSpPr txBox="1"/>
          <p:nvPr/>
        </p:nvSpPr>
        <p:spPr>
          <a:xfrm>
            <a:off x="3987823" y="3535945"/>
            <a:ext cx="11993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Transfer the call</a:t>
            </a:r>
          </a:p>
        </p:txBody>
      </p:sp>
      <p:sp>
        <p:nvSpPr>
          <p:cNvPr id="23" name="Freeform 29"/>
          <p:cNvSpPr>
            <a:spLocks noEditPoints="1"/>
          </p:cNvSpPr>
          <p:nvPr/>
        </p:nvSpPr>
        <p:spPr bwMode="auto">
          <a:xfrm>
            <a:off x="6850356" y="3022065"/>
            <a:ext cx="441722" cy="417910"/>
          </a:xfrm>
          <a:custGeom>
            <a:avLst/>
            <a:gdLst>
              <a:gd name="T0" fmla="*/ 17 w 71"/>
              <a:gd name="T1" fmla="*/ 45 h 67"/>
              <a:gd name="T2" fmla="*/ 29 w 71"/>
              <a:gd name="T3" fmla="*/ 32 h 67"/>
              <a:gd name="T4" fmla="*/ 30 w 71"/>
              <a:gd name="T5" fmla="*/ 30 h 67"/>
              <a:gd name="T6" fmla="*/ 29 w 71"/>
              <a:gd name="T7" fmla="*/ 25 h 67"/>
              <a:gd name="T8" fmla="*/ 27 w 71"/>
              <a:gd name="T9" fmla="*/ 20 h 67"/>
              <a:gd name="T10" fmla="*/ 28 w 71"/>
              <a:gd name="T11" fmla="*/ 15 h 67"/>
              <a:gd name="T12" fmla="*/ 34 w 71"/>
              <a:gd name="T13" fmla="*/ 12 h 67"/>
              <a:gd name="T14" fmla="*/ 39 w 71"/>
              <a:gd name="T15" fmla="*/ 14 h 67"/>
              <a:gd name="T16" fmla="*/ 40 w 71"/>
              <a:gd name="T17" fmla="*/ 16 h 67"/>
              <a:gd name="T18" fmla="*/ 40 w 71"/>
              <a:gd name="T19" fmla="*/ 20 h 67"/>
              <a:gd name="T20" fmla="*/ 40 w 71"/>
              <a:gd name="T21" fmla="*/ 25 h 67"/>
              <a:gd name="T22" fmla="*/ 37 w 71"/>
              <a:gd name="T23" fmla="*/ 29 h 67"/>
              <a:gd name="T24" fmla="*/ 38 w 71"/>
              <a:gd name="T25" fmla="*/ 31 h 67"/>
              <a:gd name="T26" fmla="*/ 48 w 71"/>
              <a:gd name="T27" fmla="*/ 35 h 67"/>
              <a:gd name="T28" fmla="*/ 28 w 71"/>
              <a:gd name="T29" fmla="*/ 31 h 67"/>
              <a:gd name="T30" fmla="*/ 22 w 71"/>
              <a:gd name="T31" fmla="*/ 29 h 67"/>
              <a:gd name="T32" fmla="*/ 25 w 71"/>
              <a:gd name="T33" fmla="*/ 24 h 67"/>
              <a:gd name="T34" fmla="*/ 26 w 71"/>
              <a:gd name="T35" fmla="*/ 18 h 67"/>
              <a:gd name="T36" fmla="*/ 19 w 71"/>
              <a:gd name="T37" fmla="*/ 13 h 67"/>
              <a:gd name="T38" fmla="*/ 17 w 71"/>
              <a:gd name="T39" fmla="*/ 28 h 67"/>
              <a:gd name="T40" fmla="*/ 16 w 71"/>
              <a:gd name="T41" fmla="*/ 29 h 67"/>
              <a:gd name="T42" fmla="*/ 15 w 71"/>
              <a:gd name="T43" fmla="*/ 45 h 67"/>
              <a:gd name="T44" fmla="*/ 52 w 71"/>
              <a:gd name="T45" fmla="*/ 30 h 67"/>
              <a:gd name="T46" fmla="*/ 51 w 71"/>
              <a:gd name="T47" fmla="*/ 28 h 67"/>
              <a:gd name="T48" fmla="*/ 53 w 71"/>
              <a:gd name="T49" fmla="*/ 23 h 67"/>
              <a:gd name="T50" fmla="*/ 54 w 71"/>
              <a:gd name="T51" fmla="*/ 19 h 67"/>
              <a:gd name="T52" fmla="*/ 48 w 71"/>
              <a:gd name="T53" fmla="*/ 12 h 67"/>
              <a:gd name="T54" fmla="*/ 48 w 71"/>
              <a:gd name="T55" fmla="*/ 12 h 67"/>
              <a:gd name="T56" fmla="*/ 43 w 71"/>
              <a:gd name="T57" fmla="*/ 15 h 67"/>
              <a:gd name="T58" fmla="*/ 42 w 71"/>
              <a:gd name="T59" fmla="*/ 18 h 67"/>
              <a:gd name="T60" fmla="*/ 42 w 71"/>
              <a:gd name="T61" fmla="*/ 19 h 67"/>
              <a:gd name="T62" fmla="*/ 44 w 71"/>
              <a:gd name="T63" fmla="*/ 26 h 67"/>
              <a:gd name="T64" fmla="*/ 44 w 71"/>
              <a:gd name="T65" fmla="*/ 29 h 67"/>
              <a:gd name="T66" fmla="*/ 40 w 71"/>
              <a:gd name="T67" fmla="*/ 31 h 67"/>
              <a:gd name="T68" fmla="*/ 53 w 71"/>
              <a:gd name="T69" fmla="*/ 45 h 67"/>
              <a:gd name="T70" fmla="*/ 60 w 71"/>
              <a:gd name="T71" fmla="*/ 32 h 67"/>
              <a:gd name="T72" fmla="*/ 71 w 71"/>
              <a:gd name="T73" fmla="*/ 51 h 67"/>
              <a:gd name="T74" fmla="*/ 7 w 71"/>
              <a:gd name="T75" fmla="*/ 67 h 67"/>
              <a:gd name="T76" fmla="*/ 5 w 71"/>
              <a:gd name="T77" fmla="*/ 65 h 67"/>
              <a:gd name="T78" fmla="*/ 0 w 71"/>
              <a:gd name="T79" fmla="*/ 51 h 67"/>
              <a:gd name="T80" fmla="*/ 65 w 71"/>
              <a:gd name="T81" fmla="*/ 0 h 67"/>
              <a:gd name="T82" fmla="*/ 65 w 71"/>
              <a:gd name="T83" fmla="*/ 3 h 67"/>
              <a:gd name="T84" fmla="*/ 3 w 71"/>
              <a:gd name="T85" fmla="*/ 51 h 67"/>
              <a:gd name="T86" fmla="*/ 12 w 71"/>
              <a:gd name="T87" fmla="*/ 54 h 67"/>
              <a:gd name="T88" fmla="*/ 18 w 71"/>
              <a:gd name="T89" fmla="*/ 54 h 67"/>
              <a:gd name="T90" fmla="*/ 68 w 71"/>
              <a:gd name="T91" fmla="*/ 51 h 67"/>
              <a:gd name="T92" fmla="*/ 6 w 71"/>
              <a:gd name="T93" fmla="*/ 16 h 67"/>
              <a:gd name="T94" fmla="*/ 18 w 71"/>
              <a:gd name="T95" fmla="*/ 5 h 67"/>
              <a:gd name="T96" fmla="*/ 4 w 71"/>
              <a:gd name="T97" fmla="*/ 5 h 67"/>
              <a:gd name="T98" fmla="*/ 5 w 71"/>
              <a:gd name="T99" fmla="*/ 17 h 67"/>
              <a:gd name="T100" fmla="*/ 4 w 71"/>
              <a:gd name="T101" fmla="*/ 25 h 67"/>
              <a:gd name="T102" fmla="*/ 6 w 71"/>
              <a:gd name="T103" fmla="*/ 2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1" h="67">
                <a:moveTo>
                  <a:pt x="48" y="35"/>
                </a:moveTo>
                <a:cubicBezTo>
                  <a:pt x="48" y="35"/>
                  <a:pt x="51" y="45"/>
                  <a:pt x="51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9" y="35"/>
                  <a:pt x="20" y="35"/>
                </a:cubicBezTo>
                <a:cubicBezTo>
                  <a:pt x="21" y="35"/>
                  <a:pt x="27" y="33"/>
                  <a:pt x="29" y="33"/>
                </a:cubicBezTo>
                <a:cubicBezTo>
                  <a:pt x="29" y="33"/>
                  <a:pt x="29" y="32"/>
                  <a:pt x="29" y="32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1"/>
                  <a:pt x="30" y="31"/>
                  <a:pt x="30" y="30"/>
                </a:cubicBezTo>
                <a:cubicBezTo>
                  <a:pt x="30" y="30"/>
                  <a:pt x="31" y="29"/>
                  <a:pt x="31" y="29"/>
                </a:cubicBezTo>
                <a:cubicBezTo>
                  <a:pt x="31" y="29"/>
                  <a:pt x="29" y="27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8" y="25"/>
                  <a:pt x="28" y="25"/>
                </a:cubicBezTo>
                <a:cubicBezTo>
                  <a:pt x="27" y="24"/>
                  <a:pt x="27" y="23"/>
                  <a:pt x="27" y="23"/>
                </a:cubicBezTo>
                <a:cubicBezTo>
                  <a:pt x="27" y="22"/>
                  <a:pt x="26" y="21"/>
                  <a:pt x="27" y="20"/>
                </a:cubicBezTo>
                <a:cubicBezTo>
                  <a:pt x="27" y="20"/>
                  <a:pt x="28" y="20"/>
                  <a:pt x="28" y="20"/>
                </a:cubicBezTo>
                <a:cubicBezTo>
                  <a:pt x="28" y="20"/>
                  <a:pt x="28" y="19"/>
                  <a:pt x="28" y="18"/>
                </a:cubicBezTo>
                <a:cubicBezTo>
                  <a:pt x="27" y="16"/>
                  <a:pt x="28" y="16"/>
                  <a:pt x="28" y="15"/>
                </a:cubicBezTo>
                <a:cubicBezTo>
                  <a:pt x="29" y="14"/>
                  <a:pt x="30" y="14"/>
                  <a:pt x="30" y="14"/>
                </a:cubicBezTo>
                <a:cubicBezTo>
                  <a:pt x="30" y="14"/>
                  <a:pt x="31" y="14"/>
                  <a:pt x="31" y="14"/>
                </a:cubicBezTo>
                <a:cubicBezTo>
                  <a:pt x="31" y="13"/>
                  <a:pt x="33" y="12"/>
                  <a:pt x="34" y="12"/>
                </a:cubicBezTo>
                <a:cubicBezTo>
                  <a:pt x="39" y="12"/>
                  <a:pt x="41" y="15"/>
                  <a:pt x="41" y="15"/>
                </a:cubicBezTo>
                <a:cubicBezTo>
                  <a:pt x="41" y="15"/>
                  <a:pt x="40" y="15"/>
                  <a:pt x="40" y="15"/>
                </a:cubicBezTo>
                <a:cubicBezTo>
                  <a:pt x="39" y="14"/>
                  <a:pt x="39" y="14"/>
                  <a:pt x="39" y="14"/>
                </a:cubicBezTo>
                <a:cubicBezTo>
                  <a:pt x="39" y="14"/>
                  <a:pt x="40" y="15"/>
                  <a:pt x="40" y="15"/>
                </a:cubicBezTo>
                <a:cubicBezTo>
                  <a:pt x="41" y="16"/>
                  <a:pt x="41" y="17"/>
                  <a:pt x="41" y="17"/>
                </a:cubicBezTo>
                <a:cubicBezTo>
                  <a:pt x="41" y="17"/>
                  <a:pt x="41" y="16"/>
                  <a:pt x="40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6"/>
                  <a:pt x="40" y="17"/>
                  <a:pt x="40" y="18"/>
                </a:cubicBezTo>
                <a:cubicBezTo>
                  <a:pt x="40" y="19"/>
                  <a:pt x="40" y="20"/>
                  <a:pt x="40" y="20"/>
                </a:cubicBezTo>
                <a:cubicBezTo>
                  <a:pt x="40" y="20"/>
                  <a:pt x="41" y="20"/>
                  <a:pt x="41" y="20"/>
                </a:cubicBezTo>
                <a:cubicBezTo>
                  <a:pt x="42" y="21"/>
                  <a:pt x="41" y="22"/>
                  <a:pt x="41" y="23"/>
                </a:cubicBezTo>
                <a:cubicBezTo>
                  <a:pt x="41" y="23"/>
                  <a:pt x="41" y="24"/>
                  <a:pt x="40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7"/>
                  <a:pt x="37" y="29"/>
                  <a:pt x="37" y="29"/>
                </a:cubicBezTo>
                <a:cubicBezTo>
                  <a:pt x="37" y="29"/>
                  <a:pt x="37" y="30"/>
                  <a:pt x="38" y="30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1"/>
                  <a:pt x="38" y="31"/>
                  <a:pt x="38" y="31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2"/>
                  <a:pt x="39" y="33"/>
                  <a:pt x="39" y="33"/>
                </a:cubicBezTo>
                <a:cubicBezTo>
                  <a:pt x="41" y="33"/>
                  <a:pt x="47" y="35"/>
                  <a:pt x="48" y="35"/>
                </a:cubicBezTo>
                <a:close/>
                <a:moveTo>
                  <a:pt x="19" y="33"/>
                </a:moveTo>
                <a:cubicBezTo>
                  <a:pt x="20" y="33"/>
                  <a:pt x="24" y="32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6" y="30"/>
                  <a:pt x="23" y="29"/>
                  <a:pt x="23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9"/>
                  <a:pt x="22" y="29"/>
                  <a:pt x="22" y="29"/>
                </a:cubicBezTo>
                <a:cubicBezTo>
                  <a:pt x="22" y="29"/>
                  <a:pt x="22" y="28"/>
                  <a:pt x="22" y="28"/>
                </a:cubicBezTo>
                <a:cubicBezTo>
                  <a:pt x="24" y="28"/>
                  <a:pt x="25" y="28"/>
                  <a:pt x="25" y="28"/>
                </a:cubicBezTo>
                <a:cubicBezTo>
                  <a:pt x="25" y="28"/>
                  <a:pt x="25" y="26"/>
                  <a:pt x="25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4" y="21"/>
                  <a:pt x="25" y="20"/>
                  <a:pt x="26" y="19"/>
                </a:cubicBezTo>
                <a:cubicBezTo>
                  <a:pt x="26" y="19"/>
                  <a:pt x="26" y="18"/>
                  <a:pt x="26" y="18"/>
                </a:cubicBezTo>
                <a:cubicBezTo>
                  <a:pt x="25" y="15"/>
                  <a:pt x="24" y="15"/>
                  <a:pt x="23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4"/>
                  <a:pt x="21" y="13"/>
                  <a:pt x="19" y="13"/>
                </a:cubicBezTo>
                <a:cubicBezTo>
                  <a:pt x="17" y="13"/>
                  <a:pt x="14" y="15"/>
                  <a:pt x="14" y="18"/>
                </a:cubicBezTo>
                <a:cubicBezTo>
                  <a:pt x="12" y="23"/>
                  <a:pt x="14" y="28"/>
                  <a:pt x="14" y="28"/>
                </a:cubicBezTo>
                <a:cubicBezTo>
                  <a:pt x="14" y="28"/>
                  <a:pt x="16" y="28"/>
                  <a:pt x="17" y="28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9"/>
                  <a:pt x="17" y="29"/>
                  <a:pt x="16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9"/>
                  <a:pt x="11" y="31"/>
                  <a:pt x="10" y="31"/>
                </a:cubicBezTo>
                <a:cubicBezTo>
                  <a:pt x="10" y="32"/>
                  <a:pt x="8" y="45"/>
                  <a:pt x="8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8" y="34"/>
                  <a:pt x="19" y="34"/>
                  <a:pt x="19" y="33"/>
                </a:cubicBezTo>
                <a:close/>
                <a:moveTo>
                  <a:pt x="52" y="30"/>
                </a:move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8"/>
                  <a:pt x="51" y="28"/>
                </a:cubicBezTo>
                <a:cubicBezTo>
                  <a:pt x="51" y="27"/>
                  <a:pt x="51" y="27"/>
                  <a:pt x="5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2" y="25"/>
                  <a:pt x="52" y="24"/>
                  <a:pt x="53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4" y="22"/>
                  <a:pt x="54" y="22"/>
                  <a:pt x="54" y="21"/>
                </a:cubicBezTo>
                <a:cubicBezTo>
                  <a:pt x="54" y="21"/>
                  <a:pt x="55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8"/>
                  <a:pt x="54" y="17"/>
                  <a:pt x="54" y="17"/>
                </a:cubicBezTo>
                <a:cubicBezTo>
                  <a:pt x="54" y="16"/>
                  <a:pt x="53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5" y="12"/>
                  <a:pt x="43" y="13"/>
                  <a:pt x="43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6"/>
                  <a:pt x="43" y="16"/>
                </a:cubicBezTo>
                <a:cubicBezTo>
                  <a:pt x="43" y="16"/>
                  <a:pt x="43" y="16"/>
                  <a:pt x="43" y="17"/>
                </a:cubicBezTo>
                <a:cubicBezTo>
                  <a:pt x="43" y="17"/>
                  <a:pt x="43" y="18"/>
                  <a:pt x="42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42" y="18"/>
                  <a:pt x="42" y="19"/>
                  <a:pt x="42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3" y="19"/>
                  <a:pt x="44" y="21"/>
                  <a:pt x="43" y="23"/>
                </a:cubicBezTo>
                <a:cubicBezTo>
                  <a:pt x="43" y="24"/>
                  <a:pt x="44" y="25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7"/>
                  <a:pt x="45" y="27"/>
                  <a:pt x="44" y="28"/>
                </a:cubicBezTo>
                <a:cubicBezTo>
                  <a:pt x="44" y="28"/>
                  <a:pt x="44" y="29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1" y="31"/>
                  <a:pt x="40" y="31"/>
                </a:cubicBezTo>
                <a:cubicBezTo>
                  <a:pt x="40" y="31"/>
                  <a:pt x="40" y="31"/>
                  <a:pt x="40" y="31"/>
                </a:cubicBezTo>
                <a:cubicBezTo>
                  <a:pt x="43" y="32"/>
                  <a:pt x="48" y="33"/>
                  <a:pt x="48" y="33"/>
                </a:cubicBezTo>
                <a:cubicBezTo>
                  <a:pt x="49" y="34"/>
                  <a:pt x="50" y="34"/>
                  <a:pt x="53" y="45"/>
                </a:cubicBezTo>
                <a:cubicBezTo>
                  <a:pt x="53" y="45"/>
                  <a:pt x="53" y="45"/>
                  <a:pt x="53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62" y="40"/>
                  <a:pt x="60" y="32"/>
                  <a:pt x="60" y="32"/>
                </a:cubicBezTo>
                <a:cubicBezTo>
                  <a:pt x="59" y="32"/>
                  <a:pt x="54" y="30"/>
                  <a:pt x="52" y="30"/>
                </a:cubicBezTo>
                <a:close/>
                <a:moveTo>
                  <a:pt x="71" y="5"/>
                </a:moveTo>
                <a:cubicBezTo>
                  <a:pt x="71" y="51"/>
                  <a:pt x="71" y="51"/>
                  <a:pt x="71" y="51"/>
                </a:cubicBezTo>
                <a:cubicBezTo>
                  <a:pt x="71" y="54"/>
                  <a:pt x="68" y="56"/>
                  <a:pt x="65" y="56"/>
                </a:cubicBezTo>
                <a:cubicBezTo>
                  <a:pt x="19" y="56"/>
                  <a:pt x="19" y="56"/>
                  <a:pt x="19" y="56"/>
                </a:cubicBezTo>
                <a:cubicBezTo>
                  <a:pt x="7" y="67"/>
                  <a:pt x="7" y="67"/>
                  <a:pt x="7" y="67"/>
                </a:cubicBezTo>
                <a:cubicBezTo>
                  <a:pt x="7" y="67"/>
                  <a:pt x="6" y="67"/>
                  <a:pt x="6" y="67"/>
                </a:cubicBezTo>
                <a:cubicBezTo>
                  <a:pt x="6" y="67"/>
                  <a:pt x="5" y="67"/>
                  <a:pt x="5" y="67"/>
                </a:cubicBezTo>
                <a:cubicBezTo>
                  <a:pt x="4" y="67"/>
                  <a:pt x="4" y="66"/>
                  <a:pt x="5" y="65"/>
                </a:cubicBezTo>
                <a:cubicBezTo>
                  <a:pt x="8" y="56"/>
                  <a:pt x="8" y="56"/>
                  <a:pt x="8" y="56"/>
                </a:cubicBezTo>
                <a:cubicBezTo>
                  <a:pt x="5" y="56"/>
                  <a:pt x="5" y="56"/>
                  <a:pt x="5" y="56"/>
                </a:cubicBezTo>
                <a:cubicBezTo>
                  <a:pt x="2" y="56"/>
                  <a:pt x="0" y="54"/>
                  <a:pt x="0" y="51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3"/>
                  <a:pt x="71" y="5"/>
                </a:cubicBezTo>
                <a:close/>
                <a:moveTo>
                  <a:pt x="68" y="5"/>
                </a:moveTo>
                <a:cubicBezTo>
                  <a:pt x="68" y="4"/>
                  <a:pt x="67" y="3"/>
                  <a:pt x="65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51"/>
                  <a:pt x="3" y="51"/>
                  <a:pt x="3" y="51"/>
                </a:cubicBezTo>
                <a:cubicBezTo>
                  <a:pt x="3" y="52"/>
                  <a:pt x="4" y="53"/>
                  <a:pt x="5" y="53"/>
                </a:cubicBezTo>
                <a:cubicBezTo>
                  <a:pt x="10" y="53"/>
                  <a:pt x="10" y="53"/>
                  <a:pt x="10" y="53"/>
                </a:cubicBezTo>
                <a:cubicBezTo>
                  <a:pt x="11" y="53"/>
                  <a:pt x="11" y="53"/>
                  <a:pt x="12" y="54"/>
                </a:cubicBezTo>
                <a:cubicBezTo>
                  <a:pt x="12" y="54"/>
                  <a:pt x="12" y="55"/>
                  <a:pt x="12" y="55"/>
                </a:cubicBezTo>
                <a:cubicBezTo>
                  <a:pt x="10" y="61"/>
                  <a:pt x="10" y="61"/>
                  <a:pt x="10" y="61"/>
                </a:cubicBezTo>
                <a:cubicBezTo>
                  <a:pt x="18" y="54"/>
                  <a:pt x="18" y="54"/>
                  <a:pt x="18" y="54"/>
                </a:cubicBezTo>
                <a:cubicBezTo>
                  <a:pt x="18" y="53"/>
                  <a:pt x="18" y="53"/>
                  <a:pt x="19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7" y="53"/>
                  <a:pt x="68" y="52"/>
                  <a:pt x="68" y="51"/>
                </a:cubicBezTo>
                <a:lnTo>
                  <a:pt x="68" y="5"/>
                </a:lnTo>
                <a:close/>
                <a:moveTo>
                  <a:pt x="5" y="17"/>
                </a:moveTo>
                <a:cubicBezTo>
                  <a:pt x="6" y="17"/>
                  <a:pt x="6" y="16"/>
                  <a:pt x="6" y="16"/>
                </a:cubicBezTo>
                <a:cubicBezTo>
                  <a:pt x="6" y="6"/>
                  <a:pt x="6" y="6"/>
                  <a:pt x="6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5"/>
                </a:cubicBezTo>
                <a:cubicBezTo>
                  <a:pt x="18" y="5"/>
                  <a:pt x="18" y="4"/>
                  <a:pt x="17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5" y="5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6"/>
                  <a:pt x="4" y="17"/>
                  <a:pt x="5" y="17"/>
                </a:cubicBezTo>
                <a:close/>
                <a:moveTo>
                  <a:pt x="5" y="19"/>
                </a:moveTo>
                <a:cubicBezTo>
                  <a:pt x="4" y="19"/>
                  <a:pt x="4" y="19"/>
                  <a:pt x="4" y="20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5"/>
                  <a:pt x="4" y="26"/>
                  <a:pt x="5" y="26"/>
                </a:cubicBezTo>
                <a:cubicBezTo>
                  <a:pt x="6" y="26"/>
                  <a:pt x="6" y="25"/>
                  <a:pt x="6" y="25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19"/>
                  <a:pt x="6" y="19"/>
                  <a:pt x="5" y="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5" name="Rectangle 6"/>
          <p:cNvSpPr/>
          <p:nvPr/>
        </p:nvSpPr>
        <p:spPr>
          <a:xfrm>
            <a:off x="1045135" y="4694548"/>
            <a:ext cx="6691840" cy="25122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 defTabSz="685800">
              <a:lnSpc>
                <a:spcPct val="15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900" dirty="0">
                <a:ea typeface="Open Sans Light" pitchFamily="34"/>
                <a:cs typeface="Open Sans Light" pitchFamily="34"/>
              </a:rPr>
              <a:t> </a:t>
            </a:r>
            <a:endParaRPr lang="en-US" sz="900" dirty="0">
              <a:ea typeface="Open Sans Light" pitchFamily="34"/>
              <a:cs typeface="Open Sans Light" pitchFamily="34"/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386518" y="830387"/>
            <a:ext cx="8370529" cy="483487"/>
          </a:xfrm>
        </p:spPr>
        <p:txBody>
          <a:bodyPr>
            <a:noAutofit/>
          </a:bodyPr>
          <a:lstStyle/>
          <a:p>
            <a:r>
              <a:rPr lang="en-GB" sz="3200" dirty="0">
                <a:ea typeface="Roboto" pitchFamily="2" charset="0"/>
              </a:rPr>
              <a:t>Customer Support Process</a:t>
            </a:r>
            <a:endParaRPr lang="en-GB" sz="4400" dirty="0">
              <a:ea typeface="Roboto" pitchFamily="2" charset="0"/>
            </a:endParaRPr>
          </a:p>
        </p:txBody>
      </p:sp>
      <p:sp>
        <p:nvSpPr>
          <p:cNvPr id="27" name="Subtitle 26"/>
          <p:cNvSpPr>
            <a:spLocks noGrp="1"/>
          </p:cNvSpPr>
          <p:nvPr>
            <p:ph type="subTitle" idx="1"/>
          </p:nvPr>
        </p:nvSpPr>
        <p:spPr>
          <a:xfrm>
            <a:off x="386517" y="1199014"/>
            <a:ext cx="8370529" cy="5992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Frustrating Customer Service </a:t>
            </a:r>
            <a:endParaRPr lang="en-GB" sz="14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DF01CF38-DE42-45B0-BA05-D9ED12A65C04}"/>
              </a:ext>
            </a:extLst>
          </p:cNvPr>
          <p:cNvSpPr txBox="1"/>
          <p:nvPr/>
        </p:nvSpPr>
        <p:spPr>
          <a:xfrm>
            <a:off x="767883" y="4382634"/>
            <a:ext cx="1578241" cy="3522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Greets the caller</a:t>
            </a:r>
            <a:endParaRPr lang="en-GB" sz="14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E4461F56-B44D-4E8A-BDDE-1672ADE4890E}"/>
              </a:ext>
            </a:extLst>
          </p:cNvPr>
          <p:cNvSpPr txBox="1"/>
          <p:nvPr/>
        </p:nvSpPr>
        <p:spPr>
          <a:xfrm>
            <a:off x="2249520" y="4349073"/>
            <a:ext cx="1578241" cy="9986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Identifies the product for which they require help</a:t>
            </a: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FF7506DA-77E5-4668-A8ED-F1AC0B83CFA8}"/>
              </a:ext>
            </a:extLst>
          </p:cNvPr>
          <p:cNvSpPr txBox="1"/>
          <p:nvPr/>
        </p:nvSpPr>
        <p:spPr>
          <a:xfrm>
            <a:off x="3800094" y="4303569"/>
            <a:ext cx="1668240" cy="9986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Transfer’s the call to an appropriate department</a:t>
            </a: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91EA76A4-D39B-49D4-A960-3336C1814F84}"/>
              </a:ext>
            </a:extLst>
          </p:cNvPr>
          <p:cNvSpPr txBox="1"/>
          <p:nvPr/>
        </p:nvSpPr>
        <p:spPr>
          <a:xfrm>
            <a:off x="5297780" y="4316085"/>
            <a:ext cx="1668240" cy="9986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Listen’s to the problem and provides solution</a:t>
            </a: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417C3EC1-937C-4464-879C-6160999CDDFC}"/>
              </a:ext>
            </a:extLst>
          </p:cNvPr>
          <p:cNvSpPr txBox="1"/>
          <p:nvPr/>
        </p:nvSpPr>
        <p:spPr>
          <a:xfrm>
            <a:off x="6871848" y="4324640"/>
            <a:ext cx="1668240" cy="9986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If customer not satisfied, forwards to an expert</a:t>
            </a:r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8287C471-EF29-43B5-9ECE-23B788714B16}"/>
              </a:ext>
            </a:extLst>
          </p:cNvPr>
          <p:cNvSpPr>
            <a:spLocks/>
          </p:cNvSpPr>
          <p:nvPr/>
        </p:nvSpPr>
        <p:spPr bwMode="auto">
          <a:xfrm rot="18285518">
            <a:off x="6896993" y="2699545"/>
            <a:ext cx="1383506" cy="1385888"/>
          </a:xfrm>
          <a:custGeom>
            <a:avLst/>
            <a:gdLst>
              <a:gd name="T0" fmla="*/ 173 w 235"/>
              <a:gd name="T1" fmla="*/ 14 h 235"/>
              <a:gd name="T2" fmla="*/ 118 w 235"/>
              <a:gd name="T3" fmla="*/ 0 h 235"/>
              <a:gd name="T4" fmla="*/ 107 w 235"/>
              <a:gd name="T5" fmla="*/ 1 h 235"/>
              <a:gd name="T6" fmla="*/ 11 w 235"/>
              <a:gd name="T7" fmla="*/ 69 h 235"/>
              <a:gd name="T8" fmla="*/ 0 w 235"/>
              <a:gd name="T9" fmla="*/ 118 h 235"/>
              <a:gd name="T10" fmla="*/ 118 w 235"/>
              <a:gd name="T11" fmla="*/ 235 h 235"/>
              <a:gd name="T12" fmla="*/ 234 w 235"/>
              <a:gd name="T13" fmla="*/ 129 h 235"/>
              <a:gd name="T14" fmla="*/ 235 w 235"/>
              <a:gd name="T15" fmla="*/ 118 h 235"/>
              <a:gd name="T16" fmla="*/ 173 w 235"/>
              <a:gd name="T17" fmla="*/ 1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" h="235">
                <a:moveTo>
                  <a:pt x="173" y="14"/>
                </a:moveTo>
                <a:cubicBezTo>
                  <a:pt x="156" y="5"/>
                  <a:pt x="137" y="0"/>
                  <a:pt x="118" y="0"/>
                </a:cubicBezTo>
                <a:cubicBezTo>
                  <a:pt x="114" y="0"/>
                  <a:pt x="111" y="1"/>
                  <a:pt x="107" y="1"/>
                </a:cubicBezTo>
                <a:cubicBezTo>
                  <a:pt x="90" y="38"/>
                  <a:pt x="54" y="65"/>
                  <a:pt x="11" y="69"/>
                </a:cubicBezTo>
                <a:cubicBezTo>
                  <a:pt x="4" y="84"/>
                  <a:pt x="0" y="100"/>
                  <a:pt x="0" y="118"/>
                </a:cubicBezTo>
                <a:cubicBezTo>
                  <a:pt x="0" y="182"/>
                  <a:pt x="53" y="235"/>
                  <a:pt x="118" y="235"/>
                </a:cubicBezTo>
                <a:cubicBezTo>
                  <a:pt x="178" y="235"/>
                  <a:pt x="228" y="189"/>
                  <a:pt x="234" y="129"/>
                </a:cubicBezTo>
                <a:cubicBezTo>
                  <a:pt x="235" y="125"/>
                  <a:pt x="235" y="122"/>
                  <a:pt x="235" y="118"/>
                </a:cubicBezTo>
                <a:cubicBezTo>
                  <a:pt x="235" y="73"/>
                  <a:pt x="210" y="34"/>
                  <a:pt x="173" y="1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A9D5A5-D148-42C3-85B5-C9C4AFAADEDD}"/>
              </a:ext>
            </a:extLst>
          </p:cNvPr>
          <p:cNvSpPr txBox="1"/>
          <p:nvPr/>
        </p:nvSpPr>
        <p:spPr>
          <a:xfrm>
            <a:off x="7035755" y="3526670"/>
            <a:ext cx="12570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Escalated Service</a:t>
            </a: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1C5D9CF6-D44D-469B-8D11-A745D984D1A5}"/>
              </a:ext>
            </a:extLst>
          </p:cNvPr>
          <p:cNvSpPr>
            <a:spLocks noEditPoints="1"/>
          </p:cNvSpPr>
          <p:nvPr/>
        </p:nvSpPr>
        <p:spPr bwMode="auto">
          <a:xfrm>
            <a:off x="7411534" y="2994304"/>
            <a:ext cx="406301" cy="383999"/>
          </a:xfrm>
          <a:custGeom>
            <a:avLst/>
            <a:gdLst>
              <a:gd name="T0" fmla="*/ 15 w 73"/>
              <a:gd name="T1" fmla="*/ 12 h 69"/>
              <a:gd name="T2" fmla="*/ 11 w 73"/>
              <a:gd name="T3" fmla="*/ 23 h 69"/>
              <a:gd name="T4" fmla="*/ 15 w 73"/>
              <a:gd name="T5" fmla="*/ 33 h 69"/>
              <a:gd name="T6" fmla="*/ 15 w 73"/>
              <a:gd name="T7" fmla="*/ 34 h 69"/>
              <a:gd name="T8" fmla="*/ 14 w 73"/>
              <a:gd name="T9" fmla="*/ 35 h 69"/>
              <a:gd name="T10" fmla="*/ 14 w 73"/>
              <a:gd name="T11" fmla="*/ 34 h 69"/>
              <a:gd name="T12" fmla="*/ 9 w 73"/>
              <a:gd name="T13" fmla="*/ 23 h 69"/>
              <a:gd name="T14" fmla="*/ 14 w 73"/>
              <a:gd name="T15" fmla="*/ 11 h 69"/>
              <a:gd name="T16" fmla="*/ 15 w 73"/>
              <a:gd name="T17" fmla="*/ 11 h 69"/>
              <a:gd name="T18" fmla="*/ 15 w 73"/>
              <a:gd name="T19" fmla="*/ 12 h 69"/>
              <a:gd name="T20" fmla="*/ 70 w 73"/>
              <a:gd name="T21" fmla="*/ 67 h 69"/>
              <a:gd name="T22" fmla="*/ 64 w 73"/>
              <a:gd name="T23" fmla="*/ 69 h 69"/>
              <a:gd name="T24" fmla="*/ 58 w 73"/>
              <a:gd name="T25" fmla="*/ 67 h 69"/>
              <a:gd name="T26" fmla="*/ 44 w 73"/>
              <a:gd name="T27" fmla="*/ 53 h 69"/>
              <a:gd name="T28" fmla="*/ 42 w 73"/>
              <a:gd name="T29" fmla="*/ 47 h 69"/>
              <a:gd name="T30" fmla="*/ 37 w 73"/>
              <a:gd name="T31" fmla="*/ 42 h 69"/>
              <a:gd name="T32" fmla="*/ 25 w 73"/>
              <a:gd name="T33" fmla="*/ 45 h 69"/>
              <a:gd name="T34" fmla="*/ 9 w 73"/>
              <a:gd name="T35" fmla="*/ 39 h 69"/>
              <a:gd name="T36" fmla="*/ 9 w 73"/>
              <a:gd name="T37" fmla="*/ 7 h 69"/>
              <a:gd name="T38" fmla="*/ 25 w 73"/>
              <a:gd name="T39" fmla="*/ 0 h 69"/>
              <a:gd name="T40" fmla="*/ 42 w 73"/>
              <a:gd name="T41" fmla="*/ 7 h 69"/>
              <a:gd name="T42" fmla="*/ 45 w 73"/>
              <a:gd name="T43" fmla="*/ 35 h 69"/>
              <a:gd name="T44" fmla="*/ 49 w 73"/>
              <a:gd name="T45" fmla="*/ 39 h 69"/>
              <a:gd name="T46" fmla="*/ 50 w 73"/>
              <a:gd name="T47" fmla="*/ 39 h 69"/>
              <a:gd name="T48" fmla="*/ 55 w 73"/>
              <a:gd name="T49" fmla="*/ 42 h 69"/>
              <a:gd name="T50" fmla="*/ 69 w 73"/>
              <a:gd name="T51" fmla="*/ 56 h 69"/>
              <a:gd name="T52" fmla="*/ 70 w 73"/>
              <a:gd name="T53" fmla="*/ 67 h 69"/>
              <a:gd name="T54" fmla="*/ 46 w 73"/>
              <a:gd name="T55" fmla="*/ 41 h 69"/>
              <a:gd name="T56" fmla="*/ 47 w 73"/>
              <a:gd name="T57" fmla="*/ 41 h 69"/>
              <a:gd name="T58" fmla="*/ 42 w 73"/>
              <a:gd name="T59" fmla="*/ 36 h 69"/>
              <a:gd name="T60" fmla="*/ 41 w 73"/>
              <a:gd name="T61" fmla="*/ 38 h 69"/>
              <a:gd name="T62" fmla="*/ 39 w 73"/>
              <a:gd name="T63" fmla="*/ 40 h 69"/>
              <a:gd name="T64" fmla="*/ 43 w 73"/>
              <a:gd name="T65" fmla="*/ 44 h 69"/>
              <a:gd name="T66" fmla="*/ 44 w 73"/>
              <a:gd name="T67" fmla="*/ 44 h 69"/>
              <a:gd name="T68" fmla="*/ 45 w 73"/>
              <a:gd name="T69" fmla="*/ 42 h 69"/>
              <a:gd name="T70" fmla="*/ 46 w 73"/>
              <a:gd name="T71" fmla="*/ 41 h 69"/>
              <a:gd name="T72" fmla="*/ 39 w 73"/>
              <a:gd name="T73" fmla="*/ 9 h 69"/>
              <a:gd name="T74" fmla="*/ 25 w 73"/>
              <a:gd name="T75" fmla="*/ 3 h 69"/>
              <a:gd name="T76" fmla="*/ 11 w 73"/>
              <a:gd name="T77" fmla="*/ 9 h 69"/>
              <a:gd name="T78" fmla="*/ 11 w 73"/>
              <a:gd name="T79" fmla="*/ 37 h 69"/>
              <a:gd name="T80" fmla="*/ 25 w 73"/>
              <a:gd name="T81" fmla="*/ 43 h 69"/>
              <a:gd name="T82" fmla="*/ 39 w 73"/>
              <a:gd name="T83" fmla="*/ 37 h 69"/>
              <a:gd name="T84" fmla="*/ 39 w 73"/>
              <a:gd name="T85" fmla="*/ 9 h 69"/>
              <a:gd name="T86" fmla="*/ 46 w 73"/>
              <a:gd name="T87" fmla="*/ 50 h 69"/>
              <a:gd name="T88" fmla="*/ 61 w 73"/>
              <a:gd name="T89" fmla="*/ 64 h 69"/>
              <a:gd name="T90" fmla="*/ 67 w 73"/>
              <a:gd name="T91" fmla="*/ 65 h 69"/>
              <a:gd name="T92" fmla="*/ 69 w 73"/>
              <a:gd name="T93" fmla="*/ 61 h 69"/>
              <a:gd name="T94" fmla="*/ 67 w 73"/>
              <a:gd name="T95" fmla="*/ 58 h 69"/>
              <a:gd name="T96" fmla="*/ 53 w 73"/>
              <a:gd name="T97" fmla="*/ 44 h 69"/>
              <a:gd name="T98" fmla="*/ 49 w 73"/>
              <a:gd name="T99" fmla="*/ 42 h 69"/>
              <a:gd name="T100" fmla="*/ 48 w 73"/>
              <a:gd name="T101" fmla="*/ 42 h 69"/>
              <a:gd name="T102" fmla="*/ 48 w 73"/>
              <a:gd name="T103" fmla="*/ 43 h 69"/>
              <a:gd name="T104" fmla="*/ 46 w 73"/>
              <a:gd name="T105" fmla="*/ 44 h 69"/>
              <a:gd name="T106" fmla="*/ 45 w 73"/>
              <a:gd name="T107" fmla="*/ 45 h 69"/>
              <a:gd name="T108" fmla="*/ 45 w 73"/>
              <a:gd name="T109" fmla="*/ 46 h 69"/>
              <a:gd name="T110" fmla="*/ 46 w 73"/>
              <a:gd name="T111" fmla="*/ 5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3" h="69">
                <a:moveTo>
                  <a:pt x="15" y="12"/>
                </a:moveTo>
                <a:cubicBezTo>
                  <a:pt x="12" y="15"/>
                  <a:pt x="11" y="19"/>
                  <a:pt x="11" y="23"/>
                </a:cubicBezTo>
                <a:cubicBezTo>
                  <a:pt x="11" y="27"/>
                  <a:pt x="12" y="30"/>
                  <a:pt x="15" y="33"/>
                </a:cubicBezTo>
                <a:cubicBezTo>
                  <a:pt x="15" y="33"/>
                  <a:pt x="15" y="34"/>
                  <a:pt x="15" y="34"/>
                </a:cubicBezTo>
                <a:cubicBezTo>
                  <a:pt x="15" y="35"/>
                  <a:pt x="15" y="35"/>
                  <a:pt x="14" y="35"/>
                </a:cubicBezTo>
                <a:cubicBezTo>
                  <a:pt x="14" y="35"/>
                  <a:pt x="14" y="35"/>
                  <a:pt x="14" y="34"/>
                </a:cubicBezTo>
                <a:cubicBezTo>
                  <a:pt x="11" y="31"/>
                  <a:pt x="9" y="27"/>
                  <a:pt x="9" y="23"/>
                </a:cubicBezTo>
                <a:cubicBezTo>
                  <a:pt x="9" y="18"/>
                  <a:pt x="11" y="14"/>
                  <a:pt x="14" y="11"/>
                </a:cubicBezTo>
                <a:cubicBezTo>
                  <a:pt x="14" y="11"/>
                  <a:pt x="15" y="11"/>
                  <a:pt x="15" y="11"/>
                </a:cubicBezTo>
                <a:cubicBezTo>
                  <a:pt x="15" y="11"/>
                  <a:pt x="15" y="12"/>
                  <a:pt x="15" y="12"/>
                </a:cubicBezTo>
                <a:close/>
                <a:moveTo>
                  <a:pt x="70" y="67"/>
                </a:moveTo>
                <a:cubicBezTo>
                  <a:pt x="68" y="68"/>
                  <a:pt x="66" y="69"/>
                  <a:pt x="64" y="69"/>
                </a:cubicBezTo>
                <a:cubicBezTo>
                  <a:pt x="62" y="69"/>
                  <a:pt x="60" y="68"/>
                  <a:pt x="58" y="67"/>
                </a:cubicBezTo>
                <a:cubicBezTo>
                  <a:pt x="44" y="53"/>
                  <a:pt x="44" y="53"/>
                  <a:pt x="44" y="53"/>
                </a:cubicBezTo>
                <a:cubicBezTo>
                  <a:pt x="43" y="51"/>
                  <a:pt x="42" y="49"/>
                  <a:pt x="42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34" y="44"/>
                  <a:pt x="30" y="45"/>
                  <a:pt x="25" y="45"/>
                </a:cubicBezTo>
                <a:cubicBezTo>
                  <a:pt x="19" y="45"/>
                  <a:pt x="14" y="43"/>
                  <a:pt x="9" y="39"/>
                </a:cubicBezTo>
                <a:cubicBezTo>
                  <a:pt x="0" y="30"/>
                  <a:pt x="0" y="15"/>
                  <a:pt x="9" y="7"/>
                </a:cubicBezTo>
                <a:cubicBezTo>
                  <a:pt x="14" y="2"/>
                  <a:pt x="19" y="0"/>
                  <a:pt x="25" y="0"/>
                </a:cubicBezTo>
                <a:cubicBezTo>
                  <a:pt x="31" y="0"/>
                  <a:pt x="37" y="2"/>
                  <a:pt x="42" y="7"/>
                </a:cubicBezTo>
                <a:cubicBezTo>
                  <a:pt x="49" y="14"/>
                  <a:pt x="50" y="26"/>
                  <a:pt x="45" y="35"/>
                </a:cubicBezTo>
                <a:cubicBezTo>
                  <a:pt x="49" y="39"/>
                  <a:pt x="49" y="39"/>
                  <a:pt x="49" y="39"/>
                </a:cubicBezTo>
                <a:cubicBezTo>
                  <a:pt x="50" y="39"/>
                  <a:pt x="50" y="39"/>
                  <a:pt x="50" y="39"/>
                </a:cubicBezTo>
                <a:cubicBezTo>
                  <a:pt x="52" y="39"/>
                  <a:pt x="54" y="40"/>
                  <a:pt x="55" y="42"/>
                </a:cubicBezTo>
                <a:cubicBezTo>
                  <a:pt x="69" y="56"/>
                  <a:pt x="69" y="56"/>
                  <a:pt x="69" y="56"/>
                </a:cubicBezTo>
                <a:cubicBezTo>
                  <a:pt x="72" y="59"/>
                  <a:pt x="73" y="64"/>
                  <a:pt x="70" y="67"/>
                </a:cubicBezTo>
                <a:close/>
                <a:moveTo>
                  <a:pt x="46" y="41"/>
                </a:moveTo>
                <a:cubicBezTo>
                  <a:pt x="47" y="41"/>
                  <a:pt x="47" y="41"/>
                  <a:pt x="47" y="41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7"/>
                  <a:pt x="41" y="38"/>
                  <a:pt x="41" y="38"/>
                </a:cubicBezTo>
                <a:cubicBezTo>
                  <a:pt x="40" y="39"/>
                  <a:pt x="40" y="39"/>
                  <a:pt x="39" y="40"/>
                </a:cubicBezTo>
                <a:cubicBezTo>
                  <a:pt x="43" y="44"/>
                  <a:pt x="43" y="44"/>
                  <a:pt x="43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43"/>
                  <a:pt x="44" y="43"/>
                  <a:pt x="45" y="42"/>
                </a:cubicBezTo>
                <a:cubicBezTo>
                  <a:pt x="45" y="42"/>
                  <a:pt x="46" y="41"/>
                  <a:pt x="46" y="41"/>
                </a:cubicBezTo>
                <a:close/>
                <a:moveTo>
                  <a:pt x="39" y="9"/>
                </a:moveTo>
                <a:cubicBezTo>
                  <a:pt x="36" y="5"/>
                  <a:pt x="31" y="3"/>
                  <a:pt x="25" y="3"/>
                </a:cubicBezTo>
                <a:cubicBezTo>
                  <a:pt x="20" y="3"/>
                  <a:pt x="15" y="5"/>
                  <a:pt x="11" y="9"/>
                </a:cubicBezTo>
                <a:cubicBezTo>
                  <a:pt x="4" y="16"/>
                  <a:pt x="4" y="29"/>
                  <a:pt x="11" y="37"/>
                </a:cubicBezTo>
                <a:cubicBezTo>
                  <a:pt x="15" y="40"/>
                  <a:pt x="20" y="43"/>
                  <a:pt x="25" y="43"/>
                </a:cubicBezTo>
                <a:cubicBezTo>
                  <a:pt x="31" y="43"/>
                  <a:pt x="36" y="40"/>
                  <a:pt x="39" y="37"/>
                </a:cubicBezTo>
                <a:cubicBezTo>
                  <a:pt x="47" y="29"/>
                  <a:pt x="47" y="16"/>
                  <a:pt x="39" y="9"/>
                </a:cubicBezTo>
                <a:close/>
                <a:moveTo>
                  <a:pt x="46" y="50"/>
                </a:moveTo>
                <a:cubicBezTo>
                  <a:pt x="61" y="64"/>
                  <a:pt x="61" y="64"/>
                  <a:pt x="61" y="64"/>
                </a:cubicBezTo>
                <a:cubicBezTo>
                  <a:pt x="62" y="66"/>
                  <a:pt x="66" y="66"/>
                  <a:pt x="67" y="65"/>
                </a:cubicBezTo>
                <a:cubicBezTo>
                  <a:pt x="68" y="64"/>
                  <a:pt x="69" y="63"/>
                  <a:pt x="69" y="61"/>
                </a:cubicBezTo>
                <a:cubicBezTo>
                  <a:pt x="69" y="60"/>
                  <a:pt x="68" y="59"/>
                  <a:pt x="67" y="58"/>
                </a:cubicBezTo>
                <a:cubicBezTo>
                  <a:pt x="53" y="44"/>
                  <a:pt x="53" y="44"/>
                  <a:pt x="53" y="44"/>
                </a:cubicBezTo>
                <a:cubicBezTo>
                  <a:pt x="52" y="43"/>
                  <a:pt x="51" y="42"/>
                  <a:pt x="49" y="42"/>
                </a:cubicBezTo>
                <a:cubicBezTo>
                  <a:pt x="49" y="42"/>
                  <a:pt x="49" y="42"/>
                  <a:pt x="48" y="42"/>
                </a:cubicBezTo>
                <a:cubicBezTo>
                  <a:pt x="48" y="43"/>
                  <a:pt x="48" y="43"/>
                  <a:pt x="48" y="43"/>
                </a:cubicBezTo>
                <a:cubicBezTo>
                  <a:pt x="47" y="43"/>
                  <a:pt x="47" y="43"/>
                  <a:pt x="46" y="44"/>
                </a:cubicBezTo>
                <a:cubicBezTo>
                  <a:pt x="46" y="44"/>
                  <a:pt x="46" y="44"/>
                  <a:pt x="45" y="45"/>
                </a:cubicBezTo>
                <a:cubicBezTo>
                  <a:pt x="45" y="45"/>
                  <a:pt x="45" y="45"/>
                  <a:pt x="45" y="46"/>
                </a:cubicBezTo>
                <a:cubicBezTo>
                  <a:pt x="45" y="47"/>
                  <a:pt x="45" y="49"/>
                  <a:pt x="46" y="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35" name="Freeform 29">
            <a:extLst>
              <a:ext uri="{FF2B5EF4-FFF2-40B4-BE49-F238E27FC236}">
                <a16:creationId xmlns:a16="http://schemas.microsoft.com/office/drawing/2014/main" id="{B8C6B706-CCF5-4177-9FCD-B2F0D0FE7A8F}"/>
              </a:ext>
            </a:extLst>
          </p:cNvPr>
          <p:cNvSpPr>
            <a:spLocks noEditPoints="1"/>
          </p:cNvSpPr>
          <p:nvPr/>
        </p:nvSpPr>
        <p:spPr bwMode="auto">
          <a:xfrm>
            <a:off x="1330015" y="3155054"/>
            <a:ext cx="441722" cy="417910"/>
          </a:xfrm>
          <a:custGeom>
            <a:avLst/>
            <a:gdLst>
              <a:gd name="T0" fmla="*/ 17 w 71"/>
              <a:gd name="T1" fmla="*/ 45 h 67"/>
              <a:gd name="T2" fmla="*/ 29 w 71"/>
              <a:gd name="T3" fmla="*/ 32 h 67"/>
              <a:gd name="T4" fmla="*/ 30 w 71"/>
              <a:gd name="T5" fmla="*/ 30 h 67"/>
              <a:gd name="T6" fmla="*/ 29 w 71"/>
              <a:gd name="T7" fmla="*/ 25 h 67"/>
              <a:gd name="T8" fmla="*/ 27 w 71"/>
              <a:gd name="T9" fmla="*/ 20 h 67"/>
              <a:gd name="T10" fmla="*/ 28 w 71"/>
              <a:gd name="T11" fmla="*/ 15 h 67"/>
              <a:gd name="T12" fmla="*/ 34 w 71"/>
              <a:gd name="T13" fmla="*/ 12 h 67"/>
              <a:gd name="T14" fmla="*/ 39 w 71"/>
              <a:gd name="T15" fmla="*/ 14 h 67"/>
              <a:gd name="T16" fmla="*/ 40 w 71"/>
              <a:gd name="T17" fmla="*/ 16 h 67"/>
              <a:gd name="T18" fmla="*/ 40 w 71"/>
              <a:gd name="T19" fmla="*/ 20 h 67"/>
              <a:gd name="T20" fmla="*/ 40 w 71"/>
              <a:gd name="T21" fmla="*/ 25 h 67"/>
              <a:gd name="T22" fmla="*/ 37 w 71"/>
              <a:gd name="T23" fmla="*/ 29 h 67"/>
              <a:gd name="T24" fmla="*/ 38 w 71"/>
              <a:gd name="T25" fmla="*/ 31 h 67"/>
              <a:gd name="T26" fmla="*/ 48 w 71"/>
              <a:gd name="T27" fmla="*/ 35 h 67"/>
              <a:gd name="T28" fmla="*/ 28 w 71"/>
              <a:gd name="T29" fmla="*/ 31 h 67"/>
              <a:gd name="T30" fmla="*/ 22 w 71"/>
              <a:gd name="T31" fmla="*/ 29 h 67"/>
              <a:gd name="T32" fmla="*/ 25 w 71"/>
              <a:gd name="T33" fmla="*/ 24 h 67"/>
              <a:gd name="T34" fmla="*/ 26 w 71"/>
              <a:gd name="T35" fmla="*/ 18 h 67"/>
              <a:gd name="T36" fmla="*/ 19 w 71"/>
              <a:gd name="T37" fmla="*/ 13 h 67"/>
              <a:gd name="T38" fmla="*/ 17 w 71"/>
              <a:gd name="T39" fmla="*/ 28 h 67"/>
              <a:gd name="T40" fmla="*/ 16 w 71"/>
              <a:gd name="T41" fmla="*/ 29 h 67"/>
              <a:gd name="T42" fmla="*/ 15 w 71"/>
              <a:gd name="T43" fmla="*/ 45 h 67"/>
              <a:gd name="T44" fmla="*/ 52 w 71"/>
              <a:gd name="T45" fmla="*/ 30 h 67"/>
              <a:gd name="T46" fmla="*/ 51 w 71"/>
              <a:gd name="T47" fmla="*/ 28 h 67"/>
              <a:gd name="T48" fmla="*/ 53 w 71"/>
              <a:gd name="T49" fmla="*/ 23 h 67"/>
              <a:gd name="T50" fmla="*/ 54 w 71"/>
              <a:gd name="T51" fmla="*/ 19 h 67"/>
              <a:gd name="T52" fmla="*/ 48 w 71"/>
              <a:gd name="T53" fmla="*/ 12 h 67"/>
              <a:gd name="T54" fmla="*/ 48 w 71"/>
              <a:gd name="T55" fmla="*/ 12 h 67"/>
              <a:gd name="T56" fmla="*/ 43 w 71"/>
              <a:gd name="T57" fmla="*/ 15 h 67"/>
              <a:gd name="T58" fmla="*/ 42 w 71"/>
              <a:gd name="T59" fmla="*/ 18 h 67"/>
              <a:gd name="T60" fmla="*/ 42 w 71"/>
              <a:gd name="T61" fmla="*/ 19 h 67"/>
              <a:gd name="T62" fmla="*/ 44 w 71"/>
              <a:gd name="T63" fmla="*/ 26 h 67"/>
              <a:gd name="T64" fmla="*/ 44 w 71"/>
              <a:gd name="T65" fmla="*/ 29 h 67"/>
              <a:gd name="T66" fmla="*/ 40 w 71"/>
              <a:gd name="T67" fmla="*/ 31 h 67"/>
              <a:gd name="T68" fmla="*/ 53 w 71"/>
              <a:gd name="T69" fmla="*/ 45 h 67"/>
              <a:gd name="T70" fmla="*/ 60 w 71"/>
              <a:gd name="T71" fmla="*/ 32 h 67"/>
              <a:gd name="T72" fmla="*/ 71 w 71"/>
              <a:gd name="T73" fmla="*/ 51 h 67"/>
              <a:gd name="T74" fmla="*/ 7 w 71"/>
              <a:gd name="T75" fmla="*/ 67 h 67"/>
              <a:gd name="T76" fmla="*/ 5 w 71"/>
              <a:gd name="T77" fmla="*/ 65 h 67"/>
              <a:gd name="T78" fmla="*/ 0 w 71"/>
              <a:gd name="T79" fmla="*/ 51 h 67"/>
              <a:gd name="T80" fmla="*/ 65 w 71"/>
              <a:gd name="T81" fmla="*/ 0 h 67"/>
              <a:gd name="T82" fmla="*/ 65 w 71"/>
              <a:gd name="T83" fmla="*/ 3 h 67"/>
              <a:gd name="T84" fmla="*/ 3 w 71"/>
              <a:gd name="T85" fmla="*/ 51 h 67"/>
              <a:gd name="T86" fmla="*/ 12 w 71"/>
              <a:gd name="T87" fmla="*/ 54 h 67"/>
              <a:gd name="T88" fmla="*/ 18 w 71"/>
              <a:gd name="T89" fmla="*/ 54 h 67"/>
              <a:gd name="T90" fmla="*/ 68 w 71"/>
              <a:gd name="T91" fmla="*/ 51 h 67"/>
              <a:gd name="T92" fmla="*/ 6 w 71"/>
              <a:gd name="T93" fmla="*/ 16 h 67"/>
              <a:gd name="T94" fmla="*/ 18 w 71"/>
              <a:gd name="T95" fmla="*/ 5 h 67"/>
              <a:gd name="T96" fmla="*/ 4 w 71"/>
              <a:gd name="T97" fmla="*/ 5 h 67"/>
              <a:gd name="T98" fmla="*/ 5 w 71"/>
              <a:gd name="T99" fmla="*/ 17 h 67"/>
              <a:gd name="T100" fmla="*/ 4 w 71"/>
              <a:gd name="T101" fmla="*/ 25 h 67"/>
              <a:gd name="T102" fmla="*/ 6 w 71"/>
              <a:gd name="T103" fmla="*/ 2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1" h="67">
                <a:moveTo>
                  <a:pt x="48" y="35"/>
                </a:moveTo>
                <a:cubicBezTo>
                  <a:pt x="48" y="35"/>
                  <a:pt x="51" y="45"/>
                  <a:pt x="51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9" y="35"/>
                  <a:pt x="20" y="35"/>
                </a:cubicBezTo>
                <a:cubicBezTo>
                  <a:pt x="21" y="35"/>
                  <a:pt x="27" y="33"/>
                  <a:pt x="29" y="33"/>
                </a:cubicBezTo>
                <a:cubicBezTo>
                  <a:pt x="29" y="33"/>
                  <a:pt x="29" y="32"/>
                  <a:pt x="29" y="32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1"/>
                  <a:pt x="30" y="31"/>
                  <a:pt x="30" y="30"/>
                </a:cubicBezTo>
                <a:cubicBezTo>
                  <a:pt x="30" y="30"/>
                  <a:pt x="31" y="29"/>
                  <a:pt x="31" y="29"/>
                </a:cubicBezTo>
                <a:cubicBezTo>
                  <a:pt x="31" y="29"/>
                  <a:pt x="29" y="27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8" y="25"/>
                  <a:pt x="28" y="25"/>
                </a:cubicBezTo>
                <a:cubicBezTo>
                  <a:pt x="27" y="24"/>
                  <a:pt x="27" y="23"/>
                  <a:pt x="27" y="23"/>
                </a:cubicBezTo>
                <a:cubicBezTo>
                  <a:pt x="27" y="22"/>
                  <a:pt x="26" y="21"/>
                  <a:pt x="27" y="20"/>
                </a:cubicBezTo>
                <a:cubicBezTo>
                  <a:pt x="27" y="20"/>
                  <a:pt x="28" y="20"/>
                  <a:pt x="28" y="20"/>
                </a:cubicBezTo>
                <a:cubicBezTo>
                  <a:pt x="28" y="20"/>
                  <a:pt x="28" y="19"/>
                  <a:pt x="28" y="18"/>
                </a:cubicBezTo>
                <a:cubicBezTo>
                  <a:pt x="27" y="16"/>
                  <a:pt x="28" y="16"/>
                  <a:pt x="28" y="15"/>
                </a:cubicBezTo>
                <a:cubicBezTo>
                  <a:pt x="29" y="14"/>
                  <a:pt x="30" y="14"/>
                  <a:pt x="30" y="14"/>
                </a:cubicBezTo>
                <a:cubicBezTo>
                  <a:pt x="30" y="14"/>
                  <a:pt x="31" y="14"/>
                  <a:pt x="31" y="14"/>
                </a:cubicBezTo>
                <a:cubicBezTo>
                  <a:pt x="31" y="13"/>
                  <a:pt x="33" y="12"/>
                  <a:pt x="34" y="12"/>
                </a:cubicBezTo>
                <a:cubicBezTo>
                  <a:pt x="39" y="12"/>
                  <a:pt x="41" y="15"/>
                  <a:pt x="41" y="15"/>
                </a:cubicBezTo>
                <a:cubicBezTo>
                  <a:pt x="41" y="15"/>
                  <a:pt x="40" y="15"/>
                  <a:pt x="40" y="15"/>
                </a:cubicBezTo>
                <a:cubicBezTo>
                  <a:pt x="39" y="14"/>
                  <a:pt x="39" y="14"/>
                  <a:pt x="39" y="14"/>
                </a:cubicBezTo>
                <a:cubicBezTo>
                  <a:pt x="39" y="14"/>
                  <a:pt x="40" y="15"/>
                  <a:pt x="40" y="15"/>
                </a:cubicBezTo>
                <a:cubicBezTo>
                  <a:pt x="41" y="16"/>
                  <a:pt x="41" y="17"/>
                  <a:pt x="41" y="17"/>
                </a:cubicBezTo>
                <a:cubicBezTo>
                  <a:pt x="41" y="17"/>
                  <a:pt x="41" y="16"/>
                  <a:pt x="40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6"/>
                  <a:pt x="40" y="17"/>
                  <a:pt x="40" y="18"/>
                </a:cubicBezTo>
                <a:cubicBezTo>
                  <a:pt x="40" y="19"/>
                  <a:pt x="40" y="20"/>
                  <a:pt x="40" y="20"/>
                </a:cubicBezTo>
                <a:cubicBezTo>
                  <a:pt x="40" y="20"/>
                  <a:pt x="41" y="20"/>
                  <a:pt x="41" y="20"/>
                </a:cubicBezTo>
                <a:cubicBezTo>
                  <a:pt x="42" y="21"/>
                  <a:pt x="41" y="22"/>
                  <a:pt x="41" y="23"/>
                </a:cubicBezTo>
                <a:cubicBezTo>
                  <a:pt x="41" y="23"/>
                  <a:pt x="41" y="24"/>
                  <a:pt x="40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7"/>
                  <a:pt x="37" y="29"/>
                  <a:pt x="37" y="29"/>
                </a:cubicBezTo>
                <a:cubicBezTo>
                  <a:pt x="37" y="29"/>
                  <a:pt x="37" y="30"/>
                  <a:pt x="38" y="30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1"/>
                  <a:pt x="38" y="31"/>
                  <a:pt x="38" y="31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2"/>
                  <a:pt x="39" y="33"/>
                  <a:pt x="39" y="33"/>
                </a:cubicBezTo>
                <a:cubicBezTo>
                  <a:pt x="41" y="33"/>
                  <a:pt x="47" y="35"/>
                  <a:pt x="48" y="35"/>
                </a:cubicBezTo>
                <a:close/>
                <a:moveTo>
                  <a:pt x="19" y="33"/>
                </a:moveTo>
                <a:cubicBezTo>
                  <a:pt x="20" y="33"/>
                  <a:pt x="24" y="32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6" y="30"/>
                  <a:pt x="23" y="29"/>
                  <a:pt x="23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9"/>
                  <a:pt x="22" y="29"/>
                  <a:pt x="22" y="29"/>
                </a:cubicBezTo>
                <a:cubicBezTo>
                  <a:pt x="22" y="29"/>
                  <a:pt x="22" y="28"/>
                  <a:pt x="22" y="28"/>
                </a:cubicBezTo>
                <a:cubicBezTo>
                  <a:pt x="24" y="28"/>
                  <a:pt x="25" y="28"/>
                  <a:pt x="25" y="28"/>
                </a:cubicBezTo>
                <a:cubicBezTo>
                  <a:pt x="25" y="28"/>
                  <a:pt x="25" y="26"/>
                  <a:pt x="25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4" y="21"/>
                  <a:pt x="25" y="20"/>
                  <a:pt x="26" y="19"/>
                </a:cubicBezTo>
                <a:cubicBezTo>
                  <a:pt x="26" y="19"/>
                  <a:pt x="26" y="18"/>
                  <a:pt x="26" y="18"/>
                </a:cubicBezTo>
                <a:cubicBezTo>
                  <a:pt x="25" y="15"/>
                  <a:pt x="24" y="15"/>
                  <a:pt x="23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4"/>
                  <a:pt x="21" y="13"/>
                  <a:pt x="19" y="13"/>
                </a:cubicBezTo>
                <a:cubicBezTo>
                  <a:pt x="17" y="13"/>
                  <a:pt x="14" y="15"/>
                  <a:pt x="14" y="18"/>
                </a:cubicBezTo>
                <a:cubicBezTo>
                  <a:pt x="12" y="23"/>
                  <a:pt x="14" y="28"/>
                  <a:pt x="14" y="28"/>
                </a:cubicBezTo>
                <a:cubicBezTo>
                  <a:pt x="14" y="28"/>
                  <a:pt x="16" y="28"/>
                  <a:pt x="17" y="28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9"/>
                  <a:pt x="17" y="29"/>
                  <a:pt x="16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9"/>
                  <a:pt x="11" y="31"/>
                  <a:pt x="10" y="31"/>
                </a:cubicBezTo>
                <a:cubicBezTo>
                  <a:pt x="10" y="32"/>
                  <a:pt x="8" y="45"/>
                  <a:pt x="8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8" y="34"/>
                  <a:pt x="19" y="34"/>
                  <a:pt x="19" y="33"/>
                </a:cubicBezTo>
                <a:close/>
                <a:moveTo>
                  <a:pt x="52" y="30"/>
                </a:move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8"/>
                  <a:pt x="51" y="28"/>
                </a:cubicBezTo>
                <a:cubicBezTo>
                  <a:pt x="51" y="27"/>
                  <a:pt x="51" y="27"/>
                  <a:pt x="5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2" y="25"/>
                  <a:pt x="52" y="24"/>
                  <a:pt x="53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4" y="22"/>
                  <a:pt x="54" y="22"/>
                  <a:pt x="54" y="21"/>
                </a:cubicBezTo>
                <a:cubicBezTo>
                  <a:pt x="54" y="21"/>
                  <a:pt x="55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8"/>
                  <a:pt x="54" y="17"/>
                  <a:pt x="54" y="17"/>
                </a:cubicBezTo>
                <a:cubicBezTo>
                  <a:pt x="54" y="16"/>
                  <a:pt x="53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5" y="12"/>
                  <a:pt x="43" y="13"/>
                  <a:pt x="43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6"/>
                  <a:pt x="43" y="16"/>
                </a:cubicBezTo>
                <a:cubicBezTo>
                  <a:pt x="43" y="16"/>
                  <a:pt x="43" y="16"/>
                  <a:pt x="43" y="17"/>
                </a:cubicBezTo>
                <a:cubicBezTo>
                  <a:pt x="43" y="17"/>
                  <a:pt x="43" y="18"/>
                  <a:pt x="42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42" y="18"/>
                  <a:pt x="42" y="19"/>
                  <a:pt x="42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3" y="19"/>
                  <a:pt x="44" y="21"/>
                  <a:pt x="43" y="23"/>
                </a:cubicBezTo>
                <a:cubicBezTo>
                  <a:pt x="43" y="24"/>
                  <a:pt x="44" y="25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7"/>
                  <a:pt x="45" y="27"/>
                  <a:pt x="44" y="28"/>
                </a:cubicBezTo>
                <a:cubicBezTo>
                  <a:pt x="44" y="28"/>
                  <a:pt x="44" y="29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1" y="31"/>
                  <a:pt x="40" y="31"/>
                </a:cubicBezTo>
                <a:cubicBezTo>
                  <a:pt x="40" y="31"/>
                  <a:pt x="40" y="31"/>
                  <a:pt x="40" y="31"/>
                </a:cubicBezTo>
                <a:cubicBezTo>
                  <a:pt x="43" y="32"/>
                  <a:pt x="48" y="33"/>
                  <a:pt x="48" y="33"/>
                </a:cubicBezTo>
                <a:cubicBezTo>
                  <a:pt x="49" y="34"/>
                  <a:pt x="50" y="34"/>
                  <a:pt x="53" y="45"/>
                </a:cubicBezTo>
                <a:cubicBezTo>
                  <a:pt x="53" y="45"/>
                  <a:pt x="53" y="45"/>
                  <a:pt x="53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62" y="40"/>
                  <a:pt x="60" y="32"/>
                  <a:pt x="60" y="32"/>
                </a:cubicBezTo>
                <a:cubicBezTo>
                  <a:pt x="59" y="32"/>
                  <a:pt x="54" y="30"/>
                  <a:pt x="52" y="30"/>
                </a:cubicBezTo>
                <a:close/>
                <a:moveTo>
                  <a:pt x="71" y="5"/>
                </a:moveTo>
                <a:cubicBezTo>
                  <a:pt x="71" y="51"/>
                  <a:pt x="71" y="51"/>
                  <a:pt x="71" y="51"/>
                </a:cubicBezTo>
                <a:cubicBezTo>
                  <a:pt x="71" y="54"/>
                  <a:pt x="68" y="56"/>
                  <a:pt x="65" y="56"/>
                </a:cubicBezTo>
                <a:cubicBezTo>
                  <a:pt x="19" y="56"/>
                  <a:pt x="19" y="56"/>
                  <a:pt x="19" y="56"/>
                </a:cubicBezTo>
                <a:cubicBezTo>
                  <a:pt x="7" y="67"/>
                  <a:pt x="7" y="67"/>
                  <a:pt x="7" y="67"/>
                </a:cubicBezTo>
                <a:cubicBezTo>
                  <a:pt x="7" y="67"/>
                  <a:pt x="6" y="67"/>
                  <a:pt x="6" y="67"/>
                </a:cubicBezTo>
                <a:cubicBezTo>
                  <a:pt x="6" y="67"/>
                  <a:pt x="5" y="67"/>
                  <a:pt x="5" y="67"/>
                </a:cubicBezTo>
                <a:cubicBezTo>
                  <a:pt x="4" y="67"/>
                  <a:pt x="4" y="66"/>
                  <a:pt x="5" y="65"/>
                </a:cubicBezTo>
                <a:cubicBezTo>
                  <a:pt x="8" y="56"/>
                  <a:pt x="8" y="56"/>
                  <a:pt x="8" y="56"/>
                </a:cubicBezTo>
                <a:cubicBezTo>
                  <a:pt x="5" y="56"/>
                  <a:pt x="5" y="56"/>
                  <a:pt x="5" y="56"/>
                </a:cubicBezTo>
                <a:cubicBezTo>
                  <a:pt x="2" y="56"/>
                  <a:pt x="0" y="54"/>
                  <a:pt x="0" y="51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3"/>
                  <a:pt x="71" y="5"/>
                </a:cubicBezTo>
                <a:close/>
                <a:moveTo>
                  <a:pt x="68" y="5"/>
                </a:moveTo>
                <a:cubicBezTo>
                  <a:pt x="68" y="4"/>
                  <a:pt x="67" y="3"/>
                  <a:pt x="65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51"/>
                  <a:pt x="3" y="51"/>
                  <a:pt x="3" y="51"/>
                </a:cubicBezTo>
                <a:cubicBezTo>
                  <a:pt x="3" y="52"/>
                  <a:pt x="4" y="53"/>
                  <a:pt x="5" y="53"/>
                </a:cubicBezTo>
                <a:cubicBezTo>
                  <a:pt x="10" y="53"/>
                  <a:pt x="10" y="53"/>
                  <a:pt x="10" y="53"/>
                </a:cubicBezTo>
                <a:cubicBezTo>
                  <a:pt x="11" y="53"/>
                  <a:pt x="11" y="53"/>
                  <a:pt x="12" y="54"/>
                </a:cubicBezTo>
                <a:cubicBezTo>
                  <a:pt x="12" y="54"/>
                  <a:pt x="12" y="55"/>
                  <a:pt x="12" y="55"/>
                </a:cubicBezTo>
                <a:cubicBezTo>
                  <a:pt x="10" y="61"/>
                  <a:pt x="10" y="61"/>
                  <a:pt x="10" y="61"/>
                </a:cubicBezTo>
                <a:cubicBezTo>
                  <a:pt x="18" y="54"/>
                  <a:pt x="18" y="54"/>
                  <a:pt x="18" y="54"/>
                </a:cubicBezTo>
                <a:cubicBezTo>
                  <a:pt x="18" y="53"/>
                  <a:pt x="18" y="53"/>
                  <a:pt x="19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7" y="53"/>
                  <a:pt x="68" y="52"/>
                  <a:pt x="68" y="51"/>
                </a:cubicBezTo>
                <a:lnTo>
                  <a:pt x="68" y="5"/>
                </a:lnTo>
                <a:close/>
                <a:moveTo>
                  <a:pt x="5" y="17"/>
                </a:moveTo>
                <a:cubicBezTo>
                  <a:pt x="6" y="17"/>
                  <a:pt x="6" y="16"/>
                  <a:pt x="6" y="16"/>
                </a:cubicBezTo>
                <a:cubicBezTo>
                  <a:pt x="6" y="6"/>
                  <a:pt x="6" y="6"/>
                  <a:pt x="6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5"/>
                </a:cubicBezTo>
                <a:cubicBezTo>
                  <a:pt x="18" y="5"/>
                  <a:pt x="18" y="4"/>
                  <a:pt x="17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5" y="5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6"/>
                  <a:pt x="4" y="17"/>
                  <a:pt x="5" y="17"/>
                </a:cubicBezTo>
                <a:close/>
                <a:moveTo>
                  <a:pt x="5" y="19"/>
                </a:moveTo>
                <a:cubicBezTo>
                  <a:pt x="4" y="19"/>
                  <a:pt x="4" y="19"/>
                  <a:pt x="4" y="20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5"/>
                  <a:pt x="4" y="26"/>
                  <a:pt x="5" y="26"/>
                </a:cubicBezTo>
                <a:cubicBezTo>
                  <a:pt x="6" y="26"/>
                  <a:pt x="6" y="25"/>
                  <a:pt x="6" y="25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19"/>
                  <a:pt x="6" y="19"/>
                  <a:pt x="5" y="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9296F43C-842F-404E-9B37-08F41F189050}"/>
              </a:ext>
            </a:extLst>
          </p:cNvPr>
          <p:cNvSpPr>
            <a:spLocks/>
          </p:cNvSpPr>
          <p:nvPr/>
        </p:nvSpPr>
        <p:spPr bwMode="auto">
          <a:xfrm rot="18285518">
            <a:off x="5369191" y="2738261"/>
            <a:ext cx="1383506" cy="1385888"/>
          </a:xfrm>
          <a:custGeom>
            <a:avLst/>
            <a:gdLst>
              <a:gd name="T0" fmla="*/ 173 w 235"/>
              <a:gd name="T1" fmla="*/ 14 h 235"/>
              <a:gd name="T2" fmla="*/ 118 w 235"/>
              <a:gd name="T3" fmla="*/ 0 h 235"/>
              <a:gd name="T4" fmla="*/ 107 w 235"/>
              <a:gd name="T5" fmla="*/ 1 h 235"/>
              <a:gd name="T6" fmla="*/ 11 w 235"/>
              <a:gd name="T7" fmla="*/ 69 h 235"/>
              <a:gd name="T8" fmla="*/ 0 w 235"/>
              <a:gd name="T9" fmla="*/ 118 h 235"/>
              <a:gd name="T10" fmla="*/ 118 w 235"/>
              <a:gd name="T11" fmla="*/ 235 h 235"/>
              <a:gd name="T12" fmla="*/ 234 w 235"/>
              <a:gd name="T13" fmla="*/ 129 h 235"/>
              <a:gd name="T14" fmla="*/ 235 w 235"/>
              <a:gd name="T15" fmla="*/ 118 h 235"/>
              <a:gd name="T16" fmla="*/ 173 w 235"/>
              <a:gd name="T17" fmla="*/ 1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" h="235">
                <a:moveTo>
                  <a:pt x="173" y="14"/>
                </a:moveTo>
                <a:cubicBezTo>
                  <a:pt x="156" y="5"/>
                  <a:pt x="137" y="0"/>
                  <a:pt x="118" y="0"/>
                </a:cubicBezTo>
                <a:cubicBezTo>
                  <a:pt x="114" y="0"/>
                  <a:pt x="111" y="1"/>
                  <a:pt x="107" y="1"/>
                </a:cubicBezTo>
                <a:cubicBezTo>
                  <a:pt x="90" y="38"/>
                  <a:pt x="54" y="65"/>
                  <a:pt x="11" y="69"/>
                </a:cubicBezTo>
                <a:cubicBezTo>
                  <a:pt x="4" y="84"/>
                  <a:pt x="0" y="100"/>
                  <a:pt x="0" y="118"/>
                </a:cubicBezTo>
                <a:cubicBezTo>
                  <a:pt x="0" y="182"/>
                  <a:pt x="53" y="235"/>
                  <a:pt x="118" y="235"/>
                </a:cubicBezTo>
                <a:cubicBezTo>
                  <a:pt x="178" y="235"/>
                  <a:pt x="228" y="189"/>
                  <a:pt x="234" y="129"/>
                </a:cubicBezTo>
                <a:cubicBezTo>
                  <a:pt x="235" y="125"/>
                  <a:pt x="235" y="122"/>
                  <a:pt x="235" y="118"/>
                </a:cubicBezTo>
                <a:cubicBezTo>
                  <a:pt x="235" y="73"/>
                  <a:pt x="210" y="34"/>
                  <a:pt x="173" y="1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41" name="Freeform 13">
            <a:extLst>
              <a:ext uri="{FF2B5EF4-FFF2-40B4-BE49-F238E27FC236}">
                <a16:creationId xmlns:a16="http://schemas.microsoft.com/office/drawing/2014/main" id="{F8066A37-CA76-4F7D-876E-BE8B355DDD30}"/>
              </a:ext>
            </a:extLst>
          </p:cNvPr>
          <p:cNvSpPr>
            <a:spLocks noEditPoints="1"/>
          </p:cNvSpPr>
          <p:nvPr/>
        </p:nvSpPr>
        <p:spPr bwMode="auto">
          <a:xfrm>
            <a:off x="5873955" y="2995262"/>
            <a:ext cx="536972" cy="432197"/>
          </a:xfrm>
          <a:custGeom>
            <a:avLst/>
            <a:gdLst>
              <a:gd name="T0" fmla="*/ 77 w 83"/>
              <a:gd name="T1" fmla="*/ 43 h 66"/>
              <a:gd name="T2" fmla="*/ 77 w 83"/>
              <a:gd name="T3" fmla="*/ 8 h 66"/>
              <a:gd name="T4" fmla="*/ 76 w 83"/>
              <a:gd name="T5" fmla="*/ 7 h 66"/>
              <a:gd name="T6" fmla="*/ 7 w 83"/>
              <a:gd name="T7" fmla="*/ 7 h 66"/>
              <a:gd name="T8" fmla="*/ 6 w 83"/>
              <a:gd name="T9" fmla="*/ 8 h 66"/>
              <a:gd name="T10" fmla="*/ 6 w 83"/>
              <a:gd name="T11" fmla="*/ 43 h 66"/>
              <a:gd name="T12" fmla="*/ 7 w 83"/>
              <a:gd name="T13" fmla="*/ 44 h 66"/>
              <a:gd name="T14" fmla="*/ 76 w 83"/>
              <a:gd name="T15" fmla="*/ 44 h 66"/>
              <a:gd name="T16" fmla="*/ 77 w 83"/>
              <a:gd name="T17" fmla="*/ 43 h 66"/>
              <a:gd name="T18" fmla="*/ 75 w 83"/>
              <a:gd name="T19" fmla="*/ 42 h 66"/>
              <a:gd name="T20" fmla="*/ 8 w 83"/>
              <a:gd name="T21" fmla="*/ 42 h 66"/>
              <a:gd name="T22" fmla="*/ 8 w 83"/>
              <a:gd name="T23" fmla="*/ 9 h 66"/>
              <a:gd name="T24" fmla="*/ 75 w 83"/>
              <a:gd name="T25" fmla="*/ 9 h 66"/>
              <a:gd name="T26" fmla="*/ 75 w 83"/>
              <a:gd name="T27" fmla="*/ 42 h 66"/>
              <a:gd name="T28" fmla="*/ 75 w 83"/>
              <a:gd name="T29" fmla="*/ 0 h 66"/>
              <a:gd name="T30" fmla="*/ 8 w 83"/>
              <a:gd name="T31" fmla="*/ 0 h 66"/>
              <a:gd name="T32" fmla="*/ 0 w 83"/>
              <a:gd name="T33" fmla="*/ 8 h 66"/>
              <a:gd name="T34" fmla="*/ 0 w 83"/>
              <a:gd name="T35" fmla="*/ 46 h 66"/>
              <a:gd name="T36" fmla="*/ 8 w 83"/>
              <a:gd name="T37" fmla="*/ 53 h 66"/>
              <a:gd name="T38" fmla="*/ 33 w 83"/>
              <a:gd name="T39" fmla="*/ 53 h 66"/>
              <a:gd name="T40" fmla="*/ 33 w 83"/>
              <a:gd name="T41" fmla="*/ 55 h 66"/>
              <a:gd name="T42" fmla="*/ 27 w 83"/>
              <a:gd name="T43" fmla="*/ 59 h 66"/>
              <a:gd name="T44" fmla="*/ 25 w 83"/>
              <a:gd name="T45" fmla="*/ 61 h 66"/>
              <a:gd name="T46" fmla="*/ 25 w 83"/>
              <a:gd name="T47" fmla="*/ 64 h 66"/>
              <a:gd name="T48" fmla="*/ 27 w 83"/>
              <a:gd name="T49" fmla="*/ 66 h 66"/>
              <a:gd name="T50" fmla="*/ 57 w 83"/>
              <a:gd name="T51" fmla="*/ 66 h 66"/>
              <a:gd name="T52" fmla="*/ 59 w 83"/>
              <a:gd name="T53" fmla="*/ 64 h 66"/>
              <a:gd name="T54" fmla="*/ 59 w 83"/>
              <a:gd name="T55" fmla="*/ 61 h 66"/>
              <a:gd name="T56" fmla="*/ 57 w 83"/>
              <a:gd name="T57" fmla="*/ 59 h 66"/>
              <a:gd name="T58" fmla="*/ 51 w 83"/>
              <a:gd name="T59" fmla="*/ 55 h 66"/>
              <a:gd name="T60" fmla="*/ 51 w 83"/>
              <a:gd name="T61" fmla="*/ 53 h 66"/>
              <a:gd name="T62" fmla="*/ 75 w 83"/>
              <a:gd name="T63" fmla="*/ 53 h 66"/>
              <a:gd name="T64" fmla="*/ 83 w 83"/>
              <a:gd name="T65" fmla="*/ 46 h 66"/>
              <a:gd name="T66" fmla="*/ 83 w 83"/>
              <a:gd name="T67" fmla="*/ 8 h 66"/>
              <a:gd name="T68" fmla="*/ 75 w 83"/>
              <a:gd name="T69" fmla="*/ 0 h 66"/>
              <a:gd name="T70" fmla="*/ 36 w 83"/>
              <a:gd name="T71" fmla="*/ 55 h 66"/>
              <a:gd name="T72" fmla="*/ 36 w 83"/>
              <a:gd name="T73" fmla="*/ 52 h 66"/>
              <a:gd name="T74" fmla="*/ 48 w 83"/>
              <a:gd name="T75" fmla="*/ 52 h 66"/>
              <a:gd name="T76" fmla="*/ 48 w 83"/>
              <a:gd name="T77" fmla="*/ 55 h 66"/>
              <a:gd name="T78" fmla="*/ 56 w 83"/>
              <a:gd name="T79" fmla="*/ 62 h 66"/>
              <a:gd name="T80" fmla="*/ 56 w 83"/>
              <a:gd name="T81" fmla="*/ 63 h 66"/>
              <a:gd name="T82" fmla="*/ 28 w 83"/>
              <a:gd name="T83" fmla="*/ 63 h 66"/>
              <a:gd name="T84" fmla="*/ 28 w 83"/>
              <a:gd name="T85" fmla="*/ 62 h 66"/>
              <a:gd name="T86" fmla="*/ 36 w 83"/>
              <a:gd name="T87" fmla="*/ 55 h 66"/>
              <a:gd name="T88" fmla="*/ 8 w 83"/>
              <a:gd name="T89" fmla="*/ 50 h 66"/>
              <a:gd name="T90" fmla="*/ 3 w 83"/>
              <a:gd name="T91" fmla="*/ 46 h 66"/>
              <a:gd name="T92" fmla="*/ 3 w 83"/>
              <a:gd name="T93" fmla="*/ 8 h 66"/>
              <a:gd name="T94" fmla="*/ 8 w 83"/>
              <a:gd name="T95" fmla="*/ 3 h 66"/>
              <a:gd name="T96" fmla="*/ 75 w 83"/>
              <a:gd name="T97" fmla="*/ 3 h 66"/>
              <a:gd name="T98" fmla="*/ 80 w 83"/>
              <a:gd name="T99" fmla="*/ 8 h 66"/>
              <a:gd name="T100" fmla="*/ 80 w 83"/>
              <a:gd name="T101" fmla="*/ 46 h 66"/>
              <a:gd name="T102" fmla="*/ 75 w 83"/>
              <a:gd name="T103" fmla="*/ 50 h 66"/>
              <a:gd name="T104" fmla="*/ 8 w 83"/>
              <a:gd name="T105" fmla="*/ 50 h 66"/>
              <a:gd name="T106" fmla="*/ 44 w 83"/>
              <a:gd name="T107" fmla="*/ 48 h 66"/>
              <a:gd name="T108" fmla="*/ 42 w 83"/>
              <a:gd name="T109" fmla="*/ 50 h 66"/>
              <a:gd name="T110" fmla="*/ 40 w 83"/>
              <a:gd name="T111" fmla="*/ 48 h 66"/>
              <a:gd name="T112" fmla="*/ 42 w 83"/>
              <a:gd name="T113" fmla="*/ 46 h 66"/>
              <a:gd name="T114" fmla="*/ 44 w 83"/>
              <a:gd name="T115" fmla="*/ 4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3" h="66">
                <a:moveTo>
                  <a:pt x="77" y="43"/>
                </a:moveTo>
                <a:cubicBezTo>
                  <a:pt x="77" y="8"/>
                  <a:pt x="77" y="8"/>
                  <a:pt x="77" y="8"/>
                </a:cubicBezTo>
                <a:cubicBezTo>
                  <a:pt x="77" y="7"/>
                  <a:pt x="77" y="7"/>
                  <a:pt x="76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6" y="7"/>
                  <a:pt x="6" y="8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4"/>
                  <a:pt x="7" y="44"/>
                  <a:pt x="7" y="44"/>
                </a:cubicBezTo>
                <a:cubicBezTo>
                  <a:pt x="76" y="44"/>
                  <a:pt x="76" y="44"/>
                  <a:pt x="76" y="44"/>
                </a:cubicBezTo>
                <a:cubicBezTo>
                  <a:pt x="77" y="44"/>
                  <a:pt x="77" y="44"/>
                  <a:pt x="77" y="43"/>
                </a:cubicBezTo>
                <a:close/>
                <a:moveTo>
                  <a:pt x="75" y="42"/>
                </a:moveTo>
                <a:cubicBezTo>
                  <a:pt x="8" y="42"/>
                  <a:pt x="8" y="42"/>
                  <a:pt x="8" y="42"/>
                </a:cubicBezTo>
                <a:cubicBezTo>
                  <a:pt x="8" y="9"/>
                  <a:pt x="8" y="9"/>
                  <a:pt x="8" y="9"/>
                </a:cubicBezTo>
                <a:cubicBezTo>
                  <a:pt x="75" y="9"/>
                  <a:pt x="75" y="9"/>
                  <a:pt x="75" y="9"/>
                </a:cubicBezTo>
                <a:lnTo>
                  <a:pt x="75" y="42"/>
                </a:lnTo>
                <a:close/>
                <a:moveTo>
                  <a:pt x="75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50"/>
                  <a:pt x="4" y="53"/>
                  <a:pt x="8" y="53"/>
                </a:cubicBezTo>
                <a:cubicBezTo>
                  <a:pt x="33" y="53"/>
                  <a:pt x="33" y="53"/>
                  <a:pt x="33" y="53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59"/>
                  <a:pt x="27" y="59"/>
                  <a:pt x="27" y="59"/>
                </a:cubicBezTo>
                <a:cubicBezTo>
                  <a:pt x="26" y="59"/>
                  <a:pt x="25" y="60"/>
                  <a:pt x="25" y="61"/>
                </a:cubicBezTo>
                <a:cubicBezTo>
                  <a:pt x="25" y="64"/>
                  <a:pt x="25" y="64"/>
                  <a:pt x="25" y="64"/>
                </a:cubicBezTo>
                <a:cubicBezTo>
                  <a:pt x="25" y="65"/>
                  <a:pt x="26" y="66"/>
                  <a:pt x="27" y="66"/>
                </a:cubicBezTo>
                <a:cubicBezTo>
                  <a:pt x="57" y="66"/>
                  <a:pt x="57" y="66"/>
                  <a:pt x="57" y="66"/>
                </a:cubicBezTo>
                <a:cubicBezTo>
                  <a:pt x="58" y="66"/>
                  <a:pt x="59" y="65"/>
                  <a:pt x="59" y="64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0"/>
                  <a:pt x="58" y="59"/>
                  <a:pt x="57" y="59"/>
                </a:cubicBezTo>
                <a:cubicBezTo>
                  <a:pt x="56" y="59"/>
                  <a:pt x="51" y="59"/>
                  <a:pt x="51" y="55"/>
                </a:cubicBezTo>
                <a:cubicBezTo>
                  <a:pt x="51" y="53"/>
                  <a:pt x="51" y="53"/>
                  <a:pt x="51" y="53"/>
                </a:cubicBezTo>
                <a:cubicBezTo>
                  <a:pt x="75" y="53"/>
                  <a:pt x="75" y="53"/>
                  <a:pt x="75" y="53"/>
                </a:cubicBezTo>
                <a:cubicBezTo>
                  <a:pt x="80" y="53"/>
                  <a:pt x="83" y="50"/>
                  <a:pt x="83" y="46"/>
                </a:cubicBezTo>
                <a:cubicBezTo>
                  <a:pt x="83" y="8"/>
                  <a:pt x="83" y="8"/>
                  <a:pt x="83" y="8"/>
                </a:cubicBezTo>
                <a:cubicBezTo>
                  <a:pt x="83" y="4"/>
                  <a:pt x="80" y="0"/>
                  <a:pt x="75" y="0"/>
                </a:cubicBezTo>
                <a:close/>
                <a:moveTo>
                  <a:pt x="36" y="55"/>
                </a:moveTo>
                <a:cubicBezTo>
                  <a:pt x="36" y="52"/>
                  <a:pt x="36" y="52"/>
                  <a:pt x="36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5"/>
                  <a:pt x="48" y="55"/>
                  <a:pt x="48" y="55"/>
                </a:cubicBezTo>
                <a:cubicBezTo>
                  <a:pt x="48" y="60"/>
                  <a:pt x="52" y="61"/>
                  <a:pt x="56" y="62"/>
                </a:cubicBezTo>
                <a:cubicBezTo>
                  <a:pt x="56" y="63"/>
                  <a:pt x="56" y="63"/>
                  <a:pt x="56" y="63"/>
                </a:cubicBezTo>
                <a:cubicBezTo>
                  <a:pt x="28" y="63"/>
                  <a:pt x="28" y="63"/>
                  <a:pt x="28" y="63"/>
                </a:cubicBezTo>
                <a:cubicBezTo>
                  <a:pt x="28" y="62"/>
                  <a:pt x="28" y="62"/>
                  <a:pt x="28" y="62"/>
                </a:cubicBezTo>
                <a:cubicBezTo>
                  <a:pt x="31" y="61"/>
                  <a:pt x="36" y="60"/>
                  <a:pt x="36" y="55"/>
                </a:cubicBezTo>
                <a:close/>
                <a:moveTo>
                  <a:pt x="8" y="50"/>
                </a:moveTo>
                <a:cubicBezTo>
                  <a:pt x="5" y="50"/>
                  <a:pt x="3" y="48"/>
                  <a:pt x="3" y="46"/>
                </a:cubicBezTo>
                <a:cubicBezTo>
                  <a:pt x="3" y="8"/>
                  <a:pt x="3" y="8"/>
                  <a:pt x="3" y="8"/>
                </a:cubicBezTo>
                <a:cubicBezTo>
                  <a:pt x="3" y="5"/>
                  <a:pt x="5" y="3"/>
                  <a:pt x="8" y="3"/>
                </a:cubicBezTo>
                <a:cubicBezTo>
                  <a:pt x="75" y="3"/>
                  <a:pt x="75" y="3"/>
                  <a:pt x="75" y="3"/>
                </a:cubicBezTo>
                <a:cubicBezTo>
                  <a:pt x="78" y="3"/>
                  <a:pt x="80" y="5"/>
                  <a:pt x="80" y="8"/>
                </a:cubicBezTo>
                <a:cubicBezTo>
                  <a:pt x="80" y="46"/>
                  <a:pt x="80" y="46"/>
                  <a:pt x="80" y="46"/>
                </a:cubicBezTo>
                <a:cubicBezTo>
                  <a:pt x="80" y="48"/>
                  <a:pt x="78" y="50"/>
                  <a:pt x="75" y="50"/>
                </a:cubicBezTo>
                <a:lnTo>
                  <a:pt x="8" y="50"/>
                </a:lnTo>
                <a:close/>
                <a:moveTo>
                  <a:pt x="44" y="48"/>
                </a:moveTo>
                <a:cubicBezTo>
                  <a:pt x="44" y="49"/>
                  <a:pt x="43" y="50"/>
                  <a:pt x="42" y="50"/>
                </a:cubicBezTo>
                <a:cubicBezTo>
                  <a:pt x="41" y="50"/>
                  <a:pt x="40" y="49"/>
                  <a:pt x="40" y="48"/>
                </a:cubicBezTo>
                <a:cubicBezTo>
                  <a:pt x="40" y="47"/>
                  <a:pt x="41" y="46"/>
                  <a:pt x="42" y="46"/>
                </a:cubicBezTo>
                <a:cubicBezTo>
                  <a:pt x="43" y="46"/>
                  <a:pt x="44" y="47"/>
                  <a:pt x="44" y="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77B0FD-3C75-47E8-8E90-7BB2F6CEDA25}"/>
              </a:ext>
            </a:extLst>
          </p:cNvPr>
          <p:cNvSpPr txBox="1"/>
          <p:nvPr/>
        </p:nvSpPr>
        <p:spPr>
          <a:xfrm>
            <a:off x="5730549" y="3519242"/>
            <a:ext cx="7168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12668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6" grpId="0"/>
      <p:bldP spid="17" grpId="0" animBg="1"/>
      <p:bldP spid="18" grpId="0"/>
      <p:bldP spid="21" grpId="0" animBg="1"/>
      <p:bldP spid="22" grpId="0"/>
      <p:bldP spid="23" grpId="0" animBg="1"/>
      <p:bldP spid="25" grpId="0"/>
      <p:bldP spid="26" grpId="0"/>
      <p:bldP spid="27" grpId="0" build="p"/>
      <p:bldP spid="28" grpId="0"/>
      <p:bldP spid="29" grpId="0"/>
      <p:bldP spid="30" grpId="0"/>
      <p:bldP spid="31" grpId="0"/>
      <p:bldP spid="32" grpId="0"/>
      <p:bldP spid="37" grpId="0" animBg="1"/>
      <p:bldP spid="39" grpId="0"/>
      <p:bldP spid="34" grpId="0" animBg="1"/>
      <p:bldP spid="35" grpId="0" animBg="1"/>
      <p:bldP spid="40" grpId="0" animBg="1"/>
      <p:bldP spid="41" grpId="0" animBg="1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868228" y="2829274"/>
            <a:ext cx="1377553" cy="1379935"/>
          </a:xfrm>
          <a:custGeom>
            <a:avLst/>
            <a:gdLst>
              <a:gd name="T0" fmla="*/ 117 w 234"/>
              <a:gd name="T1" fmla="*/ 0 h 234"/>
              <a:gd name="T2" fmla="*/ 0 w 234"/>
              <a:gd name="T3" fmla="*/ 117 h 234"/>
              <a:gd name="T4" fmla="*/ 117 w 234"/>
              <a:gd name="T5" fmla="*/ 234 h 234"/>
              <a:gd name="T6" fmla="*/ 127 w 234"/>
              <a:gd name="T7" fmla="*/ 234 h 234"/>
              <a:gd name="T8" fmla="*/ 224 w 234"/>
              <a:gd name="T9" fmla="*/ 166 h 234"/>
              <a:gd name="T10" fmla="*/ 234 w 234"/>
              <a:gd name="T11" fmla="*/ 117 h 234"/>
              <a:gd name="T12" fmla="*/ 117 w 234"/>
              <a:gd name="T13" fmla="*/ 0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52" y="0"/>
                  <a:pt x="0" y="52"/>
                  <a:pt x="0" y="117"/>
                </a:cubicBezTo>
                <a:cubicBezTo>
                  <a:pt x="0" y="182"/>
                  <a:pt x="52" y="234"/>
                  <a:pt x="117" y="234"/>
                </a:cubicBezTo>
                <a:cubicBezTo>
                  <a:pt x="120" y="234"/>
                  <a:pt x="124" y="234"/>
                  <a:pt x="127" y="234"/>
                </a:cubicBezTo>
                <a:cubicBezTo>
                  <a:pt x="170" y="230"/>
                  <a:pt x="207" y="203"/>
                  <a:pt x="224" y="166"/>
                </a:cubicBezTo>
                <a:cubicBezTo>
                  <a:pt x="230" y="151"/>
                  <a:pt x="234" y="134"/>
                  <a:pt x="234" y="117"/>
                </a:cubicBezTo>
                <a:cubicBezTo>
                  <a:pt x="234" y="52"/>
                  <a:pt x="182" y="0"/>
                  <a:pt x="1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 rot="18285518">
            <a:off x="2346893" y="2738261"/>
            <a:ext cx="1383506" cy="1385888"/>
          </a:xfrm>
          <a:custGeom>
            <a:avLst/>
            <a:gdLst>
              <a:gd name="T0" fmla="*/ 173 w 235"/>
              <a:gd name="T1" fmla="*/ 14 h 235"/>
              <a:gd name="T2" fmla="*/ 118 w 235"/>
              <a:gd name="T3" fmla="*/ 0 h 235"/>
              <a:gd name="T4" fmla="*/ 107 w 235"/>
              <a:gd name="T5" fmla="*/ 1 h 235"/>
              <a:gd name="T6" fmla="*/ 11 w 235"/>
              <a:gd name="T7" fmla="*/ 69 h 235"/>
              <a:gd name="T8" fmla="*/ 0 w 235"/>
              <a:gd name="T9" fmla="*/ 118 h 235"/>
              <a:gd name="T10" fmla="*/ 118 w 235"/>
              <a:gd name="T11" fmla="*/ 235 h 235"/>
              <a:gd name="T12" fmla="*/ 234 w 235"/>
              <a:gd name="T13" fmla="*/ 129 h 235"/>
              <a:gd name="T14" fmla="*/ 235 w 235"/>
              <a:gd name="T15" fmla="*/ 118 h 235"/>
              <a:gd name="T16" fmla="*/ 173 w 235"/>
              <a:gd name="T17" fmla="*/ 1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" h="235">
                <a:moveTo>
                  <a:pt x="173" y="14"/>
                </a:moveTo>
                <a:cubicBezTo>
                  <a:pt x="156" y="5"/>
                  <a:pt x="137" y="0"/>
                  <a:pt x="118" y="0"/>
                </a:cubicBezTo>
                <a:cubicBezTo>
                  <a:pt x="114" y="0"/>
                  <a:pt x="111" y="1"/>
                  <a:pt x="107" y="1"/>
                </a:cubicBezTo>
                <a:cubicBezTo>
                  <a:pt x="90" y="38"/>
                  <a:pt x="54" y="65"/>
                  <a:pt x="11" y="69"/>
                </a:cubicBezTo>
                <a:cubicBezTo>
                  <a:pt x="4" y="84"/>
                  <a:pt x="0" y="100"/>
                  <a:pt x="0" y="118"/>
                </a:cubicBezTo>
                <a:cubicBezTo>
                  <a:pt x="0" y="182"/>
                  <a:pt x="53" y="235"/>
                  <a:pt x="118" y="235"/>
                </a:cubicBezTo>
                <a:cubicBezTo>
                  <a:pt x="178" y="235"/>
                  <a:pt x="228" y="189"/>
                  <a:pt x="234" y="129"/>
                </a:cubicBezTo>
                <a:cubicBezTo>
                  <a:pt x="235" y="125"/>
                  <a:pt x="235" y="122"/>
                  <a:pt x="235" y="118"/>
                </a:cubicBezTo>
                <a:cubicBezTo>
                  <a:pt x="235" y="73"/>
                  <a:pt x="210" y="34"/>
                  <a:pt x="173" y="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 rot="18285518">
            <a:off x="3824417" y="2750370"/>
            <a:ext cx="1383506" cy="1385888"/>
          </a:xfrm>
          <a:custGeom>
            <a:avLst/>
            <a:gdLst>
              <a:gd name="T0" fmla="*/ 173 w 235"/>
              <a:gd name="T1" fmla="*/ 14 h 235"/>
              <a:gd name="T2" fmla="*/ 118 w 235"/>
              <a:gd name="T3" fmla="*/ 0 h 235"/>
              <a:gd name="T4" fmla="*/ 107 w 235"/>
              <a:gd name="T5" fmla="*/ 1 h 235"/>
              <a:gd name="T6" fmla="*/ 11 w 235"/>
              <a:gd name="T7" fmla="*/ 69 h 235"/>
              <a:gd name="T8" fmla="*/ 0 w 235"/>
              <a:gd name="T9" fmla="*/ 118 h 235"/>
              <a:gd name="T10" fmla="*/ 118 w 235"/>
              <a:gd name="T11" fmla="*/ 235 h 235"/>
              <a:gd name="T12" fmla="*/ 234 w 235"/>
              <a:gd name="T13" fmla="*/ 129 h 235"/>
              <a:gd name="T14" fmla="*/ 235 w 235"/>
              <a:gd name="T15" fmla="*/ 118 h 235"/>
              <a:gd name="T16" fmla="*/ 173 w 235"/>
              <a:gd name="T17" fmla="*/ 1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" h="235">
                <a:moveTo>
                  <a:pt x="173" y="14"/>
                </a:moveTo>
                <a:cubicBezTo>
                  <a:pt x="156" y="5"/>
                  <a:pt x="137" y="0"/>
                  <a:pt x="118" y="0"/>
                </a:cubicBezTo>
                <a:cubicBezTo>
                  <a:pt x="114" y="0"/>
                  <a:pt x="111" y="1"/>
                  <a:pt x="107" y="1"/>
                </a:cubicBezTo>
                <a:cubicBezTo>
                  <a:pt x="90" y="38"/>
                  <a:pt x="54" y="65"/>
                  <a:pt x="11" y="69"/>
                </a:cubicBezTo>
                <a:cubicBezTo>
                  <a:pt x="4" y="84"/>
                  <a:pt x="0" y="100"/>
                  <a:pt x="0" y="118"/>
                </a:cubicBezTo>
                <a:cubicBezTo>
                  <a:pt x="0" y="182"/>
                  <a:pt x="53" y="235"/>
                  <a:pt x="118" y="235"/>
                </a:cubicBezTo>
                <a:cubicBezTo>
                  <a:pt x="178" y="235"/>
                  <a:pt x="228" y="189"/>
                  <a:pt x="234" y="129"/>
                </a:cubicBezTo>
                <a:cubicBezTo>
                  <a:pt x="235" y="125"/>
                  <a:pt x="235" y="122"/>
                  <a:pt x="235" y="118"/>
                </a:cubicBezTo>
                <a:cubicBezTo>
                  <a:pt x="235" y="73"/>
                  <a:pt x="210" y="34"/>
                  <a:pt x="173" y="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6" name="TextBox 15"/>
          <p:cNvSpPr txBox="1"/>
          <p:nvPr/>
        </p:nvSpPr>
        <p:spPr>
          <a:xfrm>
            <a:off x="1285418" y="3549681"/>
            <a:ext cx="530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Greet</a:t>
            </a:r>
          </a:p>
        </p:txBody>
      </p:sp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2836105" y="3064696"/>
            <a:ext cx="429545" cy="410529"/>
          </a:xfrm>
          <a:custGeom>
            <a:avLst/>
            <a:gdLst>
              <a:gd name="T0" fmla="*/ 66 w 67"/>
              <a:gd name="T1" fmla="*/ 0 h 64"/>
              <a:gd name="T2" fmla="*/ 65 w 67"/>
              <a:gd name="T3" fmla="*/ 0 h 64"/>
              <a:gd name="T4" fmla="*/ 1 w 67"/>
              <a:gd name="T5" fmla="*/ 42 h 64"/>
              <a:gd name="T6" fmla="*/ 1 w 67"/>
              <a:gd name="T7" fmla="*/ 44 h 64"/>
              <a:gd name="T8" fmla="*/ 2 w 67"/>
              <a:gd name="T9" fmla="*/ 45 h 64"/>
              <a:gd name="T10" fmla="*/ 26 w 67"/>
              <a:gd name="T11" fmla="*/ 45 h 64"/>
              <a:gd name="T12" fmla="*/ 25 w 67"/>
              <a:gd name="T13" fmla="*/ 62 h 64"/>
              <a:gd name="T14" fmla="*/ 26 w 67"/>
              <a:gd name="T15" fmla="*/ 64 h 64"/>
              <a:gd name="T16" fmla="*/ 27 w 67"/>
              <a:gd name="T17" fmla="*/ 64 h 64"/>
              <a:gd name="T18" fmla="*/ 28 w 67"/>
              <a:gd name="T19" fmla="*/ 63 h 64"/>
              <a:gd name="T20" fmla="*/ 37 w 67"/>
              <a:gd name="T21" fmla="*/ 52 h 64"/>
              <a:gd name="T22" fmla="*/ 59 w 67"/>
              <a:gd name="T23" fmla="*/ 64 h 64"/>
              <a:gd name="T24" fmla="*/ 61 w 67"/>
              <a:gd name="T25" fmla="*/ 64 h 64"/>
              <a:gd name="T26" fmla="*/ 61 w 67"/>
              <a:gd name="T27" fmla="*/ 62 h 64"/>
              <a:gd name="T28" fmla="*/ 67 w 67"/>
              <a:gd name="T29" fmla="*/ 1 h 64"/>
              <a:gd name="T30" fmla="*/ 66 w 67"/>
              <a:gd name="T31" fmla="*/ 0 h 64"/>
              <a:gd name="T32" fmla="*/ 27 w 67"/>
              <a:gd name="T33" fmla="*/ 42 h 64"/>
              <a:gd name="T34" fmla="*/ 27 w 67"/>
              <a:gd name="T35" fmla="*/ 42 h 64"/>
              <a:gd name="T36" fmla="*/ 7 w 67"/>
              <a:gd name="T37" fmla="*/ 42 h 64"/>
              <a:gd name="T38" fmla="*/ 58 w 67"/>
              <a:gd name="T39" fmla="*/ 8 h 64"/>
              <a:gd name="T40" fmla="*/ 27 w 67"/>
              <a:gd name="T41" fmla="*/ 42 h 64"/>
              <a:gd name="T42" fmla="*/ 38 w 67"/>
              <a:gd name="T43" fmla="*/ 49 h 64"/>
              <a:gd name="T44" fmla="*/ 63 w 67"/>
              <a:gd name="T45" fmla="*/ 7 h 64"/>
              <a:gd name="T46" fmla="*/ 59 w 67"/>
              <a:gd name="T47" fmla="*/ 60 h 64"/>
              <a:gd name="T48" fmla="*/ 38 w 67"/>
              <a:gd name="T49" fmla="*/ 49 h 64"/>
              <a:gd name="T50" fmla="*/ 29 w 67"/>
              <a:gd name="T51" fmla="*/ 58 h 64"/>
              <a:gd name="T52" fmla="*/ 29 w 67"/>
              <a:gd name="T53" fmla="*/ 44 h 64"/>
              <a:gd name="T54" fmla="*/ 29 w 67"/>
              <a:gd name="T55" fmla="*/ 43 h 64"/>
              <a:gd name="T56" fmla="*/ 60 w 67"/>
              <a:gd name="T57" fmla="*/ 9 h 64"/>
              <a:gd name="T58" fmla="*/ 36 w 67"/>
              <a:gd name="T59" fmla="*/ 49 h 64"/>
              <a:gd name="T60" fmla="*/ 36 w 67"/>
              <a:gd name="T61" fmla="*/ 49 h 64"/>
              <a:gd name="T62" fmla="*/ 29 w 67"/>
              <a:gd name="T63" fmla="*/ 5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7" h="64">
                <a:moveTo>
                  <a:pt x="66" y="0"/>
                </a:moveTo>
                <a:cubicBezTo>
                  <a:pt x="66" y="0"/>
                  <a:pt x="65" y="0"/>
                  <a:pt x="65" y="0"/>
                </a:cubicBezTo>
                <a:cubicBezTo>
                  <a:pt x="1" y="42"/>
                  <a:pt x="1" y="42"/>
                  <a:pt x="1" y="42"/>
                </a:cubicBezTo>
                <a:cubicBezTo>
                  <a:pt x="1" y="43"/>
                  <a:pt x="0" y="43"/>
                  <a:pt x="1" y="44"/>
                </a:cubicBezTo>
                <a:cubicBezTo>
                  <a:pt x="1" y="45"/>
                  <a:pt x="1" y="45"/>
                  <a:pt x="2" y="45"/>
                </a:cubicBezTo>
                <a:cubicBezTo>
                  <a:pt x="26" y="45"/>
                  <a:pt x="26" y="45"/>
                  <a:pt x="26" y="45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63"/>
                  <a:pt x="26" y="63"/>
                  <a:pt x="26" y="64"/>
                </a:cubicBezTo>
                <a:cubicBezTo>
                  <a:pt x="27" y="64"/>
                  <a:pt x="27" y="64"/>
                  <a:pt x="27" y="64"/>
                </a:cubicBezTo>
                <a:cubicBezTo>
                  <a:pt x="27" y="64"/>
                  <a:pt x="28" y="63"/>
                  <a:pt x="28" y="63"/>
                </a:cubicBezTo>
                <a:cubicBezTo>
                  <a:pt x="37" y="52"/>
                  <a:pt x="37" y="52"/>
                  <a:pt x="37" y="52"/>
                </a:cubicBezTo>
                <a:cubicBezTo>
                  <a:pt x="59" y="64"/>
                  <a:pt x="59" y="64"/>
                  <a:pt x="59" y="64"/>
                </a:cubicBezTo>
                <a:cubicBezTo>
                  <a:pt x="60" y="64"/>
                  <a:pt x="60" y="64"/>
                  <a:pt x="61" y="64"/>
                </a:cubicBezTo>
                <a:cubicBezTo>
                  <a:pt x="61" y="63"/>
                  <a:pt x="61" y="63"/>
                  <a:pt x="61" y="62"/>
                </a:cubicBezTo>
                <a:cubicBezTo>
                  <a:pt x="67" y="1"/>
                  <a:pt x="67" y="1"/>
                  <a:pt x="67" y="1"/>
                </a:cubicBezTo>
                <a:cubicBezTo>
                  <a:pt x="67" y="1"/>
                  <a:pt x="67" y="0"/>
                  <a:pt x="66" y="0"/>
                </a:cubicBezTo>
                <a:close/>
                <a:moveTo>
                  <a:pt x="27" y="42"/>
                </a:moveTo>
                <a:cubicBezTo>
                  <a:pt x="27" y="42"/>
                  <a:pt x="27" y="42"/>
                  <a:pt x="27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58" y="8"/>
                  <a:pt x="58" y="8"/>
                  <a:pt x="58" y="8"/>
                </a:cubicBezTo>
                <a:lnTo>
                  <a:pt x="27" y="42"/>
                </a:lnTo>
                <a:close/>
                <a:moveTo>
                  <a:pt x="38" y="49"/>
                </a:moveTo>
                <a:cubicBezTo>
                  <a:pt x="63" y="7"/>
                  <a:pt x="63" y="7"/>
                  <a:pt x="63" y="7"/>
                </a:cubicBezTo>
                <a:cubicBezTo>
                  <a:pt x="59" y="60"/>
                  <a:pt x="59" y="60"/>
                  <a:pt x="59" y="60"/>
                </a:cubicBezTo>
                <a:lnTo>
                  <a:pt x="38" y="49"/>
                </a:lnTo>
                <a:close/>
                <a:moveTo>
                  <a:pt x="29" y="58"/>
                </a:moveTo>
                <a:cubicBezTo>
                  <a:pt x="29" y="44"/>
                  <a:pt x="29" y="44"/>
                  <a:pt x="29" y="44"/>
                </a:cubicBezTo>
                <a:cubicBezTo>
                  <a:pt x="29" y="44"/>
                  <a:pt x="29" y="44"/>
                  <a:pt x="29" y="43"/>
                </a:cubicBezTo>
                <a:cubicBezTo>
                  <a:pt x="60" y="9"/>
                  <a:pt x="60" y="9"/>
                  <a:pt x="60" y="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9"/>
                  <a:pt x="36" y="49"/>
                  <a:pt x="36" y="49"/>
                </a:cubicBezTo>
                <a:lnTo>
                  <a:pt x="29" y="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2681064" y="3585731"/>
            <a:ext cx="784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Discover</a:t>
            </a:r>
          </a:p>
        </p:txBody>
      </p:sp>
      <p:sp>
        <p:nvSpPr>
          <p:cNvPr id="21" name="Freeform 25"/>
          <p:cNvSpPr>
            <a:spLocks noEditPoints="1"/>
          </p:cNvSpPr>
          <p:nvPr/>
        </p:nvSpPr>
        <p:spPr bwMode="auto">
          <a:xfrm>
            <a:off x="4444327" y="3084971"/>
            <a:ext cx="396479" cy="401241"/>
          </a:xfrm>
          <a:custGeom>
            <a:avLst/>
            <a:gdLst>
              <a:gd name="T0" fmla="*/ 61 w 68"/>
              <a:gd name="T1" fmla="*/ 29 h 69"/>
              <a:gd name="T2" fmla="*/ 63 w 68"/>
              <a:gd name="T3" fmla="*/ 22 h 69"/>
              <a:gd name="T4" fmla="*/ 49 w 68"/>
              <a:gd name="T5" fmla="*/ 3 h 69"/>
              <a:gd name="T6" fmla="*/ 31 w 68"/>
              <a:gd name="T7" fmla="*/ 18 h 69"/>
              <a:gd name="T8" fmla="*/ 67 w 68"/>
              <a:gd name="T9" fmla="*/ 18 h 69"/>
              <a:gd name="T10" fmla="*/ 68 w 68"/>
              <a:gd name="T11" fmla="*/ 25 h 69"/>
              <a:gd name="T12" fmla="*/ 29 w 68"/>
              <a:gd name="T13" fmla="*/ 44 h 69"/>
              <a:gd name="T14" fmla="*/ 22 w 68"/>
              <a:gd name="T15" fmla="*/ 44 h 69"/>
              <a:gd name="T16" fmla="*/ 17 w 68"/>
              <a:gd name="T17" fmla="*/ 32 h 69"/>
              <a:gd name="T18" fmla="*/ 22 w 68"/>
              <a:gd name="T19" fmla="*/ 27 h 69"/>
              <a:gd name="T20" fmla="*/ 29 w 68"/>
              <a:gd name="T21" fmla="*/ 27 h 69"/>
              <a:gd name="T22" fmla="*/ 34 w 68"/>
              <a:gd name="T23" fmla="*/ 32 h 69"/>
              <a:gd name="T24" fmla="*/ 41 w 68"/>
              <a:gd name="T25" fmla="*/ 36 h 69"/>
              <a:gd name="T26" fmla="*/ 43 w 68"/>
              <a:gd name="T27" fmla="*/ 42 h 69"/>
              <a:gd name="T28" fmla="*/ 43 w 68"/>
              <a:gd name="T29" fmla="*/ 46 h 69"/>
              <a:gd name="T30" fmla="*/ 41 w 68"/>
              <a:gd name="T31" fmla="*/ 52 h 69"/>
              <a:gd name="T32" fmla="*/ 34 w 68"/>
              <a:gd name="T33" fmla="*/ 55 h 69"/>
              <a:gd name="T34" fmla="*/ 29 w 68"/>
              <a:gd name="T35" fmla="*/ 61 h 69"/>
              <a:gd name="T36" fmla="*/ 22 w 68"/>
              <a:gd name="T37" fmla="*/ 61 h 69"/>
              <a:gd name="T38" fmla="*/ 17 w 68"/>
              <a:gd name="T39" fmla="*/ 55 h 69"/>
              <a:gd name="T40" fmla="*/ 10 w 68"/>
              <a:gd name="T41" fmla="*/ 52 h 69"/>
              <a:gd name="T42" fmla="*/ 9 w 68"/>
              <a:gd name="T43" fmla="*/ 46 h 69"/>
              <a:gd name="T44" fmla="*/ 9 w 68"/>
              <a:gd name="T45" fmla="*/ 42 h 69"/>
              <a:gd name="T46" fmla="*/ 10 w 68"/>
              <a:gd name="T47" fmla="*/ 36 h 69"/>
              <a:gd name="T48" fmla="*/ 17 w 68"/>
              <a:gd name="T49" fmla="*/ 32 h 69"/>
              <a:gd name="T50" fmla="*/ 25 w 68"/>
              <a:gd name="T51" fmla="*/ 52 h 69"/>
              <a:gd name="T52" fmla="*/ 25 w 68"/>
              <a:gd name="T53" fmla="*/ 35 h 69"/>
              <a:gd name="T54" fmla="*/ 25 w 68"/>
              <a:gd name="T55" fmla="*/ 66 h 69"/>
              <a:gd name="T56" fmla="*/ 11 w 68"/>
              <a:gd name="T57" fmla="*/ 27 h 69"/>
              <a:gd name="T58" fmla="*/ 16 w 68"/>
              <a:gd name="T59" fmla="*/ 22 h 69"/>
              <a:gd name="T60" fmla="*/ 9 w 68"/>
              <a:gd name="T61" fmla="*/ 24 h 69"/>
              <a:gd name="T62" fmla="*/ 25 w 68"/>
              <a:gd name="T63" fmla="*/ 69 h 69"/>
              <a:gd name="T64" fmla="*/ 48 w 68"/>
              <a:gd name="T65" fmla="*/ 44 h 69"/>
              <a:gd name="T66" fmla="*/ 60 w 68"/>
              <a:gd name="T67" fmla="*/ 17 h 69"/>
              <a:gd name="T68" fmla="*/ 60 w 68"/>
              <a:gd name="T69" fmla="*/ 20 h 69"/>
              <a:gd name="T70" fmla="*/ 59 w 68"/>
              <a:gd name="T71" fmla="*/ 23 h 69"/>
              <a:gd name="T72" fmla="*/ 54 w 68"/>
              <a:gd name="T73" fmla="*/ 25 h 69"/>
              <a:gd name="T74" fmla="*/ 51 w 68"/>
              <a:gd name="T75" fmla="*/ 29 h 69"/>
              <a:gd name="T76" fmla="*/ 47 w 68"/>
              <a:gd name="T77" fmla="*/ 29 h 69"/>
              <a:gd name="T78" fmla="*/ 43 w 68"/>
              <a:gd name="T79" fmla="*/ 25 h 69"/>
              <a:gd name="T80" fmla="*/ 39 w 68"/>
              <a:gd name="T81" fmla="*/ 23 h 69"/>
              <a:gd name="T82" fmla="*/ 38 w 68"/>
              <a:gd name="T83" fmla="*/ 20 h 69"/>
              <a:gd name="T84" fmla="*/ 38 w 68"/>
              <a:gd name="T85" fmla="*/ 17 h 69"/>
              <a:gd name="T86" fmla="*/ 39 w 68"/>
              <a:gd name="T87" fmla="*/ 13 h 69"/>
              <a:gd name="T88" fmla="*/ 43 w 68"/>
              <a:gd name="T89" fmla="*/ 11 h 69"/>
              <a:gd name="T90" fmla="*/ 47 w 68"/>
              <a:gd name="T91" fmla="*/ 7 h 69"/>
              <a:gd name="T92" fmla="*/ 51 w 68"/>
              <a:gd name="T93" fmla="*/ 7 h 69"/>
              <a:gd name="T94" fmla="*/ 54 w 68"/>
              <a:gd name="T95" fmla="*/ 11 h 69"/>
              <a:gd name="T96" fmla="*/ 59 w 68"/>
              <a:gd name="T97" fmla="*/ 13 h 69"/>
              <a:gd name="T98" fmla="*/ 60 w 68"/>
              <a:gd name="T99" fmla="*/ 17 h 69"/>
              <a:gd name="T100" fmla="*/ 49 w 68"/>
              <a:gd name="T101" fmla="*/ 13 h 69"/>
              <a:gd name="T102" fmla="*/ 49 w 68"/>
              <a:gd name="T103" fmla="*/ 23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" h="69">
                <a:moveTo>
                  <a:pt x="68" y="25"/>
                </a:moveTo>
                <a:cubicBezTo>
                  <a:pt x="61" y="29"/>
                  <a:pt x="61" y="29"/>
                  <a:pt x="61" y="29"/>
                </a:cubicBezTo>
                <a:cubicBezTo>
                  <a:pt x="61" y="21"/>
                  <a:pt x="61" y="21"/>
                  <a:pt x="61" y="21"/>
                </a:cubicBezTo>
                <a:cubicBezTo>
                  <a:pt x="63" y="22"/>
                  <a:pt x="63" y="22"/>
                  <a:pt x="63" y="22"/>
                </a:cubicBezTo>
                <a:cubicBezTo>
                  <a:pt x="64" y="21"/>
                  <a:pt x="64" y="19"/>
                  <a:pt x="64" y="18"/>
                </a:cubicBezTo>
                <a:cubicBezTo>
                  <a:pt x="64" y="10"/>
                  <a:pt x="57" y="3"/>
                  <a:pt x="49" y="3"/>
                </a:cubicBezTo>
                <a:cubicBezTo>
                  <a:pt x="40" y="3"/>
                  <a:pt x="33" y="10"/>
                  <a:pt x="33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8"/>
                  <a:pt x="39" y="0"/>
                  <a:pt x="49" y="0"/>
                </a:cubicBezTo>
                <a:cubicBezTo>
                  <a:pt x="59" y="0"/>
                  <a:pt x="67" y="8"/>
                  <a:pt x="67" y="18"/>
                </a:cubicBezTo>
                <a:cubicBezTo>
                  <a:pt x="67" y="20"/>
                  <a:pt x="66" y="22"/>
                  <a:pt x="66" y="24"/>
                </a:cubicBezTo>
                <a:lnTo>
                  <a:pt x="68" y="25"/>
                </a:lnTo>
                <a:close/>
                <a:moveTo>
                  <a:pt x="25" y="48"/>
                </a:moveTo>
                <a:cubicBezTo>
                  <a:pt x="27" y="48"/>
                  <a:pt x="29" y="46"/>
                  <a:pt x="29" y="44"/>
                </a:cubicBezTo>
                <a:cubicBezTo>
                  <a:pt x="29" y="42"/>
                  <a:pt x="27" y="40"/>
                  <a:pt x="25" y="40"/>
                </a:cubicBezTo>
                <a:cubicBezTo>
                  <a:pt x="23" y="40"/>
                  <a:pt x="22" y="42"/>
                  <a:pt x="22" y="44"/>
                </a:cubicBezTo>
                <a:cubicBezTo>
                  <a:pt x="22" y="46"/>
                  <a:pt x="23" y="48"/>
                  <a:pt x="25" y="48"/>
                </a:cubicBezTo>
                <a:close/>
                <a:moveTo>
                  <a:pt x="17" y="32"/>
                </a:moveTo>
                <a:cubicBezTo>
                  <a:pt x="19" y="32"/>
                  <a:pt x="19" y="30"/>
                  <a:pt x="18" y="28"/>
                </a:cubicBezTo>
                <a:cubicBezTo>
                  <a:pt x="19" y="28"/>
                  <a:pt x="21" y="27"/>
                  <a:pt x="22" y="27"/>
                </a:cubicBezTo>
                <a:cubicBezTo>
                  <a:pt x="23" y="29"/>
                  <a:pt x="24" y="30"/>
                  <a:pt x="26" y="30"/>
                </a:cubicBezTo>
                <a:cubicBezTo>
                  <a:pt x="27" y="30"/>
                  <a:pt x="28" y="29"/>
                  <a:pt x="29" y="27"/>
                </a:cubicBezTo>
                <a:cubicBezTo>
                  <a:pt x="30" y="27"/>
                  <a:pt x="32" y="28"/>
                  <a:pt x="33" y="28"/>
                </a:cubicBezTo>
                <a:cubicBezTo>
                  <a:pt x="32" y="30"/>
                  <a:pt x="33" y="32"/>
                  <a:pt x="34" y="32"/>
                </a:cubicBezTo>
                <a:cubicBezTo>
                  <a:pt x="35" y="33"/>
                  <a:pt x="37" y="33"/>
                  <a:pt x="38" y="32"/>
                </a:cubicBezTo>
                <a:cubicBezTo>
                  <a:pt x="39" y="33"/>
                  <a:pt x="40" y="34"/>
                  <a:pt x="41" y="36"/>
                </a:cubicBezTo>
                <a:cubicBezTo>
                  <a:pt x="39" y="36"/>
                  <a:pt x="38" y="38"/>
                  <a:pt x="39" y="39"/>
                </a:cubicBezTo>
                <a:cubicBezTo>
                  <a:pt x="39" y="41"/>
                  <a:pt x="41" y="42"/>
                  <a:pt x="43" y="42"/>
                </a:cubicBezTo>
                <a:cubicBezTo>
                  <a:pt x="43" y="42"/>
                  <a:pt x="43" y="43"/>
                  <a:pt x="43" y="44"/>
                </a:cubicBezTo>
                <a:cubicBezTo>
                  <a:pt x="43" y="45"/>
                  <a:pt x="43" y="45"/>
                  <a:pt x="43" y="46"/>
                </a:cubicBezTo>
                <a:cubicBezTo>
                  <a:pt x="41" y="46"/>
                  <a:pt x="39" y="47"/>
                  <a:pt x="39" y="48"/>
                </a:cubicBezTo>
                <a:cubicBezTo>
                  <a:pt x="38" y="50"/>
                  <a:pt x="39" y="51"/>
                  <a:pt x="41" y="52"/>
                </a:cubicBezTo>
                <a:cubicBezTo>
                  <a:pt x="40" y="53"/>
                  <a:pt x="39" y="55"/>
                  <a:pt x="38" y="56"/>
                </a:cubicBezTo>
                <a:cubicBezTo>
                  <a:pt x="37" y="54"/>
                  <a:pt x="35" y="54"/>
                  <a:pt x="34" y="55"/>
                </a:cubicBezTo>
                <a:cubicBezTo>
                  <a:pt x="33" y="56"/>
                  <a:pt x="32" y="58"/>
                  <a:pt x="33" y="59"/>
                </a:cubicBezTo>
                <a:cubicBezTo>
                  <a:pt x="32" y="60"/>
                  <a:pt x="30" y="60"/>
                  <a:pt x="29" y="61"/>
                </a:cubicBezTo>
                <a:cubicBezTo>
                  <a:pt x="28" y="59"/>
                  <a:pt x="27" y="58"/>
                  <a:pt x="26" y="58"/>
                </a:cubicBezTo>
                <a:cubicBezTo>
                  <a:pt x="24" y="58"/>
                  <a:pt x="23" y="59"/>
                  <a:pt x="22" y="61"/>
                </a:cubicBezTo>
                <a:cubicBezTo>
                  <a:pt x="21" y="60"/>
                  <a:pt x="19" y="60"/>
                  <a:pt x="18" y="59"/>
                </a:cubicBezTo>
                <a:cubicBezTo>
                  <a:pt x="19" y="58"/>
                  <a:pt x="19" y="56"/>
                  <a:pt x="17" y="55"/>
                </a:cubicBezTo>
                <a:cubicBezTo>
                  <a:pt x="16" y="54"/>
                  <a:pt x="14" y="54"/>
                  <a:pt x="13" y="56"/>
                </a:cubicBezTo>
                <a:cubicBezTo>
                  <a:pt x="12" y="55"/>
                  <a:pt x="11" y="53"/>
                  <a:pt x="10" y="52"/>
                </a:cubicBezTo>
                <a:cubicBezTo>
                  <a:pt x="12" y="51"/>
                  <a:pt x="13" y="50"/>
                  <a:pt x="12" y="48"/>
                </a:cubicBezTo>
                <a:cubicBezTo>
                  <a:pt x="12" y="47"/>
                  <a:pt x="10" y="46"/>
                  <a:pt x="9" y="46"/>
                </a:cubicBezTo>
                <a:cubicBezTo>
                  <a:pt x="8" y="45"/>
                  <a:pt x="8" y="45"/>
                  <a:pt x="8" y="44"/>
                </a:cubicBezTo>
                <a:cubicBezTo>
                  <a:pt x="8" y="43"/>
                  <a:pt x="8" y="42"/>
                  <a:pt x="9" y="42"/>
                </a:cubicBezTo>
                <a:cubicBezTo>
                  <a:pt x="10" y="42"/>
                  <a:pt x="12" y="41"/>
                  <a:pt x="12" y="39"/>
                </a:cubicBezTo>
                <a:cubicBezTo>
                  <a:pt x="13" y="38"/>
                  <a:pt x="12" y="36"/>
                  <a:pt x="10" y="36"/>
                </a:cubicBezTo>
                <a:cubicBezTo>
                  <a:pt x="11" y="34"/>
                  <a:pt x="12" y="33"/>
                  <a:pt x="13" y="32"/>
                </a:cubicBezTo>
                <a:cubicBezTo>
                  <a:pt x="14" y="33"/>
                  <a:pt x="16" y="33"/>
                  <a:pt x="17" y="32"/>
                </a:cubicBezTo>
                <a:close/>
                <a:moveTo>
                  <a:pt x="17" y="44"/>
                </a:moveTo>
                <a:cubicBezTo>
                  <a:pt x="17" y="49"/>
                  <a:pt x="21" y="52"/>
                  <a:pt x="25" y="52"/>
                </a:cubicBezTo>
                <a:cubicBezTo>
                  <a:pt x="30" y="52"/>
                  <a:pt x="34" y="49"/>
                  <a:pt x="34" y="44"/>
                </a:cubicBezTo>
                <a:cubicBezTo>
                  <a:pt x="34" y="39"/>
                  <a:pt x="30" y="35"/>
                  <a:pt x="25" y="35"/>
                </a:cubicBezTo>
                <a:cubicBezTo>
                  <a:pt x="21" y="35"/>
                  <a:pt x="17" y="39"/>
                  <a:pt x="17" y="44"/>
                </a:cubicBezTo>
                <a:close/>
                <a:moveTo>
                  <a:pt x="25" y="66"/>
                </a:moveTo>
                <a:cubicBezTo>
                  <a:pt x="13" y="66"/>
                  <a:pt x="3" y="56"/>
                  <a:pt x="3" y="44"/>
                </a:cubicBezTo>
                <a:cubicBezTo>
                  <a:pt x="3" y="37"/>
                  <a:pt x="6" y="31"/>
                  <a:pt x="11" y="27"/>
                </a:cubicBezTo>
                <a:cubicBezTo>
                  <a:pt x="12" y="29"/>
                  <a:pt x="12" y="29"/>
                  <a:pt x="12" y="29"/>
                </a:cubicBezTo>
                <a:cubicBezTo>
                  <a:pt x="16" y="22"/>
                  <a:pt x="16" y="22"/>
                  <a:pt x="16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9" y="24"/>
                  <a:pt x="9" y="24"/>
                  <a:pt x="9" y="24"/>
                </a:cubicBezTo>
                <a:cubicBezTo>
                  <a:pt x="3" y="29"/>
                  <a:pt x="0" y="36"/>
                  <a:pt x="0" y="44"/>
                </a:cubicBezTo>
                <a:cubicBezTo>
                  <a:pt x="0" y="58"/>
                  <a:pt x="11" y="69"/>
                  <a:pt x="25" y="69"/>
                </a:cubicBezTo>
                <a:cubicBezTo>
                  <a:pt x="39" y="69"/>
                  <a:pt x="50" y="58"/>
                  <a:pt x="50" y="44"/>
                </a:cubicBezTo>
                <a:cubicBezTo>
                  <a:pt x="48" y="44"/>
                  <a:pt x="48" y="44"/>
                  <a:pt x="48" y="44"/>
                </a:cubicBezTo>
                <a:cubicBezTo>
                  <a:pt x="48" y="56"/>
                  <a:pt x="38" y="66"/>
                  <a:pt x="25" y="66"/>
                </a:cubicBezTo>
                <a:close/>
                <a:moveTo>
                  <a:pt x="60" y="17"/>
                </a:moveTo>
                <a:cubicBezTo>
                  <a:pt x="60" y="17"/>
                  <a:pt x="60" y="18"/>
                  <a:pt x="60" y="18"/>
                </a:cubicBezTo>
                <a:cubicBezTo>
                  <a:pt x="60" y="19"/>
                  <a:pt x="60" y="19"/>
                  <a:pt x="60" y="20"/>
                </a:cubicBezTo>
                <a:cubicBezTo>
                  <a:pt x="59" y="19"/>
                  <a:pt x="58" y="20"/>
                  <a:pt x="58" y="21"/>
                </a:cubicBezTo>
                <a:cubicBezTo>
                  <a:pt x="57" y="22"/>
                  <a:pt x="58" y="23"/>
                  <a:pt x="59" y="23"/>
                </a:cubicBezTo>
                <a:cubicBezTo>
                  <a:pt x="58" y="24"/>
                  <a:pt x="58" y="25"/>
                  <a:pt x="57" y="26"/>
                </a:cubicBezTo>
                <a:cubicBezTo>
                  <a:pt x="56" y="25"/>
                  <a:pt x="55" y="25"/>
                  <a:pt x="54" y="25"/>
                </a:cubicBezTo>
                <a:cubicBezTo>
                  <a:pt x="53" y="26"/>
                  <a:pt x="53" y="27"/>
                  <a:pt x="54" y="28"/>
                </a:cubicBezTo>
                <a:cubicBezTo>
                  <a:pt x="53" y="29"/>
                  <a:pt x="52" y="29"/>
                  <a:pt x="51" y="29"/>
                </a:cubicBezTo>
                <a:cubicBezTo>
                  <a:pt x="51" y="28"/>
                  <a:pt x="50" y="27"/>
                  <a:pt x="49" y="27"/>
                </a:cubicBezTo>
                <a:cubicBezTo>
                  <a:pt x="48" y="27"/>
                  <a:pt x="47" y="28"/>
                  <a:pt x="47" y="29"/>
                </a:cubicBezTo>
                <a:cubicBezTo>
                  <a:pt x="46" y="29"/>
                  <a:pt x="45" y="29"/>
                  <a:pt x="44" y="28"/>
                </a:cubicBezTo>
                <a:cubicBezTo>
                  <a:pt x="44" y="27"/>
                  <a:pt x="44" y="26"/>
                  <a:pt x="43" y="25"/>
                </a:cubicBezTo>
                <a:cubicBezTo>
                  <a:pt x="42" y="25"/>
                  <a:pt x="41" y="25"/>
                  <a:pt x="41" y="26"/>
                </a:cubicBezTo>
                <a:cubicBezTo>
                  <a:pt x="40" y="25"/>
                  <a:pt x="39" y="24"/>
                  <a:pt x="39" y="23"/>
                </a:cubicBezTo>
                <a:cubicBezTo>
                  <a:pt x="40" y="23"/>
                  <a:pt x="40" y="22"/>
                  <a:pt x="40" y="21"/>
                </a:cubicBezTo>
                <a:cubicBezTo>
                  <a:pt x="40" y="20"/>
                  <a:pt x="39" y="19"/>
                  <a:pt x="38" y="20"/>
                </a:cubicBezTo>
                <a:cubicBezTo>
                  <a:pt x="38" y="19"/>
                  <a:pt x="37" y="19"/>
                  <a:pt x="37" y="18"/>
                </a:cubicBezTo>
                <a:cubicBezTo>
                  <a:pt x="37" y="18"/>
                  <a:pt x="38" y="17"/>
                  <a:pt x="38" y="17"/>
                </a:cubicBezTo>
                <a:cubicBezTo>
                  <a:pt x="39" y="17"/>
                  <a:pt x="40" y="16"/>
                  <a:pt x="40" y="15"/>
                </a:cubicBezTo>
                <a:cubicBezTo>
                  <a:pt x="40" y="14"/>
                  <a:pt x="40" y="13"/>
                  <a:pt x="39" y="13"/>
                </a:cubicBezTo>
                <a:cubicBezTo>
                  <a:pt x="39" y="12"/>
                  <a:pt x="40" y="11"/>
                  <a:pt x="41" y="10"/>
                </a:cubicBezTo>
                <a:cubicBezTo>
                  <a:pt x="41" y="11"/>
                  <a:pt x="42" y="11"/>
                  <a:pt x="43" y="11"/>
                </a:cubicBezTo>
                <a:cubicBezTo>
                  <a:pt x="44" y="10"/>
                  <a:pt x="44" y="9"/>
                  <a:pt x="44" y="8"/>
                </a:cubicBezTo>
                <a:cubicBezTo>
                  <a:pt x="45" y="7"/>
                  <a:pt x="46" y="7"/>
                  <a:pt x="47" y="7"/>
                </a:cubicBezTo>
                <a:cubicBezTo>
                  <a:pt x="47" y="8"/>
                  <a:pt x="48" y="9"/>
                  <a:pt x="49" y="9"/>
                </a:cubicBezTo>
                <a:cubicBezTo>
                  <a:pt x="50" y="9"/>
                  <a:pt x="51" y="8"/>
                  <a:pt x="51" y="7"/>
                </a:cubicBezTo>
                <a:cubicBezTo>
                  <a:pt x="52" y="7"/>
                  <a:pt x="53" y="7"/>
                  <a:pt x="54" y="8"/>
                </a:cubicBezTo>
                <a:cubicBezTo>
                  <a:pt x="53" y="9"/>
                  <a:pt x="53" y="10"/>
                  <a:pt x="54" y="11"/>
                </a:cubicBezTo>
                <a:cubicBezTo>
                  <a:pt x="55" y="11"/>
                  <a:pt x="56" y="11"/>
                  <a:pt x="57" y="10"/>
                </a:cubicBezTo>
                <a:cubicBezTo>
                  <a:pt x="58" y="11"/>
                  <a:pt x="58" y="12"/>
                  <a:pt x="59" y="13"/>
                </a:cubicBezTo>
                <a:cubicBezTo>
                  <a:pt x="58" y="13"/>
                  <a:pt x="57" y="14"/>
                  <a:pt x="58" y="15"/>
                </a:cubicBezTo>
                <a:cubicBezTo>
                  <a:pt x="58" y="16"/>
                  <a:pt x="59" y="17"/>
                  <a:pt x="60" y="17"/>
                </a:cubicBezTo>
                <a:close/>
                <a:moveTo>
                  <a:pt x="54" y="18"/>
                </a:moveTo>
                <a:cubicBezTo>
                  <a:pt x="54" y="15"/>
                  <a:pt x="52" y="13"/>
                  <a:pt x="49" y="13"/>
                </a:cubicBezTo>
                <a:cubicBezTo>
                  <a:pt x="46" y="13"/>
                  <a:pt x="43" y="15"/>
                  <a:pt x="43" y="18"/>
                </a:cubicBezTo>
                <a:cubicBezTo>
                  <a:pt x="43" y="21"/>
                  <a:pt x="46" y="23"/>
                  <a:pt x="49" y="23"/>
                </a:cubicBezTo>
                <a:cubicBezTo>
                  <a:pt x="52" y="23"/>
                  <a:pt x="54" y="21"/>
                  <a:pt x="54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2" name="TextBox 21"/>
          <p:cNvSpPr txBox="1"/>
          <p:nvPr/>
        </p:nvSpPr>
        <p:spPr>
          <a:xfrm>
            <a:off x="3987823" y="3535945"/>
            <a:ext cx="11993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Transfer the call</a:t>
            </a:r>
          </a:p>
        </p:txBody>
      </p:sp>
      <p:sp>
        <p:nvSpPr>
          <p:cNvPr id="23" name="Freeform 29"/>
          <p:cNvSpPr>
            <a:spLocks noEditPoints="1"/>
          </p:cNvSpPr>
          <p:nvPr/>
        </p:nvSpPr>
        <p:spPr bwMode="auto">
          <a:xfrm>
            <a:off x="6850356" y="3022065"/>
            <a:ext cx="441722" cy="417910"/>
          </a:xfrm>
          <a:custGeom>
            <a:avLst/>
            <a:gdLst>
              <a:gd name="T0" fmla="*/ 17 w 71"/>
              <a:gd name="T1" fmla="*/ 45 h 67"/>
              <a:gd name="T2" fmla="*/ 29 w 71"/>
              <a:gd name="T3" fmla="*/ 32 h 67"/>
              <a:gd name="T4" fmla="*/ 30 w 71"/>
              <a:gd name="T5" fmla="*/ 30 h 67"/>
              <a:gd name="T6" fmla="*/ 29 w 71"/>
              <a:gd name="T7" fmla="*/ 25 h 67"/>
              <a:gd name="T8" fmla="*/ 27 w 71"/>
              <a:gd name="T9" fmla="*/ 20 h 67"/>
              <a:gd name="T10" fmla="*/ 28 w 71"/>
              <a:gd name="T11" fmla="*/ 15 h 67"/>
              <a:gd name="T12" fmla="*/ 34 w 71"/>
              <a:gd name="T13" fmla="*/ 12 h 67"/>
              <a:gd name="T14" fmla="*/ 39 w 71"/>
              <a:gd name="T15" fmla="*/ 14 h 67"/>
              <a:gd name="T16" fmla="*/ 40 w 71"/>
              <a:gd name="T17" fmla="*/ 16 h 67"/>
              <a:gd name="T18" fmla="*/ 40 w 71"/>
              <a:gd name="T19" fmla="*/ 20 h 67"/>
              <a:gd name="T20" fmla="*/ 40 w 71"/>
              <a:gd name="T21" fmla="*/ 25 h 67"/>
              <a:gd name="T22" fmla="*/ 37 w 71"/>
              <a:gd name="T23" fmla="*/ 29 h 67"/>
              <a:gd name="T24" fmla="*/ 38 w 71"/>
              <a:gd name="T25" fmla="*/ 31 h 67"/>
              <a:gd name="T26" fmla="*/ 48 w 71"/>
              <a:gd name="T27" fmla="*/ 35 h 67"/>
              <a:gd name="T28" fmla="*/ 28 w 71"/>
              <a:gd name="T29" fmla="*/ 31 h 67"/>
              <a:gd name="T30" fmla="*/ 22 w 71"/>
              <a:gd name="T31" fmla="*/ 29 h 67"/>
              <a:gd name="T32" fmla="*/ 25 w 71"/>
              <a:gd name="T33" fmla="*/ 24 h 67"/>
              <a:gd name="T34" fmla="*/ 26 w 71"/>
              <a:gd name="T35" fmla="*/ 18 h 67"/>
              <a:gd name="T36" fmla="*/ 19 w 71"/>
              <a:gd name="T37" fmla="*/ 13 h 67"/>
              <a:gd name="T38" fmla="*/ 17 w 71"/>
              <a:gd name="T39" fmla="*/ 28 h 67"/>
              <a:gd name="T40" fmla="*/ 16 w 71"/>
              <a:gd name="T41" fmla="*/ 29 h 67"/>
              <a:gd name="T42" fmla="*/ 15 w 71"/>
              <a:gd name="T43" fmla="*/ 45 h 67"/>
              <a:gd name="T44" fmla="*/ 52 w 71"/>
              <a:gd name="T45" fmla="*/ 30 h 67"/>
              <a:gd name="T46" fmla="*/ 51 w 71"/>
              <a:gd name="T47" fmla="*/ 28 h 67"/>
              <a:gd name="T48" fmla="*/ 53 w 71"/>
              <a:gd name="T49" fmla="*/ 23 h 67"/>
              <a:gd name="T50" fmla="*/ 54 w 71"/>
              <a:gd name="T51" fmla="*/ 19 h 67"/>
              <a:gd name="T52" fmla="*/ 48 w 71"/>
              <a:gd name="T53" fmla="*/ 12 h 67"/>
              <a:gd name="T54" fmla="*/ 48 w 71"/>
              <a:gd name="T55" fmla="*/ 12 h 67"/>
              <a:gd name="T56" fmla="*/ 43 w 71"/>
              <a:gd name="T57" fmla="*/ 15 h 67"/>
              <a:gd name="T58" fmla="*/ 42 w 71"/>
              <a:gd name="T59" fmla="*/ 18 h 67"/>
              <a:gd name="T60" fmla="*/ 42 w 71"/>
              <a:gd name="T61" fmla="*/ 19 h 67"/>
              <a:gd name="T62" fmla="*/ 44 w 71"/>
              <a:gd name="T63" fmla="*/ 26 h 67"/>
              <a:gd name="T64" fmla="*/ 44 w 71"/>
              <a:gd name="T65" fmla="*/ 29 h 67"/>
              <a:gd name="T66" fmla="*/ 40 w 71"/>
              <a:gd name="T67" fmla="*/ 31 h 67"/>
              <a:gd name="T68" fmla="*/ 53 w 71"/>
              <a:gd name="T69" fmla="*/ 45 h 67"/>
              <a:gd name="T70" fmla="*/ 60 w 71"/>
              <a:gd name="T71" fmla="*/ 32 h 67"/>
              <a:gd name="T72" fmla="*/ 71 w 71"/>
              <a:gd name="T73" fmla="*/ 51 h 67"/>
              <a:gd name="T74" fmla="*/ 7 w 71"/>
              <a:gd name="T75" fmla="*/ 67 h 67"/>
              <a:gd name="T76" fmla="*/ 5 w 71"/>
              <a:gd name="T77" fmla="*/ 65 h 67"/>
              <a:gd name="T78" fmla="*/ 0 w 71"/>
              <a:gd name="T79" fmla="*/ 51 h 67"/>
              <a:gd name="T80" fmla="*/ 65 w 71"/>
              <a:gd name="T81" fmla="*/ 0 h 67"/>
              <a:gd name="T82" fmla="*/ 65 w 71"/>
              <a:gd name="T83" fmla="*/ 3 h 67"/>
              <a:gd name="T84" fmla="*/ 3 w 71"/>
              <a:gd name="T85" fmla="*/ 51 h 67"/>
              <a:gd name="T86" fmla="*/ 12 w 71"/>
              <a:gd name="T87" fmla="*/ 54 h 67"/>
              <a:gd name="T88" fmla="*/ 18 w 71"/>
              <a:gd name="T89" fmla="*/ 54 h 67"/>
              <a:gd name="T90" fmla="*/ 68 w 71"/>
              <a:gd name="T91" fmla="*/ 51 h 67"/>
              <a:gd name="T92" fmla="*/ 6 w 71"/>
              <a:gd name="T93" fmla="*/ 16 h 67"/>
              <a:gd name="T94" fmla="*/ 18 w 71"/>
              <a:gd name="T95" fmla="*/ 5 h 67"/>
              <a:gd name="T96" fmla="*/ 4 w 71"/>
              <a:gd name="T97" fmla="*/ 5 h 67"/>
              <a:gd name="T98" fmla="*/ 5 w 71"/>
              <a:gd name="T99" fmla="*/ 17 h 67"/>
              <a:gd name="T100" fmla="*/ 4 w 71"/>
              <a:gd name="T101" fmla="*/ 25 h 67"/>
              <a:gd name="T102" fmla="*/ 6 w 71"/>
              <a:gd name="T103" fmla="*/ 2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1" h="67">
                <a:moveTo>
                  <a:pt x="48" y="35"/>
                </a:moveTo>
                <a:cubicBezTo>
                  <a:pt x="48" y="35"/>
                  <a:pt x="51" y="45"/>
                  <a:pt x="51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9" y="35"/>
                  <a:pt x="20" y="35"/>
                </a:cubicBezTo>
                <a:cubicBezTo>
                  <a:pt x="21" y="35"/>
                  <a:pt x="27" y="33"/>
                  <a:pt x="29" y="33"/>
                </a:cubicBezTo>
                <a:cubicBezTo>
                  <a:pt x="29" y="33"/>
                  <a:pt x="29" y="32"/>
                  <a:pt x="29" y="32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1"/>
                  <a:pt x="30" y="31"/>
                  <a:pt x="30" y="30"/>
                </a:cubicBezTo>
                <a:cubicBezTo>
                  <a:pt x="30" y="30"/>
                  <a:pt x="31" y="29"/>
                  <a:pt x="31" y="29"/>
                </a:cubicBezTo>
                <a:cubicBezTo>
                  <a:pt x="31" y="29"/>
                  <a:pt x="29" y="27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8" y="25"/>
                  <a:pt x="28" y="25"/>
                </a:cubicBezTo>
                <a:cubicBezTo>
                  <a:pt x="27" y="24"/>
                  <a:pt x="27" y="23"/>
                  <a:pt x="27" y="23"/>
                </a:cubicBezTo>
                <a:cubicBezTo>
                  <a:pt x="27" y="22"/>
                  <a:pt x="26" y="21"/>
                  <a:pt x="27" y="20"/>
                </a:cubicBezTo>
                <a:cubicBezTo>
                  <a:pt x="27" y="20"/>
                  <a:pt x="28" y="20"/>
                  <a:pt x="28" y="20"/>
                </a:cubicBezTo>
                <a:cubicBezTo>
                  <a:pt x="28" y="20"/>
                  <a:pt x="28" y="19"/>
                  <a:pt x="28" y="18"/>
                </a:cubicBezTo>
                <a:cubicBezTo>
                  <a:pt x="27" y="16"/>
                  <a:pt x="28" y="16"/>
                  <a:pt x="28" y="15"/>
                </a:cubicBezTo>
                <a:cubicBezTo>
                  <a:pt x="29" y="14"/>
                  <a:pt x="30" y="14"/>
                  <a:pt x="30" y="14"/>
                </a:cubicBezTo>
                <a:cubicBezTo>
                  <a:pt x="30" y="14"/>
                  <a:pt x="31" y="14"/>
                  <a:pt x="31" y="14"/>
                </a:cubicBezTo>
                <a:cubicBezTo>
                  <a:pt x="31" y="13"/>
                  <a:pt x="33" y="12"/>
                  <a:pt x="34" y="12"/>
                </a:cubicBezTo>
                <a:cubicBezTo>
                  <a:pt x="39" y="12"/>
                  <a:pt x="41" y="15"/>
                  <a:pt x="41" y="15"/>
                </a:cubicBezTo>
                <a:cubicBezTo>
                  <a:pt x="41" y="15"/>
                  <a:pt x="40" y="15"/>
                  <a:pt x="40" y="15"/>
                </a:cubicBezTo>
                <a:cubicBezTo>
                  <a:pt x="39" y="14"/>
                  <a:pt x="39" y="14"/>
                  <a:pt x="39" y="14"/>
                </a:cubicBezTo>
                <a:cubicBezTo>
                  <a:pt x="39" y="14"/>
                  <a:pt x="40" y="15"/>
                  <a:pt x="40" y="15"/>
                </a:cubicBezTo>
                <a:cubicBezTo>
                  <a:pt x="41" y="16"/>
                  <a:pt x="41" y="17"/>
                  <a:pt x="41" y="17"/>
                </a:cubicBezTo>
                <a:cubicBezTo>
                  <a:pt x="41" y="17"/>
                  <a:pt x="41" y="16"/>
                  <a:pt x="40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6"/>
                  <a:pt x="40" y="17"/>
                  <a:pt x="40" y="18"/>
                </a:cubicBezTo>
                <a:cubicBezTo>
                  <a:pt x="40" y="19"/>
                  <a:pt x="40" y="20"/>
                  <a:pt x="40" y="20"/>
                </a:cubicBezTo>
                <a:cubicBezTo>
                  <a:pt x="40" y="20"/>
                  <a:pt x="41" y="20"/>
                  <a:pt x="41" y="20"/>
                </a:cubicBezTo>
                <a:cubicBezTo>
                  <a:pt x="42" y="21"/>
                  <a:pt x="41" y="22"/>
                  <a:pt x="41" y="23"/>
                </a:cubicBezTo>
                <a:cubicBezTo>
                  <a:pt x="41" y="23"/>
                  <a:pt x="41" y="24"/>
                  <a:pt x="40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7"/>
                  <a:pt x="37" y="29"/>
                  <a:pt x="37" y="29"/>
                </a:cubicBezTo>
                <a:cubicBezTo>
                  <a:pt x="37" y="29"/>
                  <a:pt x="37" y="30"/>
                  <a:pt x="38" y="30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1"/>
                  <a:pt x="38" y="31"/>
                  <a:pt x="38" y="31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2"/>
                  <a:pt x="39" y="33"/>
                  <a:pt x="39" y="33"/>
                </a:cubicBezTo>
                <a:cubicBezTo>
                  <a:pt x="41" y="33"/>
                  <a:pt x="47" y="35"/>
                  <a:pt x="48" y="35"/>
                </a:cubicBezTo>
                <a:close/>
                <a:moveTo>
                  <a:pt x="19" y="33"/>
                </a:moveTo>
                <a:cubicBezTo>
                  <a:pt x="20" y="33"/>
                  <a:pt x="24" y="32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6" y="30"/>
                  <a:pt x="23" y="29"/>
                  <a:pt x="23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9"/>
                  <a:pt x="22" y="29"/>
                  <a:pt x="22" y="29"/>
                </a:cubicBezTo>
                <a:cubicBezTo>
                  <a:pt x="22" y="29"/>
                  <a:pt x="22" y="28"/>
                  <a:pt x="22" y="28"/>
                </a:cubicBezTo>
                <a:cubicBezTo>
                  <a:pt x="24" y="28"/>
                  <a:pt x="25" y="28"/>
                  <a:pt x="25" y="28"/>
                </a:cubicBezTo>
                <a:cubicBezTo>
                  <a:pt x="25" y="28"/>
                  <a:pt x="25" y="26"/>
                  <a:pt x="25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4" y="21"/>
                  <a:pt x="25" y="20"/>
                  <a:pt x="26" y="19"/>
                </a:cubicBezTo>
                <a:cubicBezTo>
                  <a:pt x="26" y="19"/>
                  <a:pt x="26" y="18"/>
                  <a:pt x="26" y="18"/>
                </a:cubicBezTo>
                <a:cubicBezTo>
                  <a:pt x="25" y="15"/>
                  <a:pt x="24" y="15"/>
                  <a:pt x="23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4"/>
                  <a:pt x="21" y="13"/>
                  <a:pt x="19" y="13"/>
                </a:cubicBezTo>
                <a:cubicBezTo>
                  <a:pt x="17" y="13"/>
                  <a:pt x="14" y="15"/>
                  <a:pt x="14" y="18"/>
                </a:cubicBezTo>
                <a:cubicBezTo>
                  <a:pt x="12" y="23"/>
                  <a:pt x="14" y="28"/>
                  <a:pt x="14" y="28"/>
                </a:cubicBezTo>
                <a:cubicBezTo>
                  <a:pt x="14" y="28"/>
                  <a:pt x="16" y="28"/>
                  <a:pt x="17" y="28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9"/>
                  <a:pt x="17" y="29"/>
                  <a:pt x="16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9"/>
                  <a:pt x="11" y="31"/>
                  <a:pt x="10" y="31"/>
                </a:cubicBezTo>
                <a:cubicBezTo>
                  <a:pt x="10" y="32"/>
                  <a:pt x="8" y="45"/>
                  <a:pt x="8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8" y="34"/>
                  <a:pt x="19" y="34"/>
                  <a:pt x="19" y="33"/>
                </a:cubicBezTo>
                <a:close/>
                <a:moveTo>
                  <a:pt x="52" y="30"/>
                </a:move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8"/>
                  <a:pt x="51" y="28"/>
                </a:cubicBezTo>
                <a:cubicBezTo>
                  <a:pt x="51" y="27"/>
                  <a:pt x="51" y="27"/>
                  <a:pt x="5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2" y="25"/>
                  <a:pt x="52" y="24"/>
                  <a:pt x="53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4" y="22"/>
                  <a:pt x="54" y="22"/>
                  <a:pt x="54" y="21"/>
                </a:cubicBezTo>
                <a:cubicBezTo>
                  <a:pt x="54" y="21"/>
                  <a:pt x="55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8"/>
                  <a:pt x="54" y="17"/>
                  <a:pt x="54" y="17"/>
                </a:cubicBezTo>
                <a:cubicBezTo>
                  <a:pt x="54" y="16"/>
                  <a:pt x="53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5" y="12"/>
                  <a:pt x="43" y="13"/>
                  <a:pt x="43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6"/>
                  <a:pt x="43" y="16"/>
                </a:cubicBezTo>
                <a:cubicBezTo>
                  <a:pt x="43" y="16"/>
                  <a:pt x="43" y="16"/>
                  <a:pt x="43" y="17"/>
                </a:cubicBezTo>
                <a:cubicBezTo>
                  <a:pt x="43" y="17"/>
                  <a:pt x="43" y="18"/>
                  <a:pt x="42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42" y="18"/>
                  <a:pt x="42" y="19"/>
                  <a:pt x="42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3" y="19"/>
                  <a:pt x="44" y="21"/>
                  <a:pt x="43" y="23"/>
                </a:cubicBezTo>
                <a:cubicBezTo>
                  <a:pt x="43" y="24"/>
                  <a:pt x="44" y="25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7"/>
                  <a:pt x="45" y="27"/>
                  <a:pt x="44" y="28"/>
                </a:cubicBezTo>
                <a:cubicBezTo>
                  <a:pt x="44" y="28"/>
                  <a:pt x="44" y="29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1" y="31"/>
                  <a:pt x="40" y="31"/>
                </a:cubicBezTo>
                <a:cubicBezTo>
                  <a:pt x="40" y="31"/>
                  <a:pt x="40" y="31"/>
                  <a:pt x="40" y="31"/>
                </a:cubicBezTo>
                <a:cubicBezTo>
                  <a:pt x="43" y="32"/>
                  <a:pt x="48" y="33"/>
                  <a:pt x="48" y="33"/>
                </a:cubicBezTo>
                <a:cubicBezTo>
                  <a:pt x="49" y="34"/>
                  <a:pt x="50" y="34"/>
                  <a:pt x="53" y="45"/>
                </a:cubicBezTo>
                <a:cubicBezTo>
                  <a:pt x="53" y="45"/>
                  <a:pt x="53" y="45"/>
                  <a:pt x="53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62" y="40"/>
                  <a:pt x="60" y="32"/>
                  <a:pt x="60" y="32"/>
                </a:cubicBezTo>
                <a:cubicBezTo>
                  <a:pt x="59" y="32"/>
                  <a:pt x="54" y="30"/>
                  <a:pt x="52" y="30"/>
                </a:cubicBezTo>
                <a:close/>
                <a:moveTo>
                  <a:pt x="71" y="5"/>
                </a:moveTo>
                <a:cubicBezTo>
                  <a:pt x="71" y="51"/>
                  <a:pt x="71" y="51"/>
                  <a:pt x="71" y="51"/>
                </a:cubicBezTo>
                <a:cubicBezTo>
                  <a:pt x="71" y="54"/>
                  <a:pt x="68" y="56"/>
                  <a:pt x="65" y="56"/>
                </a:cubicBezTo>
                <a:cubicBezTo>
                  <a:pt x="19" y="56"/>
                  <a:pt x="19" y="56"/>
                  <a:pt x="19" y="56"/>
                </a:cubicBezTo>
                <a:cubicBezTo>
                  <a:pt x="7" y="67"/>
                  <a:pt x="7" y="67"/>
                  <a:pt x="7" y="67"/>
                </a:cubicBezTo>
                <a:cubicBezTo>
                  <a:pt x="7" y="67"/>
                  <a:pt x="6" y="67"/>
                  <a:pt x="6" y="67"/>
                </a:cubicBezTo>
                <a:cubicBezTo>
                  <a:pt x="6" y="67"/>
                  <a:pt x="5" y="67"/>
                  <a:pt x="5" y="67"/>
                </a:cubicBezTo>
                <a:cubicBezTo>
                  <a:pt x="4" y="67"/>
                  <a:pt x="4" y="66"/>
                  <a:pt x="5" y="65"/>
                </a:cubicBezTo>
                <a:cubicBezTo>
                  <a:pt x="8" y="56"/>
                  <a:pt x="8" y="56"/>
                  <a:pt x="8" y="56"/>
                </a:cubicBezTo>
                <a:cubicBezTo>
                  <a:pt x="5" y="56"/>
                  <a:pt x="5" y="56"/>
                  <a:pt x="5" y="56"/>
                </a:cubicBezTo>
                <a:cubicBezTo>
                  <a:pt x="2" y="56"/>
                  <a:pt x="0" y="54"/>
                  <a:pt x="0" y="51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3"/>
                  <a:pt x="71" y="5"/>
                </a:cubicBezTo>
                <a:close/>
                <a:moveTo>
                  <a:pt x="68" y="5"/>
                </a:moveTo>
                <a:cubicBezTo>
                  <a:pt x="68" y="4"/>
                  <a:pt x="67" y="3"/>
                  <a:pt x="65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51"/>
                  <a:pt x="3" y="51"/>
                  <a:pt x="3" y="51"/>
                </a:cubicBezTo>
                <a:cubicBezTo>
                  <a:pt x="3" y="52"/>
                  <a:pt x="4" y="53"/>
                  <a:pt x="5" y="53"/>
                </a:cubicBezTo>
                <a:cubicBezTo>
                  <a:pt x="10" y="53"/>
                  <a:pt x="10" y="53"/>
                  <a:pt x="10" y="53"/>
                </a:cubicBezTo>
                <a:cubicBezTo>
                  <a:pt x="11" y="53"/>
                  <a:pt x="11" y="53"/>
                  <a:pt x="12" y="54"/>
                </a:cubicBezTo>
                <a:cubicBezTo>
                  <a:pt x="12" y="54"/>
                  <a:pt x="12" y="55"/>
                  <a:pt x="12" y="55"/>
                </a:cubicBezTo>
                <a:cubicBezTo>
                  <a:pt x="10" y="61"/>
                  <a:pt x="10" y="61"/>
                  <a:pt x="10" y="61"/>
                </a:cubicBezTo>
                <a:cubicBezTo>
                  <a:pt x="18" y="54"/>
                  <a:pt x="18" y="54"/>
                  <a:pt x="18" y="54"/>
                </a:cubicBezTo>
                <a:cubicBezTo>
                  <a:pt x="18" y="53"/>
                  <a:pt x="18" y="53"/>
                  <a:pt x="19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7" y="53"/>
                  <a:pt x="68" y="52"/>
                  <a:pt x="68" y="51"/>
                </a:cubicBezTo>
                <a:lnTo>
                  <a:pt x="68" y="5"/>
                </a:lnTo>
                <a:close/>
                <a:moveTo>
                  <a:pt x="5" y="17"/>
                </a:moveTo>
                <a:cubicBezTo>
                  <a:pt x="6" y="17"/>
                  <a:pt x="6" y="16"/>
                  <a:pt x="6" y="16"/>
                </a:cubicBezTo>
                <a:cubicBezTo>
                  <a:pt x="6" y="6"/>
                  <a:pt x="6" y="6"/>
                  <a:pt x="6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5"/>
                </a:cubicBezTo>
                <a:cubicBezTo>
                  <a:pt x="18" y="5"/>
                  <a:pt x="18" y="4"/>
                  <a:pt x="17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5" y="5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6"/>
                  <a:pt x="4" y="17"/>
                  <a:pt x="5" y="17"/>
                </a:cubicBezTo>
                <a:close/>
                <a:moveTo>
                  <a:pt x="5" y="19"/>
                </a:moveTo>
                <a:cubicBezTo>
                  <a:pt x="4" y="19"/>
                  <a:pt x="4" y="19"/>
                  <a:pt x="4" y="20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5"/>
                  <a:pt x="4" y="26"/>
                  <a:pt x="5" y="26"/>
                </a:cubicBezTo>
                <a:cubicBezTo>
                  <a:pt x="6" y="26"/>
                  <a:pt x="6" y="25"/>
                  <a:pt x="6" y="25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19"/>
                  <a:pt x="6" y="19"/>
                  <a:pt x="5" y="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5" name="Rectangle 6"/>
          <p:cNvSpPr/>
          <p:nvPr/>
        </p:nvSpPr>
        <p:spPr>
          <a:xfrm>
            <a:off x="1045135" y="4694548"/>
            <a:ext cx="6691840" cy="25122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 defTabSz="685800">
              <a:lnSpc>
                <a:spcPct val="15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900" dirty="0">
                <a:ea typeface="Open Sans Light" pitchFamily="34"/>
                <a:cs typeface="Open Sans Light" pitchFamily="34"/>
              </a:rPr>
              <a:t> </a:t>
            </a:r>
            <a:endParaRPr lang="en-US" sz="900" dirty="0">
              <a:ea typeface="Open Sans Light" pitchFamily="34"/>
              <a:cs typeface="Open Sans Light" pitchFamily="34"/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386518" y="830387"/>
            <a:ext cx="8370529" cy="483487"/>
          </a:xfrm>
        </p:spPr>
        <p:txBody>
          <a:bodyPr>
            <a:noAutofit/>
          </a:bodyPr>
          <a:lstStyle/>
          <a:p>
            <a:r>
              <a:rPr lang="en-GB" sz="3200" dirty="0">
                <a:ea typeface="Roboto" pitchFamily="2" charset="0"/>
              </a:rPr>
              <a:t>Order Processing System</a:t>
            </a:r>
            <a:endParaRPr lang="en-GB" sz="4400" dirty="0">
              <a:ea typeface="Roboto" pitchFamily="2" charset="0"/>
            </a:endParaRPr>
          </a:p>
        </p:txBody>
      </p:sp>
      <p:sp>
        <p:nvSpPr>
          <p:cNvPr id="27" name="Subtitle 26"/>
          <p:cNvSpPr>
            <a:spLocks noGrp="1"/>
          </p:cNvSpPr>
          <p:nvPr>
            <p:ph type="subTitle" idx="1"/>
          </p:nvPr>
        </p:nvSpPr>
        <p:spPr>
          <a:xfrm>
            <a:off x="386517" y="1199014"/>
            <a:ext cx="8370529" cy="5992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One of the reason for the downfall of the company</a:t>
            </a:r>
            <a:endParaRPr lang="en-GB" sz="14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DF01CF38-DE42-45B0-BA05-D9ED12A65C04}"/>
              </a:ext>
            </a:extLst>
          </p:cNvPr>
          <p:cNvSpPr txBox="1"/>
          <p:nvPr/>
        </p:nvSpPr>
        <p:spPr>
          <a:xfrm>
            <a:off x="767883" y="4382634"/>
            <a:ext cx="1578241" cy="3522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Greets the caller</a:t>
            </a:r>
            <a:endParaRPr lang="en-GB" sz="14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E4461F56-B44D-4E8A-BDDE-1672ADE4890E}"/>
              </a:ext>
            </a:extLst>
          </p:cNvPr>
          <p:cNvSpPr txBox="1"/>
          <p:nvPr/>
        </p:nvSpPr>
        <p:spPr>
          <a:xfrm>
            <a:off x="2249520" y="4349073"/>
            <a:ext cx="1578241" cy="16449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Identifies if the call is for purchasing or for modification of existing order</a:t>
            </a: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FF7506DA-77E5-4668-A8ED-F1AC0B83CFA8}"/>
              </a:ext>
            </a:extLst>
          </p:cNvPr>
          <p:cNvSpPr txBox="1"/>
          <p:nvPr/>
        </p:nvSpPr>
        <p:spPr>
          <a:xfrm>
            <a:off x="3800094" y="4303569"/>
            <a:ext cx="1668240" cy="675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Transfer’s the call to Sales</a:t>
            </a: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91EA76A4-D39B-49D4-A960-3336C1814F84}"/>
              </a:ext>
            </a:extLst>
          </p:cNvPr>
          <p:cNvSpPr txBox="1"/>
          <p:nvPr/>
        </p:nvSpPr>
        <p:spPr>
          <a:xfrm>
            <a:off x="5297780" y="4316085"/>
            <a:ext cx="1668240" cy="13217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Creates a case number and takes order or modify existing order</a:t>
            </a: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417C3EC1-937C-4464-879C-6160999CDDFC}"/>
              </a:ext>
            </a:extLst>
          </p:cNvPr>
          <p:cNvSpPr txBox="1"/>
          <p:nvPr/>
        </p:nvSpPr>
        <p:spPr>
          <a:xfrm>
            <a:off x="6871848" y="4324640"/>
            <a:ext cx="1668240" cy="675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Updates logistic department</a:t>
            </a:r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8287C471-EF29-43B5-9ECE-23B788714B16}"/>
              </a:ext>
            </a:extLst>
          </p:cNvPr>
          <p:cNvSpPr>
            <a:spLocks/>
          </p:cNvSpPr>
          <p:nvPr/>
        </p:nvSpPr>
        <p:spPr bwMode="auto">
          <a:xfrm rot="18285518">
            <a:off x="6896993" y="2699545"/>
            <a:ext cx="1383506" cy="1385888"/>
          </a:xfrm>
          <a:custGeom>
            <a:avLst/>
            <a:gdLst>
              <a:gd name="T0" fmla="*/ 173 w 235"/>
              <a:gd name="T1" fmla="*/ 14 h 235"/>
              <a:gd name="T2" fmla="*/ 118 w 235"/>
              <a:gd name="T3" fmla="*/ 0 h 235"/>
              <a:gd name="T4" fmla="*/ 107 w 235"/>
              <a:gd name="T5" fmla="*/ 1 h 235"/>
              <a:gd name="T6" fmla="*/ 11 w 235"/>
              <a:gd name="T7" fmla="*/ 69 h 235"/>
              <a:gd name="T8" fmla="*/ 0 w 235"/>
              <a:gd name="T9" fmla="*/ 118 h 235"/>
              <a:gd name="T10" fmla="*/ 118 w 235"/>
              <a:gd name="T11" fmla="*/ 235 h 235"/>
              <a:gd name="T12" fmla="*/ 234 w 235"/>
              <a:gd name="T13" fmla="*/ 129 h 235"/>
              <a:gd name="T14" fmla="*/ 235 w 235"/>
              <a:gd name="T15" fmla="*/ 118 h 235"/>
              <a:gd name="T16" fmla="*/ 173 w 235"/>
              <a:gd name="T17" fmla="*/ 1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" h="235">
                <a:moveTo>
                  <a:pt x="173" y="14"/>
                </a:moveTo>
                <a:cubicBezTo>
                  <a:pt x="156" y="5"/>
                  <a:pt x="137" y="0"/>
                  <a:pt x="118" y="0"/>
                </a:cubicBezTo>
                <a:cubicBezTo>
                  <a:pt x="114" y="0"/>
                  <a:pt x="111" y="1"/>
                  <a:pt x="107" y="1"/>
                </a:cubicBezTo>
                <a:cubicBezTo>
                  <a:pt x="90" y="38"/>
                  <a:pt x="54" y="65"/>
                  <a:pt x="11" y="69"/>
                </a:cubicBezTo>
                <a:cubicBezTo>
                  <a:pt x="4" y="84"/>
                  <a:pt x="0" y="100"/>
                  <a:pt x="0" y="118"/>
                </a:cubicBezTo>
                <a:cubicBezTo>
                  <a:pt x="0" y="182"/>
                  <a:pt x="53" y="235"/>
                  <a:pt x="118" y="235"/>
                </a:cubicBezTo>
                <a:cubicBezTo>
                  <a:pt x="178" y="235"/>
                  <a:pt x="228" y="189"/>
                  <a:pt x="234" y="129"/>
                </a:cubicBezTo>
                <a:cubicBezTo>
                  <a:pt x="235" y="125"/>
                  <a:pt x="235" y="122"/>
                  <a:pt x="235" y="118"/>
                </a:cubicBezTo>
                <a:cubicBezTo>
                  <a:pt x="235" y="73"/>
                  <a:pt x="210" y="34"/>
                  <a:pt x="173" y="1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A9D5A5-D148-42C3-85B5-C9C4AFAADEDD}"/>
              </a:ext>
            </a:extLst>
          </p:cNvPr>
          <p:cNvSpPr txBox="1"/>
          <p:nvPr/>
        </p:nvSpPr>
        <p:spPr>
          <a:xfrm>
            <a:off x="7108437" y="3526670"/>
            <a:ext cx="12570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Supply Chain</a:t>
            </a: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1C5D9CF6-D44D-469B-8D11-A745D984D1A5}"/>
              </a:ext>
            </a:extLst>
          </p:cNvPr>
          <p:cNvSpPr>
            <a:spLocks noEditPoints="1"/>
          </p:cNvSpPr>
          <p:nvPr/>
        </p:nvSpPr>
        <p:spPr bwMode="auto">
          <a:xfrm>
            <a:off x="7411534" y="2994304"/>
            <a:ext cx="406301" cy="383999"/>
          </a:xfrm>
          <a:custGeom>
            <a:avLst/>
            <a:gdLst>
              <a:gd name="T0" fmla="*/ 15 w 73"/>
              <a:gd name="T1" fmla="*/ 12 h 69"/>
              <a:gd name="T2" fmla="*/ 11 w 73"/>
              <a:gd name="T3" fmla="*/ 23 h 69"/>
              <a:gd name="T4" fmla="*/ 15 w 73"/>
              <a:gd name="T5" fmla="*/ 33 h 69"/>
              <a:gd name="T6" fmla="*/ 15 w 73"/>
              <a:gd name="T7" fmla="*/ 34 h 69"/>
              <a:gd name="T8" fmla="*/ 14 w 73"/>
              <a:gd name="T9" fmla="*/ 35 h 69"/>
              <a:gd name="T10" fmla="*/ 14 w 73"/>
              <a:gd name="T11" fmla="*/ 34 h 69"/>
              <a:gd name="T12" fmla="*/ 9 w 73"/>
              <a:gd name="T13" fmla="*/ 23 h 69"/>
              <a:gd name="T14" fmla="*/ 14 w 73"/>
              <a:gd name="T15" fmla="*/ 11 h 69"/>
              <a:gd name="T16" fmla="*/ 15 w 73"/>
              <a:gd name="T17" fmla="*/ 11 h 69"/>
              <a:gd name="T18" fmla="*/ 15 w 73"/>
              <a:gd name="T19" fmla="*/ 12 h 69"/>
              <a:gd name="T20" fmla="*/ 70 w 73"/>
              <a:gd name="T21" fmla="*/ 67 h 69"/>
              <a:gd name="T22" fmla="*/ 64 w 73"/>
              <a:gd name="T23" fmla="*/ 69 h 69"/>
              <a:gd name="T24" fmla="*/ 58 w 73"/>
              <a:gd name="T25" fmla="*/ 67 h 69"/>
              <a:gd name="T26" fmla="*/ 44 w 73"/>
              <a:gd name="T27" fmla="*/ 53 h 69"/>
              <a:gd name="T28" fmla="*/ 42 w 73"/>
              <a:gd name="T29" fmla="*/ 47 h 69"/>
              <a:gd name="T30" fmla="*/ 37 w 73"/>
              <a:gd name="T31" fmla="*/ 42 h 69"/>
              <a:gd name="T32" fmla="*/ 25 w 73"/>
              <a:gd name="T33" fmla="*/ 45 h 69"/>
              <a:gd name="T34" fmla="*/ 9 w 73"/>
              <a:gd name="T35" fmla="*/ 39 h 69"/>
              <a:gd name="T36" fmla="*/ 9 w 73"/>
              <a:gd name="T37" fmla="*/ 7 h 69"/>
              <a:gd name="T38" fmla="*/ 25 w 73"/>
              <a:gd name="T39" fmla="*/ 0 h 69"/>
              <a:gd name="T40" fmla="*/ 42 w 73"/>
              <a:gd name="T41" fmla="*/ 7 h 69"/>
              <a:gd name="T42" fmla="*/ 45 w 73"/>
              <a:gd name="T43" fmla="*/ 35 h 69"/>
              <a:gd name="T44" fmla="*/ 49 w 73"/>
              <a:gd name="T45" fmla="*/ 39 h 69"/>
              <a:gd name="T46" fmla="*/ 50 w 73"/>
              <a:gd name="T47" fmla="*/ 39 h 69"/>
              <a:gd name="T48" fmla="*/ 55 w 73"/>
              <a:gd name="T49" fmla="*/ 42 h 69"/>
              <a:gd name="T50" fmla="*/ 69 w 73"/>
              <a:gd name="T51" fmla="*/ 56 h 69"/>
              <a:gd name="T52" fmla="*/ 70 w 73"/>
              <a:gd name="T53" fmla="*/ 67 h 69"/>
              <a:gd name="T54" fmla="*/ 46 w 73"/>
              <a:gd name="T55" fmla="*/ 41 h 69"/>
              <a:gd name="T56" fmla="*/ 47 w 73"/>
              <a:gd name="T57" fmla="*/ 41 h 69"/>
              <a:gd name="T58" fmla="*/ 42 w 73"/>
              <a:gd name="T59" fmla="*/ 36 h 69"/>
              <a:gd name="T60" fmla="*/ 41 w 73"/>
              <a:gd name="T61" fmla="*/ 38 h 69"/>
              <a:gd name="T62" fmla="*/ 39 w 73"/>
              <a:gd name="T63" fmla="*/ 40 h 69"/>
              <a:gd name="T64" fmla="*/ 43 w 73"/>
              <a:gd name="T65" fmla="*/ 44 h 69"/>
              <a:gd name="T66" fmla="*/ 44 w 73"/>
              <a:gd name="T67" fmla="*/ 44 h 69"/>
              <a:gd name="T68" fmla="*/ 45 w 73"/>
              <a:gd name="T69" fmla="*/ 42 h 69"/>
              <a:gd name="T70" fmla="*/ 46 w 73"/>
              <a:gd name="T71" fmla="*/ 41 h 69"/>
              <a:gd name="T72" fmla="*/ 39 w 73"/>
              <a:gd name="T73" fmla="*/ 9 h 69"/>
              <a:gd name="T74" fmla="*/ 25 w 73"/>
              <a:gd name="T75" fmla="*/ 3 h 69"/>
              <a:gd name="T76" fmla="*/ 11 w 73"/>
              <a:gd name="T77" fmla="*/ 9 h 69"/>
              <a:gd name="T78" fmla="*/ 11 w 73"/>
              <a:gd name="T79" fmla="*/ 37 h 69"/>
              <a:gd name="T80" fmla="*/ 25 w 73"/>
              <a:gd name="T81" fmla="*/ 43 h 69"/>
              <a:gd name="T82" fmla="*/ 39 w 73"/>
              <a:gd name="T83" fmla="*/ 37 h 69"/>
              <a:gd name="T84" fmla="*/ 39 w 73"/>
              <a:gd name="T85" fmla="*/ 9 h 69"/>
              <a:gd name="T86" fmla="*/ 46 w 73"/>
              <a:gd name="T87" fmla="*/ 50 h 69"/>
              <a:gd name="T88" fmla="*/ 61 w 73"/>
              <a:gd name="T89" fmla="*/ 64 h 69"/>
              <a:gd name="T90" fmla="*/ 67 w 73"/>
              <a:gd name="T91" fmla="*/ 65 h 69"/>
              <a:gd name="T92" fmla="*/ 69 w 73"/>
              <a:gd name="T93" fmla="*/ 61 h 69"/>
              <a:gd name="T94" fmla="*/ 67 w 73"/>
              <a:gd name="T95" fmla="*/ 58 h 69"/>
              <a:gd name="T96" fmla="*/ 53 w 73"/>
              <a:gd name="T97" fmla="*/ 44 h 69"/>
              <a:gd name="T98" fmla="*/ 49 w 73"/>
              <a:gd name="T99" fmla="*/ 42 h 69"/>
              <a:gd name="T100" fmla="*/ 48 w 73"/>
              <a:gd name="T101" fmla="*/ 42 h 69"/>
              <a:gd name="T102" fmla="*/ 48 w 73"/>
              <a:gd name="T103" fmla="*/ 43 h 69"/>
              <a:gd name="T104" fmla="*/ 46 w 73"/>
              <a:gd name="T105" fmla="*/ 44 h 69"/>
              <a:gd name="T106" fmla="*/ 45 w 73"/>
              <a:gd name="T107" fmla="*/ 45 h 69"/>
              <a:gd name="T108" fmla="*/ 45 w 73"/>
              <a:gd name="T109" fmla="*/ 46 h 69"/>
              <a:gd name="T110" fmla="*/ 46 w 73"/>
              <a:gd name="T111" fmla="*/ 5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3" h="69">
                <a:moveTo>
                  <a:pt x="15" y="12"/>
                </a:moveTo>
                <a:cubicBezTo>
                  <a:pt x="12" y="15"/>
                  <a:pt x="11" y="19"/>
                  <a:pt x="11" y="23"/>
                </a:cubicBezTo>
                <a:cubicBezTo>
                  <a:pt x="11" y="27"/>
                  <a:pt x="12" y="30"/>
                  <a:pt x="15" y="33"/>
                </a:cubicBezTo>
                <a:cubicBezTo>
                  <a:pt x="15" y="33"/>
                  <a:pt x="15" y="34"/>
                  <a:pt x="15" y="34"/>
                </a:cubicBezTo>
                <a:cubicBezTo>
                  <a:pt x="15" y="35"/>
                  <a:pt x="15" y="35"/>
                  <a:pt x="14" y="35"/>
                </a:cubicBezTo>
                <a:cubicBezTo>
                  <a:pt x="14" y="35"/>
                  <a:pt x="14" y="35"/>
                  <a:pt x="14" y="34"/>
                </a:cubicBezTo>
                <a:cubicBezTo>
                  <a:pt x="11" y="31"/>
                  <a:pt x="9" y="27"/>
                  <a:pt x="9" y="23"/>
                </a:cubicBezTo>
                <a:cubicBezTo>
                  <a:pt x="9" y="18"/>
                  <a:pt x="11" y="14"/>
                  <a:pt x="14" y="11"/>
                </a:cubicBezTo>
                <a:cubicBezTo>
                  <a:pt x="14" y="11"/>
                  <a:pt x="15" y="11"/>
                  <a:pt x="15" y="11"/>
                </a:cubicBezTo>
                <a:cubicBezTo>
                  <a:pt x="15" y="11"/>
                  <a:pt x="15" y="12"/>
                  <a:pt x="15" y="12"/>
                </a:cubicBezTo>
                <a:close/>
                <a:moveTo>
                  <a:pt x="70" y="67"/>
                </a:moveTo>
                <a:cubicBezTo>
                  <a:pt x="68" y="68"/>
                  <a:pt x="66" y="69"/>
                  <a:pt x="64" y="69"/>
                </a:cubicBezTo>
                <a:cubicBezTo>
                  <a:pt x="62" y="69"/>
                  <a:pt x="60" y="68"/>
                  <a:pt x="58" y="67"/>
                </a:cubicBezTo>
                <a:cubicBezTo>
                  <a:pt x="44" y="53"/>
                  <a:pt x="44" y="53"/>
                  <a:pt x="44" y="53"/>
                </a:cubicBezTo>
                <a:cubicBezTo>
                  <a:pt x="43" y="51"/>
                  <a:pt x="42" y="49"/>
                  <a:pt x="42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34" y="44"/>
                  <a:pt x="30" y="45"/>
                  <a:pt x="25" y="45"/>
                </a:cubicBezTo>
                <a:cubicBezTo>
                  <a:pt x="19" y="45"/>
                  <a:pt x="14" y="43"/>
                  <a:pt x="9" y="39"/>
                </a:cubicBezTo>
                <a:cubicBezTo>
                  <a:pt x="0" y="30"/>
                  <a:pt x="0" y="15"/>
                  <a:pt x="9" y="7"/>
                </a:cubicBezTo>
                <a:cubicBezTo>
                  <a:pt x="14" y="2"/>
                  <a:pt x="19" y="0"/>
                  <a:pt x="25" y="0"/>
                </a:cubicBezTo>
                <a:cubicBezTo>
                  <a:pt x="31" y="0"/>
                  <a:pt x="37" y="2"/>
                  <a:pt x="42" y="7"/>
                </a:cubicBezTo>
                <a:cubicBezTo>
                  <a:pt x="49" y="14"/>
                  <a:pt x="50" y="26"/>
                  <a:pt x="45" y="35"/>
                </a:cubicBezTo>
                <a:cubicBezTo>
                  <a:pt x="49" y="39"/>
                  <a:pt x="49" y="39"/>
                  <a:pt x="49" y="39"/>
                </a:cubicBezTo>
                <a:cubicBezTo>
                  <a:pt x="50" y="39"/>
                  <a:pt x="50" y="39"/>
                  <a:pt x="50" y="39"/>
                </a:cubicBezTo>
                <a:cubicBezTo>
                  <a:pt x="52" y="39"/>
                  <a:pt x="54" y="40"/>
                  <a:pt x="55" y="42"/>
                </a:cubicBezTo>
                <a:cubicBezTo>
                  <a:pt x="69" y="56"/>
                  <a:pt x="69" y="56"/>
                  <a:pt x="69" y="56"/>
                </a:cubicBezTo>
                <a:cubicBezTo>
                  <a:pt x="72" y="59"/>
                  <a:pt x="73" y="64"/>
                  <a:pt x="70" y="67"/>
                </a:cubicBezTo>
                <a:close/>
                <a:moveTo>
                  <a:pt x="46" y="41"/>
                </a:moveTo>
                <a:cubicBezTo>
                  <a:pt x="47" y="41"/>
                  <a:pt x="47" y="41"/>
                  <a:pt x="47" y="41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7"/>
                  <a:pt x="41" y="38"/>
                  <a:pt x="41" y="38"/>
                </a:cubicBezTo>
                <a:cubicBezTo>
                  <a:pt x="40" y="39"/>
                  <a:pt x="40" y="39"/>
                  <a:pt x="39" y="40"/>
                </a:cubicBezTo>
                <a:cubicBezTo>
                  <a:pt x="43" y="44"/>
                  <a:pt x="43" y="44"/>
                  <a:pt x="43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43"/>
                  <a:pt x="44" y="43"/>
                  <a:pt x="45" y="42"/>
                </a:cubicBezTo>
                <a:cubicBezTo>
                  <a:pt x="45" y="42"/>
                  <a:pt x="46" y="41"/>
                  <a:pt x="46" y="41"/>
                </a:cubicBezTo>
                <a:close/>
                <a:moveTo>
                  <a:pt x="39" y="9"/>
                </a:moveTo>
                <a:cubicBezTo>
                  <a:pt x="36" y="5"/>
                  <a:pt x="31" y="3"/>
                  <a:pt x="25" y="3"/>
                </a:cubicBezTo>
                <a:cubicBezTo>
                  <a:pt x="20" y="3"/>
                  <a:pt x="15" y="5"/>
                  <a:pt x="11" y="9"/>
                </a:cubicBezTo>
                <a:cubicBezTo>
                  <a:pt x="4" y="16"/>
                  <a:pt x="4" y="29"/>
                  <a:pt x="11" y="37"/>
                </a:cubicBezTo>
                <a:cubicBezTo>
                  <a:pt x="15" y="40"/>
                  <a:pt x="20" y="43"/>
                  <a:pt x="25" y="43"/>
                </a:cubicBezTo>
                <a:cubicBezTo>
                  <a:pt x="31" y="43"/>
                  <a:pt x="36" y="40"/>
                  <a:pt x="39" y="37"/>
                </a:cubicBezTo>
                <a:cubicBezTo>
                  <a:pt x="47" y="29"/>
                  <a:pt x="47" y="16"/>
                  <a:pt x="39" y="9"/>
                </a:cubicBezTo>
                <a:close/>
                <a:moveTo>
                  <a:pt x="46" y="50"/>
                </a:moveTo>
                <a:cubicBezTo>
                  <a:pt x="61" y="64"/>
                  <a:pt x="61" y="64"/>
                  <a:pt x="61" y="64"/>
                </a:cubicBezTo>
                <a:cubicBezTo>
                  <a:pt x="62" y="66"/>
                  <a:pt x="66" y="66"/>
                  <a:pt x="67" y="65"/>
                </a:cubicBezTo>
                <a:cubicBezTo>
                  <a:pt x="68" y="64"/>
                  <a:pt x="69" y="63"/>
                  <a:pt x="69" y="61"/>
                </a:cubicBezTo>
                <a:cubicBezTo>
                  <a:pt x="69" y="60"/>
                  <a:pt x="68" y="59"/>
                  <a:pt x="67" y="58"/>
                </a:cubicBezTo>
                <a:cubicBezTo>
                  <a:pt x="53" y="44"/>
                  <a:pt x="53" y="44"/>
                  <a:pt x="53" y="44"/>
                </a:cubicBezTo>
                <a:cubicBezTo>
                  <a:pt x="52" y="43"/>
                  <a:pt x="51" y="42"/>
                  <a:pt x="49" y="42"/>
                </a:cubicBezTo>
                <a:cubicBezTo>
                  <a:pt x="49" y="42"/>
                  <a:pt x="49" y="42"/>
                  <a:pt x="48" y="42"/>
                </a:cubicBezTo>
                <a:cubicBezTo>
                  <a:pt x="48" y="43"/>
                  <a:pt x="48" y="43"/>
                  <a:pt x="48" y="43"/>
                </a:cubicBezTo>
                <a:cubicBezTo>
                  <a:pt x="47" y="43"/>
                  <a:pt x="47" y="43"/>
                  <a:pt x="46" y="44"/>
                </a:cubicBezTo>
                <a:cubicBezTo>
                  <a:pt x="46" y="44"/>
                  <a:pt x="46" y="44"/>
                  <a:pt x="45" y="45"/>
                </a:cubicBezTo>
                <a:cubicBezTo>
                  <a:pt x="45" y="45"/>
                  <a:pt x="45" y="45"/>
                  <a:pt x="45" y="46"/>
                </a:cubicBezTo>
                <a:cubicBezTo>
                  <a:pt x="45" y="47"/>
                  <a:pt x="45" y="49"/>
                  <a:pt x="46" y="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35" name="Freeform 29">
            <a:extLst>
              <a:ext uri="{FF2B5EF4-FFF2-40B4-BE49-F238E27FC236}">
                <a16:creationId xmlns:a16="http://schemas.microsoft.com/office/drawing/2014/main" id="{B8C6B706-CCF5-4177-9FCD-B2F0D0FE7A8F}"/>
              </a:ext>
            </a:extLst>
          </p:cNvPr>
          <p:cNvSpPr>
            <a:spLocks noEditPoints="1"/>
          </p:cNvSpPr>
          <p:nvPr/>
        </p:nvSpPr>
        <p:spPr bwMode="auto">
          <a:xfrm>
            <a:off x="1330015" y="3155054"/>
            <a:ext cx="441722" cy="417910"/>
          </a:xfrm>
          <a:custGeom>
            <a:avLst/>
            <a:gdLst>
              <a:gd name="T0" fmla="*/ 17 w 71"/>
              <a:gd name="T1" fmla="*/ 45 h 67"/>
              <a:gd name="T2" fmla="*/ 29 w 71"/>
              <a:gd name="T3" fmla="*/ 32 h 67"/>
              <a:gd name="T4" fmla="*/ 30 w 71"/>
              <a:gd name="T5" fmla="*/ 30 h 67"/>
              <a:gd name="T6" fmla="*/ 29 w 71"/>
              <a:gd name="T7" fmla="*/ 25 h 67"/>
              <a:gd name="T8" fmla="*/ 27 w 71"/>
              <a:gd name="T9" fmla="*/ 20 h 67"/>
              <a:gd name="T10" fmla="*/ 28 w 71"/>
              <a:gd name="T11" fmla="*/ 15 h 67"/>
              <a:gd name="T12" fmla="*/ 34 w 71"/>
              <a:gd name="T13" fmla="*/ 12 h 67"/>
              <a:gd name="T14" fmla="*/ 39 w 71"/>
              <a:gd name="T15" fmla="*/ 14 h 67"/>
              <a:gd name="T16" fmla="*/ 40 w 71"/>
              <a:gd name="T17" fmla="*/ 16 h 67"/>
              <a:gd name="T18" fmla="*/ 40 w 71"/>
              <a:gd name="T19" fmla="*/ 20 h 67"/>
              <a:gd name="T20" fmla="*/ 40 w 71"/>
              <a:gd name="T21" fmla="*/ 25 h 67"/>
              <a:gd name="T22" fmla="*/ 37 w 71"/>
              <a:gd name="T23" fmla="*/ 29 h 67"/>
              <a:gd name="T24" fmla="*/ 38 w 71"/>
              <a:gd name="T25" fmla="*/ 31 h 67"/>
              <a:gd name="T26" fmla="*/ 48 w 71"/>
              <a:gd name="T27" fmla="*/ 35 h 67"/>
              <a:gd name="T28" fmla="*/ 28 w 71"/>
              <a:gd name="T29" fmla="*/ 31 h 67"/>
              <a:gd name="T30" fmla="*/ 22 w 71"/>
              <a:gd name="T31" fmla="*/ 29 h 67"/>
              <a:gd name="T32" fmla="*/ 25 w 71"/>
              <a:gd name="T33" fmla="*/ 24 h 67"/>
              <a:gd name="T34" fmla="*/ 26 w 71"/>
              <a:gd name="T35" fmla="*/ 18 h 67"/>
              <a:gd name="T36" fmla="*/ 19 w 71"/>
              <a:gd name="T37" fmla="*/ 13 h 67"/>
              <a:gd name="T38" fmla="*/ 17 w 71"/>
              <a:gd name="T39" fmla="*/ 28 h 67"/>
              <a:gd name="T40" fmla="*/ 16 w 71"/>
              <a:gd name="T41" fmla="*/ 29 h 67"/>
              <a:gd name="T42" fmla="*/ 15 w 71"/>
              <a:gd name="T43" fmla="*/ 45 h 67"/>
              <a:gd name="T44" fmla="*/ 52 w 71"/>
              <a:gd name="T45" fmla="*/ 30 h 67"/>
              <a:gd name="T46" fmla="*/ 51 w 71"/>
              <a:gd name="T47" fmla="*/ 28 h 67"/>
              <a:gd name="T48" fmla="*/ 53 w 71"/>
              <a:gd name="T49" fmla="*/ 23 h 67"/>
              <a:gd name="T50" fmla="*/ 54 w 71"/>
              <a:gd name="T51" fmla="*/ 19 h 67"/>
              <a:gd name="T52" fmla="*/ 48 w 71"/>
              <a:gd name="T53" fmla="*/ 12 h 67"/>
              <a:gd name="T54" fmla="*/ 48 w 71"/>
              <a:gd name="T55" fmla="*/ 12 h 67"/>
              <a:gd name="T56" fmla="*/ 43 w 71"/>
              <a:gd name="T57" fmla="*/ 15 h 67"/>
              <a:gd name="T58" fmla="*/ 42 w 71"/>
              <a:gd name="T59" fmla="*/ 18 h 67"/>
              <a:gd name="T60" fmla="*/ 42 w 71"/>
              <a:gd name="T61" fmla="*/ 19 h 67"/>
              <a:gd name="T62" fmla="*/ 44 w 71"/>
              <a:gd name="T63" fmla="*/ 26 h 67"/>
              <a:gd name="T64" fmla="*/ 44 w 71"/>
              <a:gd name="T65" fmla="*/ 29 h 67"/>
              <a:gd name="T66" fmla="*/ 40 w 71"/>
              <a:gd name="T67" fmla="*/ 31 h 67"/>
              <a:gd name="T68" fmla="*/ 53 w 71"/>
              <a:gd name="T69" fmla="*/ 45 h 67"/>
              <a:gd name="T70" fmla="*/ 60 w 71"/>
              <a:gd name="T71" fmla="*/ 32 h 67"/>
              <a:gd name="T72" fmla="*/ 71 w 71"/>
              <a:gd name="T73" fmla="*/ 51 h 67"/>
              <a:gd name="T74" fmla="*/ 7 w 71"/>
              <a:gd name="T75" fmla="*/ 67 h 67"/>
              <a:gd name="T76" fmla="*/ 5 w 71"/>
              <a:gd name="T77" fmla="*/ 65 h 67"/>
              <a:gd name="T78" fmla="*/ 0 w 71"/>
              <a:gd name="T79" fmla="*/ 51 h 67"/>
              <a:gd name="T80" fmla="*/ 65 w 71"/>
              <a:gd name="T81" fmla="*/ 0 h 67"/>
              <a:gd name="T82" fmla="*/ 65 w 71"/>
              <a:gd name="T83" fmla="*/ 3 h 67"/>
              <a:gd name="T84" fmla="*/ 3 w 71"/>
              <a:gd name="T85" fmla="*/ 51 h 67"/>
              <a:gd name="T86" fmla="*/ 12 w 71"/>
              <a:gd name="T87" fmla="*/ 54 h 67"/>
              <a:gd name="T88" fmla="*/ 18 w 71"/>
              <a:gd name="T89" fmla="*/ 54 h 67"/>
              <a:gd name="T90" fmla="*/ 68 w 71"/>
              <a:gd name="T91" fmla="*/ 51 h 67"/>
              <a:gd name="T92" fmla="*/ 6 w 71"/>
              <a:gd name="T93" fmla="*/ 16 h 67"/>
              <a:gd name="T94" fmla="*/ 18 w 71"/>
              <a:gd name="T95" fmla="*/ 5 h 67"/>
              <a:gd name="T96" fmla="*/ 4 w 71"/>
              <a:gd name="T97" fmla="*/ 5 h 67"/>
              <a:gd name="T98" fmla="*/ 5 w 71"/>
              <a:gd name="T99" fmla="*/ 17 h 67"/>
              <a:gd name="T100" fmla="*/ 4 w 71"/>
              <a:gd name="T101" fmla="*/ 25 h 67"/>
              <a:gd name="T102" fmla="*/ 6 w 71"/>
              <a:gd name="T103" fmla="*/ 2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1" h="67">
                <a:moveTo>
                  <a:pt x="48" y="35"/>
                </a:moveTo>
                <a:cubicBezTo>
                  <a:pt x="48" y="35"/>
                  <a:pt x="51" y="45"/>
                  <a:pt x="51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9" y="35"/>
                  <a:pt x="20" y="35"/>
                </a:cubicBezTo>
                <a:cubicBezTo>
                  <a:pt x="21" y="35"/>
                  <a:pt x="27" y="33"/>
                  <a:pt x="29" y="33"/>
                </a:cubicBezTo>
                <a:cubicBezTo>
                  <a:pt x="29" y="33"/>
                  <a:pt x="29" y="32"/>
                  <a:pt x="29" y="32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1"/>
                  <a:pt x="30" y="31"/>
                  <a:pt x="30" y="30"/>
                </a:cubicBezTo>
                <a:cubicBezTo>
                  <a:pt x="30" y="30"/>
                  <a:pt x="31" y="29"/>
                  <a:pt x="31" y="29"/>
                </a:cubicBezTo>
                <a:cubicBezTo>
                  <a:pt x="31" y="29"/>
                  <a:pt x="29" y="27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8" y="25"/>
                  <a:pt x="28" y="25"/>
                </a:cubicBezTo>
                <a:cubicBezTo>
                  <a:pt x="27" y="24"/>
                  <a:pt x="27" y="23"/>
                  <a:pt x="27" y="23"/>
                </a:cubicBezTo>
                <a:cubicBezTo>
                  <a:pt x="27" y="22"/>
                  <a:pt x="26" y="21"/>
                  <a:pt x="27" y="20"/>
                </a:cubicBezTo>
                <a:cubicBezTo>
                  <a:pt x="27" y="20"/>
                  <a:pt x="28" y="20"/>
                  <a:pt x="28" y="20"/>
                </a:cubicBezTo>
                <a:cubicBezTo>
                  <a:pt x="28" y="20"/>
                  <a:pt x="28" y="19"/>
                  <a:pt x="28" y="18"/>
                </a:cubicBezTo>
                <a:cubicBezTo>
                  <a:pt x="27" y="16"/>
                  <a:pt x="28" y="16"/>
                  <a:pt x="28" y="15"/>
                </a:cubicBezTo>
                <a:cubicBezTo>
                  <a:pt x="29" y="14"/>
                  <a:pt x="30" y="14"/>
                  <a:pt x="30" y="14"/>
                </a:cubicBezTo>
                <a:cubicBezTo>
                  <a:pt x="30" y="14"/>
                  <a:pt x="31" y="14"/>
                  <a:pt x="31" y="14"/>
                </a:cubicBezTo>
                <a:cubicBezTo>
                  <a:pt x="31" y="13"/>
                  <a:pt x="33" y="12"/>
                  <a:pt x="34" y="12"/>
                </a:cubicBezTo>
                <a:cubicBezTo>
                  <a:pt x="39" y="12"/>
                  <a:pt x="41" y="15"/>
                  <a:pt x="41" y="15"/>
                </a:cubicBezTo>
                <a:cubicBezTo>
                  <a:pt x="41" y="15"/>
                  <a:pt x="40" y="15"/>
                  <a:pt x="40" y="15"/>
                </a:cubicBezTo>
                <a:cubicBezTo>
                  <a:pt x="39" y="14"/>
                  <a:pt x="39" y="14"/>
                  <a:pt x="39" y="14"/>
                </a:cubicBezTo>
                <a:cubicBezTo>
                  <a:pt x="39" y="14"/>
                  <a:pt x="40" y="15"/>
                  <a:pt x="40" y="15"/>
                </a:cubicBezTo>
                <a:cubicBezTo>
                  <a:pt x="41" y="16"/>
                  <a:pt x="41" y="17"/>
                  <a:pt x="41" y="17"/>
                </a:cubicBezTo>
                <a:cubicBezTo>
                  <a:pt x="41" y="17"/>
                  <a:pt x="41" y="16"/>
                  <a:pt x="40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6"/>
                  <a:pt x="40" y="17"/>
                  <a:pt x="40" y="18"/>
                </a:cubicBezTo>
                <a:cubicBezTo>
                  <a:pt x="40" y="19"/>
                  <a:pt x="40" y="20"/>
                  <a:pt x="40" y="20"/>
                </a:cubicBezTo>
                <a:cubicBezTo>
                  <a:pt x="40" y="20"/>
                  <a:pt x="41" y="20"/>
                  <a:pt x="41" y="20"/>
                </a:cubicBezTo>
                <a:cubicBezTo>
                  <a:pt x="42" y="21"/>
                  <a:pt x="41" y="22"/>
                  <a:pt x="41" y="23"/>
                </a:cubicBezTo>
                <a:cubicBezTo>
                  <a:pt x="41" y="23"/>
                  <a:pt x="41" y="24"/>
                  <a:pt x="40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7"/>
                  <a:pt x="37" y="29"/>
                  <a:pt x="37" y="29"/>
                </a:cubicBezTo>
                <a:cubicBezTo>
                  <a:pt x="37" y="29"/>
                  <a:pt x="37" y="30"/>
                  <a:pt x="38" y="30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1"/>
                  <a:pt x="38" y="31"/>
                  <a:pt x="38" y="31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2"/>
                  <a:pt x="39" y="33"/>
                  <a:pt x="39" y="33"/>
                </a:cubicBezTo>
                <a:cubicBezTo>
                  <a:pt x="41" y="33"/>
                  <a:pt x="47" y="35"/>
                  <a:pt x="48" y="35"/>
                </a:cubicBezTo>
                <a:close/>
                <a:moveTo>
                  <a:pt x="19" y="33"/>
                </a:moveTo>
                <a:cubicBezTo>
                  <a:pt x="20" y="33"/>
                  <a:pt x="24" y="32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6" y="30"/>
                  <a:pt x="23" y="29"/>
                  <a:pt x="23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9"/>
                  <a:pt x="22" y="29"/>
                  <a:pt x="22" y="29"/>
                </a:cubicBezTo>
                <a:cubicBezTo>
                  <a:pt x="22" y="29"/>
                  <a:pt x="22" y="28"/>
                  <a:pt x="22" y="28"/>
                </a:cubicBezTo>
                <a:cubicBezTo>
                  <a:pt x="24" y="28"/>
                  <a:pt x="25" y="28"/>
                  <a:pt x="25" y="28"/>
                </a:cubicBezTo>
                <a:cubicBezTo>
                  <a:pt x="25" y="28"/>
                  <a:pt x="25" y="26"/>
                  <a:pt x="25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4" y="21"/>
                  <a:pt x="25" y="20"/>
                  <a:pt x="26" y="19"/>
                </a:cubicBezTo>
                <a:cubicBezTo>
                  <a:pt x="26" y="19"/>
                  <a:pt x="26" y="18"/>
                  <a:pt x="26" y="18"/>
                </a:cubicBezTo>
                <a:cubicBezTo>
                  <a:pt x="25" y="15"/>
                  <a:pt x="24" y="15"/>
                  <a:pt x="23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4"/>
                  <a:pt x="21" y="13"/>
                  <a:pt x="19" y="13"/>
                </a:cubicBezTo>
                <a:cubicBezTo>
                  <a:pt x="17" y="13"/>
                  <a:pt x="14" y="15"/>
                  <a:pt x="14" y="18"/>
                </a:cubicBezTo>
                <a:cubicBezTo>
                  <a:pt x="12" y="23"/>
                  <a:pt x="14" y="28"/>
                  <a:pt x="14" y="28"/>
                </a:cubicBezTo>
                <a:cubicBezTo>
                  <a:pt x="14" y="28"/>
                  <a:pt x="16" y="28"/>
                  <a:pt x="17" y="28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9"/>
                  <a:pt x="17" y="29"/>
                  <a:pt x="16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9"/>
                  <a:pt x="11" y="31"/>
                  <a:pt x="10" y="31"/>
                </a:cubicBezTo>
                <a:cubicBezTo>
                  <a:pt x="10" y="32"/>
                  <a:pt x="8" y="45"/>
                  <a:pt x="8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8" y="34"/>
                  <a:pt x="19" y="34"/>
                  <a:pt x="19" y="33"/>
                </a:cubicBezTo>
                <a:close/>
                <a:moveTo>
                  <a:pt x="52" y="30"/>
                </a:move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8"/>
                  <a:pt x="51" y="28"/>
                </a:cubicBezTo>
                <a:cubicBezTo>
                  <a:pt x="51" y="27"/>
                  <a:pt x="51" y="27"/>
                  <a:pt x="5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2" y="25"/>
                  <a:pt x="52" y="24"/>
                  <a:pt x="53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4" y="22"/>
                  <a:pt x="54" y="22"/>
                  <a:pt x="54" y="21"/>
                </a:cubicBezTo>
                <a:cubicBezTo>
                  <a:pt x="54" y="21"/>
                  <a:pt x="55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8"/>
                  <a:pt x="54" y="17"/>
                  <a:pt x="54" y="17"/>
                </a:cubicBezTo>
                <a:cubicBezTo>
                  <a:pt x="54" y="16"/>
                  <a:pt x="53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5" y="12"/>
                  <a:pt x="43" y="13"/>
                  <a:pt x="43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6"/>
                  <a:pt x="43" y="16"/>
                </a:cubicBezTo>
                <a:cubicBezTo>
                  <a:pt x="43" y="16"/>
                  <a:pt x="43" y="16"/>
                  <a:pt x="43" y="17"/>
                </a:cubicBezTo>
                <a:cubicBezTo>
                  <a:pt x="43" y="17"/>
                  <a:pt x="43" y="18"/>
                  <a:pt x="42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42" y="18"/>
                  <a:pt x="42" y="19"/>
                  <a:pt x="42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3" y="19"/>
                  <a:pt x="44" y="21"/>
                  <a:pt x="43" y="23"/>
                </a:cubicBezTo>
                <a:cubicBezTo>
                  <a:pt x="43" y="24"/>
                  <a:pt x="44" y="25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7"/>
                  <a:pt x="45" y="27"/>
                  <a:pt x="44" y="28"/>
                </a:cubicBezTo>
                <a:cubicBezTo>
                  <a:pt x="44" y="28"/>
                  <a:pt x="44" y="29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1" y="31"/>
                  <a:pt x="40" y="31"/>
                </a:cubicBezTo>
                <a:cubicBezTo>
                  <a:pt x="40" y="31"/>
                  <a:pt x="40" y="31"/>
                  <a:pt x="40" y="31"/>
                </a:cubicBezTo>
                <a:cubicBezTo>
                  <a:pt x="43" y="32"/>
                  <a:pt x="48" y="33"/>
                  <a:pt x="48" y="33"/>
                </a:cubicBezTo>
                <a:cubicBezTo>
                  <a:pt x="49" y="34"/>
                  <a:pt x="50" y="34"/>
                  <a:pt x="53" y="45"/>
                </a:cubicBezTo>
                <a:cubicBezTo>
                  <a:pt x="53" y="45"/>
                  <a:pt x="53" y="45"/>
                  <a:pt x="53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62" y="40"/>
                  <a:pt x="60" y="32"/>
                  <a:pt x="60" y="32"/>
                </a:cubicBezTo>
                <a:cubicBezTo>
                  <a:pt x="59" y="32"/>
                  <a:pt x="54" y="30"/>
                  <a:pt x="52" y="30"/>
                </a:cubicBezTo>
                <a:close/>
                <a:moveTo>
                  <a:pt x="71" y="5"/>
                </a:moveTo>
                <a:cubicBezTo>
                  <a:pt x="71" y="51"/>
                  <a:pt x="71" y="51"/>
                  <a:pt x="71" y="51"/>
                </a:cubicBezTo>
                <a:cubicBezTo>
                  <a:pt x="71" y="54"/>
                  <a:pt x="68" y="56"/>
                  <a:pt x="65" y="56"/>
                </a:cubicBezTo>
                <a:cubicBezTo>
                  <a:pt x="19" y="56"/>
                  <a:pt x="19" y="56"/>
                  <a:pt x="19" y="56"/>
                </a:cubicBezTo>
                <a:cubicBezTo>
                  <a:pt x="7" y="67"/>
                  <a:pt x="7" y="67"/>
                  <a:pt x="7" y="67"/>
                </a:cubicBezTo>
                <a:cubicBezTo>
                  <a:pt x="7" y="67"/>
                  <a:pt x="6" y="67"/>
                  <a:pt x="6" y="67"/>
                </a:cubicBezTo>
                <a:cubicBezTo>
                  <a:pt x="6" y="67"/>
                  <a:pt x="5" y="67"/>
                  <a:pt x="5" y="67"/>
                </a:cubicBezTo>
                <a:cubicBezTo>
                  <a:pt x="4" y="67"/>
                  <a:pt x="4" y="66"/>
                  <a:pt x="5" y="65"/>
                </a:cubicBezTo>
                <a:cubicBezTo>
                  <a:pt x="8" y="56"/>
                  <a:pt x="8" y="56"/>
                  <a:pt x="8" y="56"/>
                </a:cubicBezTo>
                <a:cubicBezTo>
                  <a:pt x="5" y="56"/>
                  <a:pt x="5" y="56"/>
                  <a:pt x="5" y="56"/>
                </a:cubicBezTo>
                <a:cubicBezTo>
                  <a:pt x="2" y="56"/>
                  <a:pt x="0" y="54"/>
                  <a:pt x="0" y="51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3"/>
                  <a:pt x="71" y="5"/>
                </a:cubicBezTo>
                <a:close/>
                <a:moveTo>
                  <a:pt x="68" y="5"/>
                </a:moveTo>
                <a:cubicBezTo>
                  <a:pt x="68" y="4"/>
                  <a:pt x="67" y="3"/>
                  <a:pt x="65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51"/>
                  <a:pt x="3" y="51"/>
                  <a:pt x="3" y="51"/>
                </a:cubicBezTo>
                <a:cubicBezTo>
                  <a:pt x="3" y="52"/>
                  <a:pt x="4" y="53"/>
                  <a:pt x="5" y="53"/>
                </a:cubicBezTo>
                <a:cubicBezTo>
                  <a:pt x="10" y="53"/>
                  <a:pt x="10" y="53"/>
                  <a:pt x="10" y="53"/>
                </a:cubicBezTo>
                <a:cubicBezTo>
                  <a:pt x="11" y="53"/>
                  <a:pt x="11" y="53"/>
                  <a:pt x="12" y="54"/>
                </a:cubicBezTo>
                <a:cubicBezTo>
                  <a:pt x="12" y="54"/>
                  <a:pt x="12" y="55"/>
                  <a:pt x="12" y="55"/>
                </a:cubicBezTo>
                <a:cubicBezTo>
                  <a:pt x="10" y="61"/>
                  <a:pt x="10" y="61"/>
                  <a:pt x="10" y="61"/>
                </a:cubicBezTo>
                <a:cubicBezTo>
                  <a:pt x="18" y="54"/>
                  <a:pt x="18" y="54"/>
                  <a:pt x="18" y="54"/>
                </a:cubicBezTo>
                <a:cubicBezTo>
                  <a:pt x="18" y="53"/>
                  <a:pt x="18" y="53"/>
                  <a:pt x="19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7" y="53"/>
                  <a:pt x="68" y="52"/>
                  <a:pt x="68" y="51"/>
                </a:cubicBezTo>
                <a:lnTo>
                  <a:pt x="68" y="5"/>
                </a:lnTo>
                <a:close/>
                <a:moveTo>
                  <a:pt x="5" y="17"/>
                </a:moveTo>
                <a:cubicBezTo>
                  <a:pt x="6" y="17"/>
                  <a:pt x="6" y="16"/>
                  <a:pt x="6" y="16"/>
                </a:cubicBezTo>
                <a:cubicBezTo>
                  <a:pt x="6" y="6"/>
                  <a:pt x="6" y="6"/>
                  <a:pt x="6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5"/>
                </a:cubicBezTo>
                <a:cubicBezTo>
                  <a:pt x="18" y="5"/>
                  <a:pt x="18" y="4"/>
                  <a:pt x="17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5" y="5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6"/>
                  <a:pt x="4" y="17"/>
                  <a:pt x="5" y="17"/>
                </a:cubicBezTo>
                <a:close/>
                <a:moveTo>
                  <a:pt x="5" y="19"/>
                </a:moveTo>
                <a:cubicBezTo>
                  <a:pt x="4" y="19"/>
                  <a:pt x="4" y="19"/>
                  <a:pt x="4" y="20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5"/>
                  <a:pt x="4" y="26"/>
                  <a:pt x="5" y="26"/>
                </a:cubicBezTo>
                <a:cubicBezTo>
                  <a:pt x="6" y="26"/>
                  <a:pt x="6" y="25"/>
                  <a:pt x="6" y="25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19"/>
                  <a:pt x="6" y="19"/>
                  <a:pt x="5" y="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9296F43C-842F-404E-9B37-08F41F189050}"/>
              </a:ext>
            </a:extLst>
          </p:cNvPr>
          <p:cNvSpPr>
            <a:spLocks/>
          </p:cNvSpPr>
          <p:nvPr/>
        </p:nvSpPr>
        <p:spPr bwMode="auto">
          <a:xfrm rot="18285518">
            <a:off x="5369191" y="2738261"/>
            <a:ext cx="1383506" cy="1385888"/>
          </a:xfrm>
          <a:custGeom>
            <a:avLst/>
            <a:gdLst>
              <a:gd name="T0" fmla="*/ 173 w 235"/>
              <a:gd name="T1" fmla="*/ 14 h 235"/>
              <a:gd name="T2" fmla="*/ 118 w 235"/>
              <a:gd name="T3" fmla="*/ 0 h 235"/>
              <a:gd name="T4" fmla="*/ 107 w 235"/>
              <a:gd name="T5" fmla="*/ 1 h 235"/>
              <a:gd name="T6" fmla="*/ 11 w 235"/>
              <a:gd name="T7" fmla="*/ 69 h 235"/>
              <a:gd name="T8" fmla="*/ 0 w 235"/>
              <a:gd name="T9" fmla="*/ 118 h 235"/>
              <a:gd name="T10" fmla="*/ 118 w 235"/>
              <a:gd name="T11" fmla="*/ 235 h 235"/>
              <a:gd name="T12" fmla="*/ 234 w 235"/>
              <a:gd name="T13" fmla="*/ 129 h 235"/>
              <a:gd name="T14" fmla="*/ 235 w 235"/>
              <a:gd name="T15" fmla="*/ 118 h 235"/>
              <a:gd name="T16" fmla="*/ 173 w 235"/>
              <a:gd name="T17" fmla="*/ 1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" h="235">
                <a:moveTo>
                  <a:pt x="173" y="14"/>
                </a:moveTo>
                <a:cubicBezTo>
                  <a:pt x="156" y="5"/>
                  <a:pt x="137" y="0"/>
                  <a:pt x="118" y="0"/>
                </a:cubicBezTo>
                <a:cubicBezTo>
                  <a:pt x="114" y="0"/>
                  <a:pt x="111" y="1"/>
                  <a:pt x="107" y="1"/>
                </a:cubicBezTo>
                <a:cubicBezTo>
                  <a:pt x="90" y="38"/>
                  <a:pt x="54" y="65"/>
                  <a:pt x="11" y="69"/>
                </a:cubicBezTo>
                <a:cubicBezTo>
                  <a:pt x="4" y="84"/>
                  <a:pt x="0" y="100"/>
                  <a:pt x="0" y="118"/>
                </a:cubicBezTo>
                <a:cubicBezTo>
                  <a:pt x="0" y="182"/>
                  <a:pt x="53" y="235"/>
                  <a:pt x="118" y="235"/>
                </a:cubicBezTo>
                <a:cubicBezTo>
                  <a:pt x="178" y="235"/>
                  <a:pt x="228" y="189"/>
                  <a:pt x="234" y="129"/>
                </a:cubicBezTo>
                <a:cubicBezTo>
                  <a:pt x="235" y="125"/>
                  <a:pt x="235" y="122"/>
                  <a:pt x="235" y="118"/>
                </a:cubicBezTo>
                <a:cubicBezTo>
                  <a:pt x="235" y="73"/>
                  <a:pt x="210" y="34"/>
                  <a:pt x="173" y="1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41" name="Freeform 13">
            <a:extLst>
              <a:ext uri="{FF2B5EF4-FFF2-40B4-BE49-F238E27FC236}">
                <a16:creationId xmlns:a16="http://schemas.microsoft.com/office/drawing/2014/main" id="{F8066A37-CA76-4F7D-876E-BE8B355DDD30}"/>
              </a:ext>
            </a:extLst>
          </p:cNvPr>
          <p:cNvSpPr>
            <a:spLocks noEditPoints="1"/>
          </p:cNvSpPr>
          <p:nvPr/>
        </p:nvSpPr>
        <p:spPr bwMode="auto">
          <a:xfrm>
            <a:off x="5873955" y="2995262"/>
            <a:ext cx="536972" cy="432197"/>
          </a:xfrm>
          <a:custGeom>
            <a:avLst/>
            <a:gdLst>
              <a:gd name="T0" fmla="*/ 77 w 83"/>
              <a:gd name="T1" fmla="*/ 43 h 66"/>
              <a:gd name="T2" fmla="*/ 77 w 83"/>
              <a:gd name="T3" fmla="*/ 8 h 66"/>
              <a:gd name="T4" fmla="*/ 76 w 83"/>
              <a:gd name="T5" fmla="*/ 7 h 66"/>
              <a:gd name="T6" fmla="*/ 7 w 83"/>
              <a:gd name="T7" fmla="*/ 7 h 66"/>
              <a:gd name="T8" fmla="*/ 6 w 83"/>
              <a:gd name="T9" fmla="*/ 8 h 66"/>
              <a:gd name="T10" fmla="*/ 6 w 83"/>
              <a:gd name="T11" fmla="*/ 43 h 66"/>
              <a:gd name="T12" fmla="*/ 7 w 83"/>
              <a:gd name="T13" fmla="*/ 44 h 66"/>
              <a:gd name="T14" fmla="*/ 76 w 83"/>
              <a:gd name="T15" fmla="*/ 44 h 66"/>
              <a:gd name="T16" fmla="*/ 77 w 83"/>
              <a:gd name="T17" fmla="*/ 43 h 66"/>
              <a:gd name="T18" fmla="*/ 75 w 83"/>
              <a:gd name="T19" fmla="*/ 42 h 66"/>
              <a:gd name="T20" fmla="*/ 8 w 83"/>
              <a:gd name="T21" fmla="*/ 42 h 66"/>
              <a:gd name="T22" fmla="*/ 8 w 83"/>
              <a:gd name="T23" fmla="*/ 9 h 66"/>
              <a:gd name="T24" fmla="*/ 75 w 83"/>
              <a:gd name="T25" fmla="*/ 9 h 66"/>
              <a:gd name="T26" fmla="*/ 75 w 83"/>
              <a:gd name="T27" fmla="*/ 42 h 66"/>
              <a:gd name="T28" fmla="*/ 75 w 83"/>
              <a:gd name="T29" fmla="*/ 0 h 66"/>
              <a:gd name="T30" fmla="*/ 8 w 83"/>
              <a:gd name="T31" fmla="*/ 0 h 66"/>
              <a:gd name="T32" fmla="*/ 0 w 83"/>
              <a:gd name="T33" fmla="*/ 8 h 66"/>
              <a:gd name="T34" fmla="*/ 0 w 83"/>
              <a:gd name="T35" fmla="*/ 46 h 66"/>
              <a:gd name="T36" fmla="*/ 8 w 83"/>
              <a:gd name="T37" fmla="*/ 53 h 66"/>
              <a:gd name="T38" fmla="*/ 33 w 83"/>
              <a:gd name="T39" fmla="*/ 53 h 66"/>
              <a:gd name="T40" fmla="*/ 33 w 83"/>
              <a:gd name="T41" fmla="*/ 55 h 66"/>
              <a:gd name="T42" fmla="*/ 27 w 83"/>
              <a:gd name="T43" fmla="*/ 59 h 66"/>
              <a:gd name="T44" fmla="*/ 25 w 83"/>
              <a:gd name="T45" fmla="*/ 61 h 66"/>
              <a:gd name="T46" fmla="*/ 25 w 83"/>
              <a:gd name="T47" fmla="*/ 64 h 66"/>
              <a:gd name="T48" fmla="*/ 27 w 83"/>
              <a:gd name="T49" fmla="*/ 66 h 66"/>
              <a:gd name="T50" fmla="*/ 57 w 83"/>
              <a:gd name="T51" fmla="*/ 66 h 66"/>
              <a:gd name="T52" fmla="*/ 59 w 83"/>
              <a:gd name="T53" fmla="*/ 64 h 66"/>
              <a:gd name="T54" fmla="*/ 59 w 83"/>
              <a:gd name="T55" fmla="*/ 61 h 66"/>
              <a:gd name="T56" fmla="*/ 57 w 83"/>
              <a:gd name="T57" fmla="*/ 59 h 66"/>
              <a:gd name="T58" fmla="*/ 51 w 83"/>
              <a:gd name="T59" fmla="*/ 55 h 66"/>
              <a:gd name="T60" fmla="*/ 51 w 83"/>
              <a:gd name="T61" fmla="*/ 53 h 66"/>
              <a:gd name="T62" fmla="*/ 75 w 83"/>
              <a:gd name="T63" fmla="*/ 53 h 66"/>
              <a:gd name="T64" fmla="*/ 83 w 83"/>
              <a:gd name="T65" fmla="*/ 46 h 66"/>
              <a:gd name="T66" fmla="*/ 83 w 83"/>
              <a:gd name="T67" fmla="*/ 8 h 66"/>
              <a:gd name="T68" fmla="*/ 75 w 83"/>
              <a:gd name="T69" fmla="*/ 0 h 66"/>
              <a:gd name="T70" fmla="*/ 36 w 83"/>
              <a:gd name="T71" fmla="*/ 55 h 66"/>
              <a:gd name="T72" fmla="*/ 36 w 83"/>
              <a:gd name="T73" fmla="*/ 52 h 66"/>
              <a:gd name="T74" fmla="*/ 48 w 83"/>
              <a:gd name="T75" fmla="*/ 52 h 66"/>
              <a:gd name="T76" fmla="*/ 48 w 83"/>
              <a:gd name="T77" fmla="*/ 55 h 66"/>
              <a:gd name="T78" fmla="*/ 56 w 83"/>
              <a:gd name="T79" fmla="*/ 62 h 66"/>
              <a:gd name="T80" fmla="*/ 56 w 83"/>
              <a:gd name="T81" fmla="*/ 63 h 66"/>
              <a:gd name="T82" fmla="*/ 28 w 83"/>
              <a:gd name="T83" fmla="*/ 63 h 66"/>
              <a:gd name="T84" fmla="*/ 28 w 83"/>
              <a:gd name="T85" fmla="*/ 62 h 66"/>
              <a:gd name="T86" fmla="*/ 36 w 83"/>
              <a:gd name="T87" fmla="*/ 55 h 66"/>
              <a:gd name="T88" fmla="*/ 8 w 83"/>
              <a:gd name="T89" fmla="*/ 50 h 66"/>
              <a:gd name="T90" fmla="*/ 3 w 83"/>
              <a:gd name="T91" fmla="*/ 46 h 66"/>
              <a:gd name="T92" fmla="*/ 3 w 83"/>
              <a:gd name="T93" fmla="*/ 8 h 66"/>
              <a:gd name="T94" fmla="*/ 8 w 83"/>
              <a:gd name="T95" fmla="*/ 3 h 66"/>
              <a:gd name="T96" fmla="*/ 75 w 83"/>
              <a:gd name="T97" fmla="*/ 3 h 66"/>
              <a:gd name="T98" fmla="*/ 80 w 83"/>
              <a:gd name="T99" fmla="*/ 8 h 66"/>
              <a:gd name="T100" fmla="*/ 80 w 83"/>
              <a:gd name="T101" fmla="*/ 46 h 66"/>
              <a:gd name="T102" fmla="*/ 75 w 83"/>
              <a:gd name="T103" fmla="*/ 50 h 66"/>
              <a:gd name="T104" fmla="*/ 8 w 83"/>
              <a:gd name="T105" fmla="*/ 50 h 66"/>
              <a:gd name="T106" fmla="*/ 44 w 83"/>
              <a:gd name="T107" fmla="*/ 48 h 66"/>
              <a:gd name="T108" fmla="*/ 42 w 83"/>
              <a:gd name="T109" fmla="*/ 50 h 66"/>
              <a:gd name="T110" fmla="*/ 40 w 83"/>
              <a:gd name="T111" fmla="*/ 48 h 66"/>
              <a:gd name="T112" fmla="*/ 42 w 83"/>
              <a:gd name="T113" fmla="*/ 46 h 66"/>
              <a:gd name="T114" fmla="*/ 44 w 83"/>
              <a:gd name="T115" fmla="*/ 4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3" h="66">
                <a:moveTo>
                  <a:pt x="77" y="43"/>
                </a:moveTo>
                <a:cubicBezTo>
                  <a:pt x="77" y="8"/>
                  <a:pt x="77" y="8"/>
                  <a:pt x="77" y="8"/>
                </a:cubicBezTo>
                <a:cubicBezTo>
                  <a:pt x="77" y="7"/>
                  <a:pt x="77" y="7"/>
                  <a:pt x="76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6" y="7"/>
                  <a:pt x="6" y="8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4"/>
                  <a:pt x="7" y="44"/>
                  <a:pt x="7" y="44"/>
                </a:cubicBezTo>
                <a:cubicBezTo>
                  <a:pt x="76" y="44"/>
                  <a:pt x="76" y="44"/>
                  <a:pt x="76" y="44"/>
                </a:cubicBezTo>
                <a:cubicBezTo>
                  <a:pt x="77" y="44"/>
                  <a:pt x="77" y="44"/>
                  <a:pt x="77" y="43"/>
                </a:cubicBezTo>
                <a:close/>
                <a:moveTo>
                  <a:pt x="75" y="42"/>
                </a:moveTo>
                <a:cubicBezTo>
                  <a:pt x="8" y="42"/>
                  <a:pt x="8" y="42"/>
                  <a:pt x="8" y="42"/>
                </a:cubicBezTo>
                <a:cubicBezTo>
                  <a:pt x="8" y="9"/>
                  <a:pt x="8" y="9"/>
                  <a:pt x="8" y="9"/>
                </a:cubicBezTo>
                <a:cubicBezTo>
                  <a:pt x="75" y="9"/>
                  <a:pt x="75" y="9"/>
                  <a:pt x="75" y="9"/>
                </a:cubicBezTo>
                <a:lnTo>
                  <a:pt x="75" y="42"/>
                </a:lnTo>
                <a:close/>
                <a:moveTo>
                  <a:pt x="75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50"/>
                  <a:pt x="4" y="53"/>
                  <a:pt x="8" y="53"/>
                </a:cubicBezTo>
                <a:cubicBezTo>
                  <a:pt x="33" y="53"/>
                  <a:pt x="33" y="53"/>
                  <a:pt x="33" y="53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59"/>
                  <a:pt x="27" y="59"/>
                  <a:pt x="27" y="59"/>
                </a:cubicBezTo>
                <a:cubicBezTo>
                  <a:pt x="26" y="59"/>
                  <a:pt x="25" y="60"/>
                  <a:pt x="25" y="61"/>
                </a:cubicBezTo>
                <a:cubicBezTo>
                  <a:pt x="25" y="64"/>
                  <a:pt x="25" y="64"/>
                  <a:pt x="25" y="64"/>
                </a:cubicBezTo>
                <a:cubicBezTo>
                  <a:pt x="25" y="65"/>
                  <a:pt x="26" y="66"/>
                  <a:pt x="27" y="66"/>
                </a:cubicBezTo>
                <a:cubicBezTo>
                  <a:pt x="57" y="66"/>
                  <a:pt x="57" y="66"/>
                  <a:pt x="57" y="66"/>
                </a:cubicBezTo>
                <a:cubicBezTo>
                  <a:pt x="58" y="66"/>
                  <a:pt x="59" y="65"/>
                  <a:pt x="59" y="64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0"/>
                  <a:pt x="58" y="59"/>
                  <a:pt x="57" y="59"/>
                </a:cubicBezTo>
                <a:cubicBezTo>
                  <a:pt x="56" y="59"/>
                  <a:pt x="51" y="59"/>
                  <a:pt x="51" y="55"/>
                </a:cubicBezTo>
                <a:cubicBezTo>
                  <a:pt x="51" y="53"/>
                  <a:pt x="51" y="53"/>
                  <a:pt x="51" y="53"/>
                </a:cubicBezTo>
                <a:cubicBezTo>
                  <a:pt x="75" y="53"/>
                  <a:pt x="75" y="53"/>
                  <a:pt x="75" y="53"/>
                </a:cubicBezTo>
                <a:cubicBezTo>
                  <a:pt x="80" y="53"/>
                  <a:pt x="83" y="50"/>
                  <a:pt x="83" y="46"/>
                </a:cubicBezTo>
                <a:cubicBezTo>
                  <a:pt x="83" y="8"/>
                  <a:pt x="83" y="8"/>
                  <a:pt x="83" y="8"/>
                </a:cubicBezTo>
                <a:cubicBezTo>
                  <a:pt x="83" y="4"/>
                  <a:pt x="80" y="0"/>
                  <a:pt x="75" y="0"/>
                </a:cubicBezTo>
                <a:close/>
                <a:moveTo>
                  <a:pt x="36" y="55"/>
                </a:moveTo>
                <a:cubicBezTo>
                  <a:pt x="36" y="52"/>
                  <a:pt x="36" y="52"/>
                  <a:pt x="36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5"/>
                  <a:pt x="48" y="55"/>
                  <a:pt x="48" y="55"/>
                </a:cubicBezTo>
                <a:cubicBezTo>
                  <a:pt x="48" y="60"/>
                  <a:pt x="52" y="61"/>
                  <a:pt x="56" y="62"/>
                </a:cubicBezTo>
                <a:cubicBezTo>
                  <a:pt x="56" y="63"/>
                  <a:pt x="56" y="63"/>
                  <a:pt x="56" y="63"/>
                </a:cubicBezTo>
                <a:cubicBezTo>
                  <a:pt x="28" y="63"/>
                  <a:pt x="28" y="63"/>
                  <a:pt x="28" y="63"/>
                </a:cubicBezTo>
                <a:cubicBezTo>
                  <a:pt x="28" y="62"/>
                  <a:pt x="28" y="62"/>
                  <a:pt x="28" y="62"/>
                </a:cubicBezTo>
                <a:cubicBezTo>
                  <a:pt x="31" y="61"/>
                  <a:pt x="36" y="60"/>
                  <a:pt x="36" y="55"/>
                </a:cubicBezTo>
                <a:close/>
                <a:moveTo>
                  <a:pt x="8" y="50"/>
                </a:moveTo>
                <a:cubicBezTo>
                  <a:pt x="5" y="50"/>
                  <a:pt x="3" y="48"/>
                  <a:pt x="3" y="46"/>
                </a:cubicBezTo>
                <a:cubicBezTo>
                  <a:pt x="3" y="8"/>
                  <a:pt x="3" y="8"/>
                  <a:pt x="3" y="8"/>
                </a:cubicBezTo>
                <a:cubicBezTo>
                  <a:pt x="3" y="5"/>
                  <a:pt x="5" y="3"/>
                  <a:pt x="8" y="3"/>
                </a:cubicBezTo>
                <a:cubicBezTo>
                  <a:pt x="75" y="3"/>
                  <a:pt x="75" y="3"/>
                  <a:pt x="75" y="3"/>
                </a:cubicBezTo>
                <a:cubicBezTo>
                  <a:pt x="78" y="3"/>
                  <a:pt x="80" y="5"/>
                  <a:pt x="80" y="8"/>
                </a:cubicBezTo>
                <a:cubicBezTo>
                  <a:pt x="80" y="46"/>
                  <a:pt x="80" y="46"/>
                  <a:pt x="80" y="46"/>
                </a:cubicBezTo>
                <a:cubicBezTo>
                  <a:pt x="80" y="48"/>
                  <a:pt x="78" y="50"/>
                  <a:pt x="75" y="50"/>
                </a:cubicBezTo>
                <a:lnTo>
                  <a:pt x="8" y="50"/>
                </a:lnTo>
                <a:close/>
                <a:moveTo>
                  <a:pt x="44" y="48"/>
                </a:moveTo>
                <a:cubicBezTo>
                  <a:pt x="44" y="49"/>
                  <a:pt x="43" y="50"/>
                  <a:pt x="42" y="50"/>
                </a:cubicBezTo>
                <a:cubicBezTo>
                  <a:pt x="41" y="50"/>
                  <a:pt x="40" y="49"/>
                  <a:pt x="40" y="48"/>
                </a:cubicBezTo>
                <a:cubicBezTo>
                  <a:pt x="40" y="47"/>
                  <a:pt x="41" y="46"/>
                  <a:pt x="42" y="46"/>
                </a:cubicBezTo>
                <a:cubicBezTo>
                  <a:pt x="43" y="46"/>
                  <a:pt x="44" y="47"/>
                  <a:pt x="44" y="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77B0FD-3C75-47E8-8E90-7BB2F6CEDA25}"/>
              </a:ext>
            </a:extLst>
          </p:cNvPr>
          <p:cNvSpPr txBox="1"/>
          <p:nvPr/>
        </p:nvSpPr>
        <p:spPr>
          <a:xfrm>
            <a:off x="5832326" y="3526670"/>
            <a:ext cx="7168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35883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6" grpId="0"/>
      <p:bldP spid="17" grpId="0" animBg="1"/>
      <p:bldP spid="18" grpId="0"/>
      <p:bldP spid="21" grpId="0" animBg="1"/>
      <p:bldP spid="22" grpId="0"/>
      <p:bldP spid="23" grpId="0" animBg="1"/>
      <p:bldP spid="25" grpId="0"/>
      <p:bldP spid="26" grpId="0"/>
      <p:bldP spid="27" grpId="0" build="p"/>
      <p:bldP spid="28" grpId="0"/>
      <p:bldP spid="29" grpId="0"/>
      <p:bldP spid="30" grpId="0"/>
      <p:bldP spid="31" grpId="0"/>
      <p:bldP spid="32" grpId="0"/>
      <p:bldP spid="37" grpId="0" animBg="1"/>
      <p:bldP spid="39" grpId="0"/>
      <p:bldP spid="34" grpId="0" animBg="1"/>
      <p:bldP spid="35" grpId="0" animBg="1"/>
      <p:bldP spid="40" grpId="0" animBg="1"/>
      <p:bldP spid="41" grpId="0" animBg="1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868228" y="2340999"/>
            <a:ext cx="1377553" cy="1379935"/>
          </a:xfrm>
          <a:custGeom>
            <a:avLst/>
            <a:gdLst>
              <a:gd name="T0" fmla="*/ 117 w 234"/>
              <a:gd name="T1" fmla="*/ 0 h 234"/>
              <a:gd name="T2" fmla="*/ 0 w 234"/>
              <a:gd name="T3" fmla="*/ 117 h 234"/>
              <a:gd name="T4" fmla="*/ 117 w 234"/>
              <a:gd name="T5" fmla="*/ 234 h 234"/>
              <a:gd name="T6" fmla="*/ 127 w 234"/>
              <a:gd name="T7" fmla="*/ 234 h 234"/>
              <a:gd name="T8" fmla="*/ 224 w 234"/>
              <a:gd name="T9" fmla="*/ 166 h 234"/>
              <a:gd name="T10" fmla="*/ 234 w 234"/>
              <a:gd name="T11" fmla="*/ 117 h 234"/>
              <a:gd name="T12" fmla="*/ 117 w 234"/>
              <a:gd name="T13" fmla="*/ 0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52" y="0"/>
                  <a:pt x="0" y="52"/>
                  <a:pt x="0" y="117"/>
                </a:cubicBezTo>
                <a:cubicBezTo>
                  <a:pt x="0" y="182"/>
                  <a:pt x="52" y="234"/>
                  <a:pt x="117" y="234"/>
                </a:cubicBezTo>
                <a:cubicBezTo>
                  <a:pt x="120" y="234"/>
                  <a:pt x="124" y="234"/>
                  <a:pt x="127" y="234"/>
                </a:cubicBezTo>
                <a:cubicBezTo>
                  <a:pt x="170" y="230"/>
                  <a:pt x="207" y="203"/>
                  <a:pt x="224" y="166"/>
                </a:cubicBezTo>
                <a:cubicBezTo>
                  <a:pt x="230" y="151"/>
                  <a:pt x="234" y="134"/>
                  <a:pt x="234" y="117"/>
                </a:cubicBezTo>
                <a:cubicBezTo>
                  <a:pt x="234" y="52"/>
                  <a:pt x="182" y="0"/>
                  <a:pt x="1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 rot="18285518">
            <a:off x="2346893" y="2249986"/>
            <a:ext cx="1383506" cy="1385888"/>
          </a:xfrm>
          <a:custGeom>
            <a:avLst/>
            <a:gdLst>
              <a:gd name="T0" fmla="*/ 173 w 235"/>
              <a:gd name="T1" fmla="*/ 14 h 235"/>
              <a:gd name="T2" fmla="*/ 118 w 235"/>
              <a:gd name="T3" fmla="*/ 0 h 235"/>
              <a:gd name="T4" fmla="*/ 107 w 235"/>
              <a:gd name="T5" fmla="*/ 1 h 235"/>
              <a:gd name="T6" fmla="*/ 11 w 235"/>
              <a:gd name="T7" fmla="*/ 69 h 235"/>
              <a:gd name="T8" fmla="*/ 0 w 235"/>
              <a:gd name="T9" fmla="*/ 118 h 235"/>
              <a:gd name="T10" fmla="*/ 118 w 235"/>
              <a:gd name="T11" fmla="*/ 235 h 235"/>
              <a:gd name="T12" fmla="*/ 234 w 235"/>
              <a:gd name="T13" fmla="*/ 129 h 235"/>
              <a:gd name="T14" fmla="*/ 235 w 235"/>
              <a:gd name="T15" fmla="*/ 118 h 235"/>
              <a:gd name="T16" fmla="*/ 173 w 235"/>
              <a:gd name="T17" fmla="*/ 1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" h="235">
                <a:moveTo>
                  <a:pt x="173" y="14"/>
                </a:moveTo>
                <a:cubicBezTo>
                  <a:pt x="156" y="5"/>
                  <a:pt x="137" y="0"/>
                  <a:pt x="118" y="0"/>
                </a:cubicBezTo>
                <a:cubicBezTo>
                  <a:pt x="114" y="0"/>
                  <a:pt x="111" y="1"/>
                  <a:pt x="107" y="1"/>
                </a:cubicBezTo>
                <a:cubicBezTo>
                  <a:pt x="90" y="38"/>
                  <a:pt x="54" y="65"/>
                  <a:pt x="11" y="69"/>
                </a:cubicBezTo>
                <a:cubicBezTo>
                  <a:pt x="4" y="84"/>
                  <a:pt x="0" y="100"/>
                  <a:pt x="0" y="118"/>
                </a:cubicBezTo>
                <a:cubicBezTo>
                  <a:pt x="0" y="182"/>
                  <a:pt x="53" y="235"/>
                  <a:pt x="118" y="235"/>
                </a:cubicBezTo>
                <a:cubicBezTo>
                  <a:pt x="178" y="235"/>
                  <a:pt x="228" y="189"/>
                  <a:pt x="234" y="129"/>
                </a:cubicBezTo>
                <a:cubicBezTo>
                  <a:pt x="235" y="125"/>
                  <a:pt x="235" y="122"/>
                  <a:pt x="235" y="118"/>
                </a:cubicBezTo>
                <a:cubicBezTo>
                  <a:pt x="235" y="73"/>
                  <a:pt x="210" y="34"/>
                  <a:pt x="173" y="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 rot="18285518">
            <a:off x="3824417" y="2262095"/>
            <a:ext cx="1383506" cy="1385888"/>
          </a:xfrm>
          <a:custGeom>
            <a:avLst/>
            <a:gdLst>
              <a:gd name="T0" fmla="*/ 173 w 235"/>
              <a:gd name="T1" fmla="*/ 14 h 235"/>
              <a:gd name="T2" fmla="*/ 118 w 235"/>
              <a:gd name="T3" fmla="*/ 0 h 235"/>
              <a:gd name="T4" fmla="*/ 107 w 235"/>
              <a:gd name="T5" fmla="*/ 1 h 235"/>
              <a:gd name="T6" fmla="*/ 11 w 235"/>
              <a:gd name="T7" fmla="*/ 69 h 235"/>
              <a:gd name="T8" fmla="*/ 0 w 235"/>
              <a:gd name="T9" fmla="*/ 118 h 235"/>
              <a:gd name="T10" fmla="*/ 118 w 235"/>
              <a:gd name="T11" fmla="*/ 235 h 235"/>
              <a:gd name="T12" fmla="*/ 234 w 235"/>
              <a:gd name="T13" fmla="*/ 129 h 235"/>
              <a:gd name="T14" fmla="*/ 235 w 235"/>
              <a:gd name="T15" fmla="*/ 118 h 235"/>
              <a:gd name="T16" fmla="*/ 173 w 235"/>
              <a:gd name="T17" fmla="*/ 1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" h="235">
                <a:moveTo>
                  <a:pt x="173" y="14"/>
                </a:moveTo>
                <a:cubicBezTo>
                  <a:pt x="156" y="5"/>
                  <a:pt x="137" y="0"/>
                  <a:pt x="118" y="0"/>
                </a:cubicBezTo>
                <a:cubicBezTo>
                  <a:pt x="114" y="0"/>
                  <a:pt x="111" y="1"/>
                  <a:pt x="107" y="1"/>
                </a:cubicBezTo>
                <a:cubicBezTo>
                  <a:pt x="90" y="38"/>
                  <a:pt x="54" y="65"/>
                  <a:pt x="11" y="69"/>
                </a:cubicBezTo>
                <a:cubicBezTo>
                  <a:pt x="4" y="84"/>
                  <a:pt x="0" y="100"/>
                  <a:pt x="0" y="118"/>
                </a:cubicBezTo>
                <a:cubicBezTo>
                  <a:pt x="0" y="182"/>
                  <a:pt x="53" y="235"/>
                  <a:pt x="118" y="235"/>
                </a:cubicBezTo>
                <a:cubicBezTo>
                  <a:pt x="178" y="235"/>
                  <a:pt x="228" y="189"/>
                  <a:pt x="234" y="129"/>
                </a:cubicBezTo>
                <a:cubicBezTo>
                  <a:pt x="235" y="125"/>
                  <a:pt x="235" y="122"/>
                  <a:pt x="235" y="118"/>
                </a:cubicBezTo>
                <a:cubicBezTo>
                  <a:pt x="235" y="73"/>
                  <a:pt x="210" y="34"/>
                  <a:pt x="173" y="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6" name="TextBox 15"/>
          <p:cNvSpPr txBox="1"/>
          <p:nvPr/>
        </p:nvSpPr>
        <p:spPr>
          <a:xfrm>
            <a:off x="1285418" y="3061406"/>
            <a:ext cx="530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Greet</a:t>
            </a:r>
          </a:p>
        </p:txBody>
      </p:sp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2836105" y="2576421"/>
            <a:ext cx="429545" cy="410529"/>
          </a:xfrm>
          <a:custGeom>
            <a:avLst/>
            <a:gdLst>
              <a:gd name="T0" fmla="*/ 66 w 67"/>
              <a:gd name="T1" fmla="*/ 0 h 64"/>
              <a:gd name="T2" fmla="*/ 65 w 67"/>
              <a:gd name="T3" fmla="*/ 0 h 64"/>
              <a:gd name="T4" fmla="*/ 1 w 67"/>
              <a:gd name="T5" fmla="*/ 42 h 64"/>
              <a:gd name="T6" fmla="*/ 1 w 67"/>
              <a:gd name="T7" fmla="*/ 44 h 64"/>
              <a:gd name="T8" fmla="*/ 2 w 67"/>
              <a:gd name="T9" fmla="*/ 45 h 64"/>
              <a:gd name="T10" fmla="*/ 26 w 67"/>
              <a:gd name="T11" fmla="*/ 45 h 64"/>
              <a:gd name="T12" fmla="*/ 25 w 67"/>
              <a:gd name="T13" fmla="*/ 62 h 64"/>
              <a:gd name="T14" fmla="*/ 26 w 67"/>
              <a:gd name="T15" fmla="*/ 64 h 64"/>
              <a:gd name="T16" fmla="*/ 27 w 67"/>
              <a:gd name="T17" fmla="*/ 64 h 64"/>
              <a:gd name="T18" fmla="*/ 28 w 67"/>
              <a:gd name="T19" fmla="*/ 63 h 64"/>
              <a:gd name="T20" fmla="*/ 37 w 67"/>
              <a:gd name="T21" fmla="*/ 52 h 64"/>
              <a:gd name="T22" fmla="*/ 59 w 67"/>
              <a:gd name="T23" fmla="*/ 64 h 64"/>
              <a:gd name="T24" fmla="*/ 61 w 67"/>
              <a:gd name="T25" fmla="*/ 64 h 64"/>
              <a:gd name="T26" fmla="*/ 61 w 67"/>
              <a:gd name="T27" fmla="*/ 62 h 64"/>
              <a:gd name="T28" fmla="*/ 67 w 67"/>
              <a:gd name="T29" fmla="*/ 1 h 64"/>
              <a:gd name="T30" fmla="*/ 66 w 67"/>
              <a:gd name="T31" fmla="*/ 0 h 64"/>
              <a:gd name="T32" fmla="*/ 27 w 67"/>
              <a:gd name="T33" fmla="*/ 42 h 64"/>
              <a:gd name="T34" fmla="*/ 27 w 67"/>
              <a:gd name="T35" fmla="*/ 42 h 64"/>
              <a:gd name="T36" fmla="*/ 7 w 67"/>
              <a:gd name="T37" fmla="*/ 42 h 64"/>
              <a:gd name="T38" fmla="*/ 58 w 67"/>
              <a:gd name="T39" fmla="*/ 8 h 64"/>
              <a:gd name="T40" fmla="*/ 27 w 67"/>
              <a:gd name="T41" fmla="*/ 42 h 64"/>
              <a:gd name="T42" fmla="*/ 38 w 67"/>
              <a:gd name="T43" fmla="*/ 49 h 64"/>
              <a:gd name="T44" fmla="*/ 63 w 67"/>
              <a:gd name="T45" fmla="*/ 7 h 64"/>
              <a:gd name="T46" fmla="*/ 59 w 67"/>
              <a:gd name="T47" fmla="*/ 60 h 64"/>
              <a:gd name="T48" fmla="*/ 38 w 67"/>
              <a:gd name="T49" fmla="*/ 49 h 64"/>
              <a:gd name="T50" fmla="*/ 29 w 67"/>
              <a:gd name="T51" fmla="*/ 58 h 64"/>
              <a:gd name="T52" fmla="*/ 29 w 67"/>
              <a:gd name="T53" fmla="*/ 44 h 64"/>
              <a:gd name="T54" fmla="*/ 29 w 67"/>
              <a:gd name="T55" fmla="*/ 43 h 64"/>
              <a:gd name="T56" fmla="*/ 60 w 67"/>
              <a:gd name="T57" fmla="*/ 9 h 64"/>
              <a:gd name="T58" fmla="*/ 36 w 67"/>
              <a:gd name="T59" fmla="*/ 49 h 64"/>
              <a:gd name="T60" fmla="*/ 36 w 67"/>
              <a:gd name="T61" fmla="*/ 49 h 64"/>
              <a:gd name="T62" fmla="*/ 29 w 67"/>
              <a:gd name="T63" fmla="*/ 5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7" h="64">
                <a:moveTo>
                  <a:pt x="66" y="0"/>
                </a:moveTo>
                <a:cubicBezTo>
                  <a:pt x="66" y="0"/>
                  <a:pt x="65" y="0"/>
                  <a:pt x="65" y="0"/>
                </a:cubicBezTo>
                <a:cubicBezTo>
                  <a:pt x="1" y="42"/>
                  <a:pt x="1" y="42"/>
                  <a:pt x="1" y="42"/>
                </a:cubicBezTo>
                <a:cubicBezTo>
                  <a:pt x="1" y="43"/>
                  <a:pt x="0" y="43"/>
                  <a:pt x="1" y="44"/>
                </a:cubicBezTo>
                <a:cubicBezTo>
                  <a:pt x="1" y="45"/>
                  <a:pt x="1" y="45"/>
                  <a:pt x="2" y="45"/>
                </a:cubicBezTo>
                <a:cubicBezTo>
                  <a:pt x="26" y="45"/>
                  <a:pt x="26" y="45"/>
                  <a:pt x="26" y="45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63"/>
                  <a:pt x="26" y="63"/>
                  <a:pt x="26" y="64"/>
                </a:cubicBezTo>
                <a:cubicBezTo>
                  <a:pt x="27" y="64"/>
                  <a:pt x="27" y="64"/>
                  <a:pt x="27" y="64"/>
                </a:cubicBezTo>
                <a:cubicBezTo>
                  <a:pt x="27" y="64"/>
                  <a:pt x="28" y="63"/>
                  <a:pt x="28" y="63"/>
                </a:cubicBezTo>
                <a:cubicBezTo>
                  <a:pt x="37" y="52"/>
                  <a:pt x="37" y="52"/>
                  <a:pt x="37" y="52"/>
                </a:cubicBezTo>
                <a:cubicBezTo>
                  <a:pt x="59" y="64"/>
                  <a:pt x="59" y="64"/>
                  <a:pt x="59" y="64"/>
                </a:cubicBezTo>
                <a:cubicBezTo>
                  <a:pt x="60" y="64"/>
                  <a:pt x="60" y="64"/>
                  <a:pt x="61" y="64"/>
                </a:cubicBezTo>
                <a:cubicBezTo>
                  <a:pt x="61" y="63"/>
                  <a:pt x="61" y="63"/>
                  <a:pt x="61" y="62"/>
                </a:cubicBezTo>
                <a:cubicBezTo>
                  <a:pt x="67" y="1"/>
                  <a:pt x="67" y="1"/>
                  <a:pt x="67" y="1"/>
                </a:cubicBezTo>
                <a:cubicBezTo>
                  <a:pt x="67" y="1"/>
                  <a:pt x="67" y="0"/>
                  <a:pt x="66" y="0"/>
                </a:cubicBezTo>
                <a:close/>
                <a:moveTo>
                  <a:pt x="27" y="42"/>
                </a:moveTo>
                <a:cubicBezTo>
                  <a:pt x="27" y="42"/>
                  <a:pt x="27" y="42"/>
                  <a:pt x="27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58" y="8"/>
                  <a:pt x="58" y="8"/>
                  <a:pt x="58" y="8"/>
                </a:cubicBezTo>
                <a:lnTo>
                  <a:pt x="27" y="42"/>
                </a:lnTo>
                <a:close/>
                <a:moveTo>
                  <a:pt x="38" y="49"/>
                </a:moveTo>
                <a:cubicBezTo>
                  <a:pt x="63" y="7"/>
                  <a:pt x="63" y="7"/>
                  <a:pt x="63" y="7"/>
                </a:cubicBezTo>
                <a:cubicBezTo>
                  <a:pt x="59" y="60"/>
                  <a:pt x="59" y="60"/>
                  <a:pt x="59" y="60"/>
                </a:cubicBezTo>
                <a:lnTo>
                  <a:pt x="38" y="49"/>
                </a:lnTo>
                <a:close/>
                <a:moveTo>
                  <a:pt x="29" y="58"/>
                </a:moveTo>
                <a:cubicBezTo>
                  <a:pt x="29" y="44"/>
                  <a:pt x="29" y="44"/>
                  <a:pt x="29" y="44"/>
                </a:cubicBezTo>
                <a:cubicBezTo>
                  <a:pt x="29" y="44"/>
                  <a:pt x="29" y="44"/>
                  <a:pt x="29" y="43"/>
                </a:cubicBezTo>
                <a:cubicBezTo>
                  <a:pt x="60" y="9"/>
                  <a:pt x="60" y="9"/>
                  <a:pt x="60" y="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9"/>
                  <a:pt x="36" y="49"/>
                  <a:pt x="36" y="49"/>
                </a:cubicBezTo>
                <a:lnTo>
                  <a:pt x="29" y="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2681064" y="3097456"/>
            <a:ext cx="784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Discover</a:t>
            </a:r>
          </a:p>
        </p:txBody>
      </p:sp>
      <p:sp>
        <p:nvSpPr>
          <p:cNvPr id="21" name="Freeform 25"/>
          <p:cNvSpPr>
            <a:spLocks noEditPoints="1"/>
          </p:cNvSpPr>
          <p:nvPr/>
        </p:nvSpPr>
        <p:spPr bwMode="auto">
          <a:xfrm>
            <a:off x="4444327" y="2596696"/>
            <a:ext cx="396479" cy="401241"/>
          </a:xfrm>
          <a:custGeom>
            <a:avLst/>
            <a:gdLst>
              <a:gd name="T0" fmla="*/ 61 w 68"/>
              <a:gd name="T1" fmla="*/ 29 h 69"/>
              <a:gd name="T2" fmla="*/ 63 w 68"/>
              <a:gd name="T3" fmla="*/ 22 h 69"/>
              <a:gd name="T4" fmla="*/ 49 w 68"/>
              <a:gd name="T5" fmla="*/ 3 h 69"/>
              <a:gd name="T6" fmla="*/ 31 w 68"/>
              <a:gd name="T7" fmla="*/ 18 h 69"/>
              <a:gd name="T8" fmla="*/ 67 w 68"/>
              <a:gd name="T9" fmla="*/ 18 h 69"/>
              <a:gd name="T10" fmla="*/ 68 w 68"/>
              <a:gd name="T11" fmla="*/ 25 h 69"/>
              <a:gd name="T12" fmla="*/ 29 w 68"/>
              <a:gd name="T13" fmla="*/ 44 h 69"/>
              <a:gd name="T14" fmla="*/ 22 w 68"/>
              <a:gd name="T15" fmla="*/ 44 h 69"/>
              <a:gd name="T16" fmla="*/ 17 w 68"/>
              <a:gd name="T17" fmla="*/ 32 h 69"/>
              <a:gd name="T18" fmla="*/ 22 w 68"/>
              <a:gd name="T19" fmla="*/ 27 h 69"/>
              <a:gd name="T20" fmla="*/ 29 w 68"/>
              <a:gd name="T21" fmla="*/ 27 h 69"/>
              <a:gd name="T22" fmla="*/ 34 w 68"/>
              <a:gd name="T23" fmla="*/ 32 h 69"/>
              <a:gd name="T24" fmla="*/ 41 w 68"/>
              <a:gd name="T25" fmla="*/ 36 h 69"/>
              <a:gd name="T26" fmla="*/ 43 w 68"/>
              <a:gd name="T27" fmla="*/ 42 h 69"/>
              <a:gd name="T28" fmla="*/ 43 w 68"/>
              <a:gd name="T29" fmla="*/ 46 h 69"/>
              <a:gd name="T30" fmla="*/ 41 w 68"/>
              <a:gd name="T31" fmla="*/ 52 h 69"/>
              <a:gd name="T32" fmla="*/ 34 w 68"/>
              <a:gd name="T33" fmla="*/ 55 h 69"/>
              <a:gd name="T34" fmla="*/ 29 w 68"/>
              <a:gd name="T35" fmla="*/ 61 h 69"/>
              <a:gd name="T36" fmla="*/ 22 w 68"/>
              <a:gd name="T37" fmla="*/ 61 h 69"/>
              <a:gd name="T38" fmla="*/ 17 w 68"/>
              <a:gd name="T39" fmla="*/ 55 h 69"/>
              <a:gd name="T40" fmla="*/ 10 w 68"/>
              <a:gd name="T41" fmla="*/ 52 h 69"/>
              <a:gd name="T42" fmla="*/ 9 w 68"/>
              <a:gd name="T43" fmla="*/ 46 h 69"/>
              <a:gd name="T44" fmla="*/ 9 w 68"/>
              <a:gd name="T45" fmla="*/ 42 h 69"/>
              <a:gd name="T46" fmla="*/ 10 w 68"/>
              <a:gd name="T47" fmla="*/ 36 h 69"/>
              <a:gd name="T48" fmla="*/ 17 w 68"/>
              <a:gd name="T49" fmla="*/ 32 h 69"/>
              <a:gd name="T50" fmla="*/ 25 w 68"/>
              <a:gd name="T51" fmla="*/ 52 h 69"/>
              <a:gd name="T52" fmla="*/ 25 w 68"/>
              <a:gd name="T53" fmla="*/ 35 h 69"/>
              <a:gd name="T54" fmla="*/ 25 w 68"/>
              <a:gd name="T55" fmla="*/ 66 h 69"/>
              <a:gd name="T56" fmla="*/ 11 w 68"/>
              <a:gd name="T57" fmla="*/ 27 h 69"/>
              <a:gd name="T58" fmla="*/ 16 w 68"/>
              <a:gd name="T59" fmla="*/ 22 h 69"/>
              <a:gd name="T60" fmla="*/ 9 w 68"/>
              <a:gd name="T61" fmla="*/ 24 h 69"/>
              <a:gd name="T62" fmla="*/ 25 w 68"/>
              <a:gd name="T63" fmla="*/ 69 h 69"/>
              <a:gd name="T64" fmla="*/ 48 w 68"/>
              <a:gd name="T65" fmla="*/ 44 h 69"/>
              <a:gd name="T66" fmla="*/ 60 w 68"/>
              <a:gd name="T67" fmla="*/ 17 h 69"/>
              <a:gd name="T68" fmla="*/ 60 w 68"/>
              <a:gd name="T69" fmla="*/ 20 h 69"/>
              <a:gd name="T70" fmla="*/ 59 w 68"/>
              <a:gd name="T71" fmla="*/ 23 h 69"/>
              <a:gd name="T72" fmla="*/ 54 w 68"/>
              <a:gd name="T73" fmla="*/ 25 h 69"/>
              <a:gd name="T74" fmla="*/ 51 w 68"/>
              <a:gd name="T75" fmla="*/ 29 h 69"/>
              <a:gd name="T76" fmla="*/ 47 w 68"/>
              <a:gd name="T77" fmla="*/ 29 h 69"/>
              <a:gd name="T78" fmla="*/ 43 w 68"/>
              <a:gd name="T79" fmla="*/ 25 h 69"/>
              <a:gd name="T80" fmla="*/ 39 w 68"/>
              <a:gd name="T81" fmla="*/ 23 h 69"/>
              <a:gd name="T82" fmla="*/ 38 w 68"/>
              <a:gd name="T83" fmla="*/ 20 h 69"/>
              <a:gd name="T84" fmla="*/ 38 w 68"/>
              <a:gd name="T85" fmla="*/ 17 h 69"/>
              <a:gd name="T86" fmla="*/ 39 w 68"/>
              <a:gd name="T87" fmla="*/ 13 h 69"/>
              <a:gd name="T88" fmla="*/ 43 w 68"/>
              <a:gd name="T89" fmla="*/ 11 h 69"/>
              <a:gd name="T90" fmla="*/ 47 w 68"/>
              <a:gd name="T91" fmla="*/ 7 h 69"/>
              <a:gd name="T92" fmla="*/ 51 w 68"/>
              <a:gd name="T93" fmla="*/ 7 h 69"/>
              <a:gd name="T94" fmla="*/ 54 w 68"/>
              <a:gd name="T95" fmla="*/ 11 h 69"/>
              <a:gd name="T96" fmla="*/ 59 w 68"/>
              <a:gd name="T97" fmla="*/ 13 h 69"/>
              <a:gd name="T98" fmla="*/ 60 w 68"/>
              <a:gd name="T99" fmla="*/ 17 h 69"/>
              <a:gd name="T100" fmla="*/ 49 w 68"/>
              <a:gd name="T101" fmla="*/ 13 h 69"/>
              <a:gd name="T102" fmla="*/ 49 w 68"/>
              <a:gd name="T103" fmla="*/ 23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" h="69">
                <a:moveTo>
                  <a:pt x="68" y="25"/>
                </a:moveTo>
                <a:cubicBezTo>
                  <a:pt x="61" y="29"/>
                  <a:pt x="61" y="29"/>
                  <a:pt x="61" y="29"/>
                </a:cubicBezTo>
                <a:cubicBezTo>
                  <a:pt x="61" y="21"/>
                  <a:pt x="61" y="21"/>
                  <a:pt x="61" y="21"/>
                </a:cubicBezTo>
                <a:cubicBezTo>
                  <a:pt x="63" y="22"/>
                  <a:pt x="63" y="22"/>
                  <a:pt x="63" y="22"/>
                </a:cubicBezTo>
                <a:cubicBezTo>
                  <a:pt x="64" y="21"/>
                  <a:pt x="64" y="19"/>
                  <a:pt x="64" y="18"/>
                </a:cubicBezTo>
                <a:cubicBezTo>
                  <a:pt x="64" y="10"/>
                  <a:pt x="57" y="3"/>
                  <a:pt x="49" y="3"/>
                </a:cubicBezTo>
                <a:cubicBezTo>
                  <a:pt x="40" y="3"/>
                  <a:pt x="33" y="10"/>
                  <a:pt x="33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8"/>
                  <a:pt x="39" y="0"/>
                  <a:pt x="49" y="0"/>
                </a:cubicBezTo>
                <a:cubicBezTo>
                  <a:pt x="59" y="0"/>
                  <a:pt x="67" y="8"/>
                  <a:pt x="67" y="18"/>
                </a:cubicBezTo>
                <a:cubicBezTo>
                  <a:pt x="67" y="20"/>
                  <a:pt x="66" y="22"/>
                  <a:pt x="66" y="24"/>
                </a:cubicBezTo>
                <a:lnTo>
                  <a:pt x="68" y="25"/>
                </a:lnTo>
                <a:close/>
                <a:moveTo>
                  <a:pt x="25" y="48"/>
                </a:moveTo>
                <a:cubicBezTo>
                  <a:pt x="27" y="48"/>
                  <a:pt x="29" y="46"/>
                  <a:pt x="29" y="44"/>
                </a:cubicBezTo>
                <a:cubicBezTo>
                  <a:pt x="29" y="42"/>
                  <a:pt x="27" y="40"/>
                  <a:pt x="25" y="40"/>
                </a:cubicBezTo>
                <a:cubicBezTo>
                  <a:pt x="23" y="40"/>
                  <a:pt x="22" y="42"/>
                  <a:pt x="22" y="44"/>
                </a:cubicBezTo>
                <a:cubicBezTo>
                  <a:pt x="22" y="46"/>
                  <a:pt x="23" y="48"/>
                  <a:pt x="25" y="48"/>
                </a:cubicBezTo>
                <a:close/>
                <a:moveTo>
                  <a:pt x="17" y="32"/>
                </a:moveTo>
                <a:cubicBezTo>
                  <a:pt x="19" y="32"/>
                  <a:pt x="19" y="30"/>
                  <a:pt x="18" y="28"/>
                </a:cubicBezTo>
                <a:cubicBezTo>
                  <a:pt x="19" y="28"/>
                  <a:pt x="21" y="27"/>
                  <a:pt x="22" y="27"/>
                </a:cubicBezTo>
                <a:cubicBezTo>
                  <a:pt x="23" y="29"/>
                  <a:pt x="24" y="30"/>
                  <a:pt x="26" y="30"/>
                </a:cubicBezTo>
                <a:cubicBezTo>
                  <a:pt x="27" y="30"/>
                  <a:pt x="28" y="29"/>
                  <a:pt x="29" y="27"/>
                </a:cubicBezTo>
                <a:cubicBezTo>
                  <a:pt x="30" y="27"/>
                  <a:pt x="32" y="28"/>
                  <a:pt x="33" y="28"/>
                </a:cubicBezTo>
                <a:cubicBezTo>
                  <a:pt x="32" y="30"/>
                  <a:pt x="33" y="32"/>
                  <a:pt x="34" y="32"/>
                </a:cubicBezTo>
                <a:cubicBezTo>
                  <a:pt x="35" y="33"/>
                  <a:pt x="37" y="33"/>
                  <a:pt x="38" y="32"/>
                </a:cubicBezTo>
                <a:cubicBezTo>
                  <a:pt x="39" y="33"/>
                  <a:pt x="40" y="34"/>
                  <a:pt x="41" y="36"/>
                </a:cubicBezTo>
                <a:cubicBezTo>
                  <a:pt x="39" y="36"/>
                  <a:pt x="38" y="38"/>
                  <a:pt x="39" y="39"/>
                </a:cubicBezTo>
                <a:cubicBezTo>
                  <a:pt x="39" y="41"/>
                  <a:pt x="41" y="42"/>
                  <a:pt x="43" y="42"/>
                </a:cubicBezTo>
                <a:cubicBezTo>
                  <a:pt x="43" y="42"/>
                  <a:pt x="43" y="43"/>
                  <a:pt x="43" y="44"/>
                </a:cubicBezTo>
                <a:cubicBezTo>
                  <a:pt x="43" y="45"/>
                  <a:pt x="43" y="45"/>
                  <a:pt x="43" y="46"/>
                </a:cubicBezTo>
                <a:cubicBezTo>
                  <a:pt x="41" y="46"/>
                  <a:pt x="39" y="47"/>
                  <a:pt x="39" y="48"/>
                </a:cubicBezTo>
                <a:cubicBezTo>
                  <a:pt x="38" y="50"/>
                  <a:pt x="39" y="51"/>
                  <a:pt x="41" y="52"/>
                </a:cubicBezTo>
                <a:cubicBezTo>
                  <a:pt x="40" y="53"/>
                  <a:pt x="39" y="55"/>
                  <a:pt x="38" y="56"/>
                </a:cubicBezTo>
                <a:cubicBezTo>
                  <a:pt x="37" y="54"/>
                  <a:pt x="35" y="54"/>
                  <a:pt x="34" y="55"/>
                </a:cubicBezTo>
                <a:cubicBezTo>
                  <a:pt x="33" y="56"/>
                  <a:pt x="32" y="58"/>
                  <a:pt x="33" y="59"/>
                </a:cubicBezTo>
                <a:cubicBezTo>
                  <a:pt x="32" y="60"/>
                  <a:pt x="30" y="60"/>
                  <a:pt x="29" y="61"/>
                </a:cubicBezTo>
                <a:cubicBezTo>
                  <a:pt x="28" y="59"/>
                  <a:pt x="27" y="58"/>
                  <a:pt x="26" y="58"/>
                </a:cubicBezTo>
                <a:cubicBezTo>
                  <a:pt x="24" y="58"/>
                  <a:pt x="23" y="59"/>
                  <a:pt x="22" y="61"/>
                </a:cubicBezTo>
                <a:cubicBezTo>
                  <a:pt x="21" y="60"/>
                  <a:pt x="19" y="60"/>
                  <a:pt x="18" y="59"/>
                </a:cubicBezTo>
                <a:cubicBezTo>
                  <a:pt x="19" y="58"/>
                  <a:pt x="19" y="56"/>
                  <a:pt x="17" y="55"/>
                </a:cubicBezTo>
                <a:cubicBezTo>
                  <a:pt x="16" y="54"/>
                  <a:pt x="14" y="54"/>
                  <a:pt x="13" y="56"/>
                </a:cubicBezTo>
                <a:cubicBezTo>
                  <a:pt x="12" y="55"/>
                  <a:pt x="11" y="53"/>
                  <a:pt x="10" y="52"/>
                </a:cubicBezTo>
                <a:cubicBezTo>
                  <a:pt x="12" y="51"/>
                  <a:pt x="13" y="50"/>
                  <a:pt x="12" y="48"/>
                </a:cubicBezTo>
                <a:cubicBezTo>
                  <a:pt x="12" y="47"/>
                  <a:pt x="10" y="46"/>
                  <a:pt x="9" y="46"/>
                </a:cubicBezTo>
                <a:cubicBezTo>
                  <a:pt x="8" y="45"/>
                  <a:pt x="8" y="45"/>
                  <a:pt x="8" y="44"/>
                </a:cubicBezTo>
                <a:cubicBezTo>
                  <a:pt x="8" y="43"/>
                  <a:pt x="8" y="42"/>
                  <a:pt x="9" y="42"/>
                </a:cubicBezTo>
                <a:cubicBezTo>
                  <a:pt x="10" y="42"/>
                  <a:pt x="12" y="41"/>
                  <a:pt x="12" y="39"/>
                </a:cubicBezTo>
                <a:cubicBezTo>
                  <a:pt x="13" y="38"/>
                  <a:pt x="12" y="36"/>
                  <a:pt x="10" y="36"/>
                </a:cubicBezTo>
                <a:cubicBezTo>
                  <a:pt x="11" y="34"/>
                  <a:pt x="12" y="33"/>
                  <a:pt x="13" y="32"/>
                </a:cubicBezTo>
                <a:cubicBezTo>
                  <a:pt x="14" y="33"/>
                  <a:pt x="16" y="33"/>
                  <a:pt x="17" y="32"/>
                </a:cubicBezTo>
                <a:close/>
                <a:moveTo>
                  <a:pt x="17" y="44"/>
                </a:moveTo>
                <a:cubicBezTo>
                  <a:pt x="17" y="49"/>
                  <a:pt x="21" y="52"/>
                  <a:pt x="25" y="52"/>
                </a:cubicBezTo>
                <a:cubicBezTo>
                  <a:pt x="30" y="52"/>
                  <a:pt x="34" y="49"/>
                  <a:pt x="34" y="44"/>
                </a:cubicBezTo>
                <a:cubicBezTo>
                  <a:pt x="34" y="39"/>
                  <a:pt x="30" y="35"/>
                  <a:pt x="25" y="35"/>
                </a:cubicBezTo>
                <a:cubicBezTo>
                  <a:pt x="21" y="35"/>
                  <a:pt x="17" y="39"/>
                  <a:pt x="17" y="44"/>
                </a:cubicBezTo>
                <a:close/>
                <a:moveTo>
                  <a:pt x="25" y="66"/>
                </a:moveTo>
                <a:cubicBezTo>
                  <a:pt x="13" y="66"/>
                  <a:pt x="3" y="56"/>
                  <a:pt x="3" y="44"/>
                </a:cubicBezTo>
                <a:cubicBezTo>
                  <a:pt x="3" y="37"/>
                  <a:pt x="6" y="31"/>
                  <a:pt x="11" y="27"/>
                </a:cubicBezTo>
                <a:cubicBezTo>
                  <a:pt x="12" y="29"/>
                  <a:pt x="12" y="29"/>
                  <a:pt x="12" y="29"/>
                </a:cubicBezTo>
                <a:cubicBezTo>
                  <a:pt x="16" y="22"/>
                  <a:pt x="16" y="22"/>
                  <a:pt x="16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9" y="24"/>
                  <a:pt x="9" y="24"/>
                  <a:pt x="9" y="24"/>
                </a:cubicBezTo>
                <a:cubicBezTo>
                  <a:pt x="3" y="29"/>
                  <a:pt x="0" y="36"/>
                  <a:pt x="0" y="44"/>
                </a:cubicBezTo>
                <a:cubicBezTo>
                  <a:pt x="0" y="58"/>
                  <a:pt x="11" y="69"/>
                  <a:pt x="25" y="69"/>
                </a:cubicBezTo>
                <a:cubicBezTo>
                  <a:pt x="39" y="69"/>
                  <a:pt x="50" y="58"/>
                  <a:pt x="50" y="44"/>
                </a:cubicBezTo>
                <a:cubicBezTo>
                  <a:pt x="48" y="44"/>
                  <a:pt x="48" y="44"/>
                  <a:pt x="48" y="44"/>
                </a:cubicBezTo>
                <a:cubicBezTo>
                  <a:pt x="48" y="56"/>
                  <a:pt x="38" y="66"/>
                  <a:pt x="25" y="66"/>
                </a:cubicBezTo>
                <a:close/>
                <a:moveTo>
                  <a:pt x="60" y="17"/>
                </a:moveTo>
                <a:cubicBezTo>
                  <a:pt x="60" y="17"/>
                  <a:pt x="60" y="18"/>
                  <a:pt x="60" y="18"/>
                </a:cubicBezTo>
                <a:cubicBezTo>
                  <a:pt x="60" y="19"/>
                  <a:pt x="60" y="19"/>
                  <a:pt x="60" y="20"/>
                </a:cubicBezTo>
                <a:cubicBezTo>
                  <a:pt x="59" y="19"/>
                  <a:pt x="58" y="20"/>
                  <a:pt x="58" y="21"/>
                </a:cubicBezTo>
                <a:cubicBezTo>
                  <a:pt x="57" y="22"/>
                  <a:pt x="58" y="23"/>
                  <a:pt x="59" y="23"/>
                </a:cubicBezTo>
                <a:cubicBezTo>
                  <a:pt x="58" y="24"/>
                  <a:pt x="58" y="25"/>
                  <a:pt x="57" y="26"/>
                </a:cubicBezTo>
                <a:cubicBezTo>
                  <a:pt x="56" y="25"/>
                  <a:pt x="55" y="25"/>
                  <a:pt x="54" y="25"/>
                </a:cubicBezTo>
                <a:cubicBezTo>
                  <a:pt x="53" y="26"/>
                  <a:pt x="53" y="27"/>
                  <a:pt x="54" y="28"/>
                </a:cubicBezTo>
                <a:cubicBezTo>
                  <a:pt x="53" y="29"/>
                  <a:pt x="52" y="29"/>
                  <a:pt x="51" y="29"/>
                </a:cubicBezTo>
                <a:cubicBezTo>
                  <a:pt x="51" y="28"/>
                  <a:pt x="50" y="27"/>
                  <a:pt x="49" y="27"/>
                </a:cubicBezTo>
                <a:cubicBezTo>
                  <a:pt x="48" y="27"/>
                  <a:pt x="47" y="28"/>
                  <a:pt x="47" y="29"/>
                </a:cubicBezTo>
                <a:cubicBezTo>
                  <a:pt x="46" y="29"/>
                  <a:pt x="45" y="29"/>
                  <a:pt x="44" y="28"/>
                </a:cubicBezTo>
                <a:cubicBezTo>
                  <a:pt x="44" y="27"/>
                  <a:pt x="44" y="26"/>
                  <a:pt x="43" y="25"/>
                </a:cubicBezTo>
                <a:cubicBezTo>
                  <a:pt x="42" y="25"/>
                  <a:pt x="41" y="25"/>
                  <a:pt x="41" y="26"/>
                </a:cubicBezTo>
                <a:cubicBezTo>
                  <a:pt x="40" y="25"/>
                  <a:pt x="39" y="24"/>
                  <a:pt x="39" y="23"/>
                </a:cubicBezTo>
                <a:cubicBezTo>
                  <a:pt x="40" y="23"/>
                  <a:pt x="40" y="22"/>
                  <a:pt x="40" y="21"/>
                </a:cubicBezTo>
                <a:cubicBezTo>
                  <a:pt x="40" y="20"/>
                  <a:pt x="39" y="19"/>
                  <a:pt x="38" y="20"/>
                </a:cubicBezTo>
                <a:cubicBezTo>
                  <a:pt x="38" y="19"/>
                  <a:pt x="37" y="19"/>
                  <a:pt x="37" y="18"/>
                </a:cubicBezTo>
                <a:cubicBezTo>
                  <a:pt x="37" y="18"/>
                  <a:pt x="38" y="17"/>
                  <a:pt x="38" y="17"/>
                </a:cubicBezTo>
                <a:cubicBezTo>
                  <a:pt x="39" y="17"/>
                  <a:pt x="40" y="16"/>
                  <a:pt x="40" y="15"/>
                </a:cubicBezTo>
                <a:cubicBezTo>
                  <a:pt x="40" y="14"/>
                  <a:pt x="40" y="13"/>
                  <a:pt x="39" y="13"/>
                </a:cubicBezTo>
                <a:cubicBezTo>
                  <a:pt x="39" y="12"/>
                  <a:pt x="40" y="11"/>
                  <a:pt x="41" y="10"/>
                </a:cubicBezTo>
                <a:cubicBezTo>
                  <a:pt x="41" y="11"/>
                  <a:pt x="42" y="11"/>
                  <a:pt x="43" y="11"/>
                </a:cubicBezTo>
                <a:cubicBezTo>
                  <a:pt x="44" y="10"/>
                  <a:pt x="44" y="9"/>
                  <a:pt x="44" y="8"/>
                </a:cubicBezTo>
                <a:cubicBezTo>
                  <a:pt x="45" y="7"/>
                  <a:pt x="46" y="7"/>
                  <a:pt x="47" y="7"/>
                </a:cubicBezTo>
                <a:cubicBezTo>
                  <a:pt x="47" y="8"/>
                  <a:pt x="48" y="9"/>
                  <a:pt x="49" y="9"/>
                </a:cubicBezTo>
                <a:cubicBezTo>
                  <a:pt x="50" y="9"/>
                  <a:pt x="51" y="8"/>
                  <a:pt x="51" y="7"/>
                </a:cubicBezTo>
                <a:cubicBezTo>
                  <a:pt x="52" y="7"/>
                  <a:pt x="53" y="7"/>
                  <a:pt x="54" y="8"/>
                </a:cubicBezTo>
                <a:cubicBezTo>
                  <a:pt x="53" y="9"/>
                  <a:pt x="53" y="10"/>
                  <a:pt x="54" y="11"/>
                </a:cubicBezTo>
                <a:cubicBezTo>
                  <a:pt x="55" y="11"/>
                  <a:pt x="56" y="11"/>
                  <a:pt x="57" y="10"/>
                </a:cubicBezTo>
                <a:cubicBezTo>
                  <a:pt x="58" y="11"/>
                  <a:pt x="58" y="12"/>
                  <a:pt x="59" y="13"/>
                </a:cubicBezTo>
                <a:cubicBezTo>
                  <a:pt x="58" y="13"/>
                  <a:pt x="57" y="14"/>
                  <a:pt x="58" y="15"/>
                </a:cubicBezTo>
                <a:cubicBezTo>
                  <a:pt x="58" y="16"/>
                  <a:pt x="59" y="17"/>
                  <a:pt x="60" y="17"/>
                </a:cubicBezTo>
                <a:close/>
                <a:moveTo>
                  <a:pt x="54" y="18"/>
                </a:moveTo>
                <a:cubicBezTo>
                  <a:pt x="54" y="15"/>
                  <a:pt x="52" y="13"/>
                  <a:pt x="49" y="13"/>
                </a:cubicBezTo>
                <a:cubicBezTo>
                  <a:pt x="46" y="13"/>
                  <a:pt x="43" y="15"/>
                  <a:pt x="43" y="18"/>
                </a:cubicBezTo>
                <a:cubicBezTo>
                  <a:pt x="43" y="21"/>
                  <a:pt x="46" y="23"/>
                  <a:pt x="49" y="23"/>
                </a:cubicBezTo>
                <a:cubicBezTo>
                  <a:pt x="52" y="23"/>
                  <a:pt x="54" y="21"/>
                  <a:pt x="54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2" name="TextBox 21"/>
          <p:cNvSpPr txBox="1"/>
          <p:nvPr/>
        </p:nvSpPr>
        <p:spPr>
          <a:xfrm>
            <a:off x="3987823" y="3047670"/>
            <a:ext cx="11993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Transfer the call</a:t>
            </a:r>
          </a:p>
        </p:txBody>
      </p:sp>
      <p:sp>
        <p:nvSpPr>
          <p:cNvPr id="23" name="Freeform 29"/>
          <p:cNvSpPr>
            <a:spLocks noEditPoints="1"/>
          </p:cNvSpPr>
          <p:nvPr/>
        </p:nvSpPr>
        <p:spPr bwMode="auto">
          <a:xfrm>
            <a:off x="6850356" y="2533790"/>
            <a:ext cx="441722" cy="417910"/>
          </a:xfrm>
          <a:custGeom>
            <a:avLst/>
            <a:gdLst>
              <a:gd name="T0" fmla="*/ 17 w 71"/>
              <a:gd name="T1" fmla="*/ 45 h 67"/>
              <a:gd name="T2" fmla="*/ 29 w 71"/>
              <a:gd name="T3" fmla="*/ 32 h 67"/>
              <a:gd name="T4" fmla="*/ 30 w 71"/>
              <a:gd name="T5" fmla="*/ 30 h 67"/>
              <a:gd name="T6" fmla="*/ 29 w 71"/>
              <a:gd name="T7" fmla="*/ 25 h 67"/>
              <a:gd name="T8" fmla="*/ 27 w 71"/>
              <a:gd name="T9" fmla="*/ 20 h 67"/>
              <a:gd name="T10" fmla="*/ 28 w 71"/>
              <a:gd name="T11" fmla="*/ 15 h 67"/>
              <a:gd name="T12" fmla="*/ 34 w 71"/>
              <a:gd name="T13" fmla="*/ 12 h 67"/>
              <a:gd name="T14" fmla="*/ 39 w 71"/>
              <a:gd name="T15" fmla="*/ 14 h 67"/>
              <a:gd name="T16" fmla="*/ 40 w 71"/>
              <a:gd name="T17" fmla="*/ 16 h 67"/>
              <a:gd name="T18" fmla="*/ 40 w 71"/>
              <a:gd name="T19" fmla="*/ 20 h 67"/>
              <a:gd name="T20" fmla="*/ 40 w 71"/>
              <a:gd name="T21" fmla="*/ 25 h 67"/>
              <a:gd name="T22" fmla="*/ 37 w 71"/>
              <a:gd name="T23" fmla="*/ 29 h 67"/>
              <a:gd name="T24" fmla="*/ 38 w 71"/>
              <a:gd name="T25" fmla="*/ 31 h 67"/>
              <a:gd name="T26" fmla="*/ 48 w 71"/>
              <a:gd name="T27" fmla="*/ 35 h 67"/>
              <a:gd name="T28" fmla="*/ 28 w 71"/>
              <a:gd name="T29" fmla="*/ 31 h 67"/>
              <a:gd name="T30" fmla="*/ 22 w 71"/>
              <a:gd name="T31" fmla="*/ 29 h 67"/>
              <a:gd name="T32" fmla="*/ 25 w 71"/>
              <a:gd name="T33" fmla="*/ 24 h 67"/>
              <a:gd name="T34" fmla="*/ 26 w 71"/>
              <a:gd name="T35" fmla="*/ 18 h 67"/>
              <a:gd name="T36" fmla="*/ 19 w 71"/>
              <a:gd name="T37" fmla="*/ 13 h 67"/>
              <a:gd name="T38" fmla="*/ 17 w 71"/>
              <a:gd name="T39" fmla="*/ 28 h 67"/>
              <a:gd name="T40" fmla="*/ 16 w 71"/>
              <a:gd name="T41" fmla="*/ 29 h 67"/>
              <a:gd name="T42" fmla="*/ 15 w 71"/>
              <a:gd name="T43" fmla="*/ 45 h 67"/>
              <a:gd name="T44" fmla="*/ 52 w 71"/>
              <a:gd name="T45" fmla="*/ 30 h 67"/>
              <a:gd name="T46" fmla="*/ 51 w 71"/>
              <a:gd name="T47" fmla="*/ 28 h 67"/>
              <a:gd name="T48" fmla="*/ 53 w 71"/>
              <a:gd name="T49" fmla="*/ 23 h 67"/>
              <a:gd name="T50" fmla="*/ 54 w 71"/>
              <a:gd name="T51" fmla="*/ 19 h 67"/>
              <a:gd name="T52" fmla="*/ 48 w 71"/>
              <a:gd name="T53" fmla="*/ 12 h 67"/>
              <a:gd name="T54" fmla="*/ 48 w 71"/>
              <a:gd name="T55" fmla="*/ 12 h 67"/>
              <a:gd name="T56" fmla="*/ 43 w 71"/>
              <a:gd name="T57" fmla="*/ 15 h 67"/>
              <a:gd name="T58" fmla="*/ 42 w 71"/>
              <a:gd name="T59" fmla="*/ 18 h 67"/>
              <a:gd name="T60" fmla="*/ 42 w 71"/>
              <a:gd name="T61" fmla="*/ 19 h 67"/>
              <a:gd name="T62" fmla="*/ 44 w 71"/>
              <a:gd name="T63" fmla="*/ 26 h 67"/>
              <a:gd name="T64" fmla="*/ 44 w 71"/>
              <a:gd name="T65" fmla="*/ 29 h 67"/>
              <a:gd name="T66" fmla="*/ 40 w 71"/>
              <a:gd name="T67" fmla="*/ 31 h 67"/>
              <a:gd name="T68" fmla="*/ 53 w 71"/>
              <a:gd name="T69" fmla="*/ 45 h 67"/>
              <a:gd name="T70" fmla="*/ 60 w 71"/>
              <a:gd name="T71" fmla="*/ 32 h 67"/>
              <a:gd name="T72" fmla="*/ 71 w 71"/>
              <a:gd name="T73" fmla="*/ 51 h 67"/>
              <a:gd name="T74" fmla="*/ 7 w 71"/>
              <a:gd name="T75" fmla="*/ 67 h 67"/>
              <a:gd name="T76" fmla="*/ 5 w 71"/>
              <a:gd name="T77" fmla="*/ 65 h 67"/>
              <a:gd name="T78" fmla="*/ 0 w 71"/>
              <a:gd name="T79" fmla="*/ 51 h 67"/>
              <a:gd name="T80" fmla="*/ 65 w 71"/>
              <a:gd name="T81" fmla="*/ 0 h 67"/>
              <a:gd name="T82" fmla="*/ 65 w 71"/>
              <a:gd name="T83" fmla="*/ 3 h 67"/>
              <a:gd name="T84" fmla="*/ 3 w 71"/>
              <a:gd name="T85" fmla="*/ 51 h 67"/>
              <a:gd name="T86" fmla="*/ 12 w 71"/>
              <a:gd name="T87" fmla="*/ 54 h 67"/>
              <a:gd name="T88" fmla="*/ 18 w 71"/>
              <a:gd name="T89" fmla="*/ 54 h 67"/>
              <a:gd name="T90" fmla="*/ 68 w 71"/>
              <a:gd name="T91" fmla="*/ 51 h 67"/>
              <a:gd name="T92" fmla="*/ 6 w 71"/>
              <a:gd name="T93" fmla="*/ 16 h 67"/>
              <a:gd name="T94" fmla="*/ 18 w 71"/>
              <a:gd name="T95" fmla="*/ 5 h 67"/>
              <a:gd name="T96" fmla="*/ 4 w 71"/>
              <a:gd name="T97" fmla="*/ 5 h 67"/>
              <a:gd name="T98" fmla="*/ 5 w 71"/>
              <a:gd name="T99" fmla="*/ 17 h 67"/>
              <a:gd name="T100" fmla="*/ 4 w 71"/>
              <a:gd name="T101" fmla="*/ 25 h 67"/>
              <a:gd name="T102" fmla="*/ 6 w 71"/>
              <a:gd name="T103" fmla="*/ 2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1" h="67">
                <a:moveTo>
                  <a:pt x="48" y="35"/>
                </a:moveTo>
                <a:cubicBezTo>
                  <a:pt x="48" y="35"/>
                  <a:pt x="51" y="45"/>
                  <a:pt x="51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9" y="35"/>
                  <a:pt x="20" y="35"/>
                </a:cubicBezTo>
                <a:cubicBezTo>
                  <a:pt x="21" y="35"/>
                  <a:pt x="27" y="33"/>
                  <a:pt x="29" y="33"/>
                </a:cubicBezTo>
                <a:cubicBezTo>
                  <a:pt x="29" y="33"/>
                  <a:pt x="29" y="32"/>
                  <a:pt x="29" y="32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1"/>
                  <a:pt x="30" y="31"/>
                  <a:pt x="30" y="30"/>
                </a:cubicBezTo>
                <a:cubicBezTo>
                  <a:pt x="30" y="30"/>
                  <a:pt x="31" y="29"/>
                  <a:pt x="31" y="29"/>
                </a:cubicBezTo>
                <a:cubicBezTo>
                  <a:pt x="31" y="29"/>
                  <a:pt x="29" y="27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8" y="25"/>
                  <a:pt x="28" y="25"/>
                </a:cubicBezTo>
                <a:cubicBezTo>
                  <a:pt x="27" y="24"/>
                  <a:pt x="27" y="23"/>
                  <a:pt x="27" y="23"/>
                </a:cubicBezTo>
                <a:cubicBezTo>
                  <a:pt x="27" y="22"/>
                  <a:pt x="26" y="21"/>
                  <a:pt x="27" y="20"/>
                </a:cubicBezTo>
                <a:cubicBezTo>
                  <a:pt x="27" y="20"/>
                  <a:pt x="28" y="20"/>
                  <a:pt x="28" y="20"/>
                </a:cubicBezTo>
                <a:cubicBezTo>
                  <a:pt x="28" y="20"/>
                  <a:pt x="28" y="19"/>
                  <a:pt x="28" y="18"/>
                </a:cubicBezTo>
                <a:cubicBezTo>
                  <a:pt x="27" y="16"/>
                  <a:pt x="28" y="16"/>
                  <a:pt x="28" y="15"/>
                </a:cubicBezTo>
                <a:cubicBezTo>
                  <a:pt x="29" y="14"/>
                  <a:pt x="30" y="14"/>
                  <a:pt x="30" y="14"/>
                </a:cubicBezTo>
                <a:cubicBezTo>
                  <a:pt x="30" y="14"/>
                  <a:pt x="31" y="14"/>
                  <a:pt x="31" y="14"/>
                </a:cubicBezTo>
                <a:cubicBezTo>
                  <a:pt x="31" y="13"/>
                  <a:pt x="33" y="12"/>
                  <a:pt x="34" y="12"/>
                </a:cubicBezTo>
                <a:cubicBezTo>
                  <a:pt x="39" y="12"/>
                  <a:pt x="41" y="15"/>
                  <a:pt x="41" y="15"/>
                </a:cubicBezTo>
                <a:cubicBezTo>
                  <a:pt x="41" y="15"/>
                  <a:pt x="40" y="15"/>
                  <a:pt x="40" y="15"/>
                </a:cubicBezTo>
                <a:cubicBezTo>
                  <a:pt x="39" y="14"/>
                  <a:pt x="39" y="14"/>
                  <a:pt x="39" y="14"/>
                </a:cubicBezTo>
                <a:cubicBezTo>
                  <a:pt x="39" y="14"/>
                  <a:pt x="40" y="15"/>
                  <a:pt x="40" y="15"/>
                </a:cubicBezTo>
                <a:cubicBezTo>
                  <a:pt x="41" y="16"/>
                  <a:pt x="41" y="17"/>
                  <a:pt x="41" y="17"/>
                </a:cubicBezTo>
                <a:cubicBezTo>
                  <a:pt x="41" y="17"/>
                  <a:pt x="41" y="16"/>
                  <a:pt x="40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6"/>
                  <a:pt x="40" y="17"/>
                  <a:pt x="40" y="18"/>
                </a:cubicBezTo>
                <a:cubicBezTo>
                  <a:pt x="40" y="19"/>
                  <a:pt x="40" y="20"/>
                  <a:pt x="40" y="20"/>
                </a:cubicBezTo>
                <a:cubicBezTo>
                  <a:pt x="40" y="20"/>
                  <a:pt x="41" y="20"/>
                  <a:pt x="41" y="20"/>
                </a:cubicBezTo>
                <a:cubicBezTo>
                  <a:pt x="42" y="21"/>
                  <a:pt x="41" y="22"/>
                  <a:pt x="41" y="23"/>
                </a:cubicBezTo>
                <a:cubicBezTo>
                  <a:pt x="41" y="23"/>
                  <a:pt x="41" y="24"/>
                  <a:pt x="40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7"/>
                  <a:pt x="37" y="29"/>
                  <a:pt x="37" y="29"/>
                </a:cubicBezTo>
                <a:cubicBezTo>
                  <a:pt x="37" y="29"/>
                  <a:pt x="37" y="30"/>
                  <a:pt x="38" y="30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1"/>
                  <a:pt x="38" y="31"/>
                  <a:pt x="38" y="31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2"/>
                  <a:pt x="39" y="33"/>
                  <a:pt x="39" y="33"/>
                </a:cubicBezTo>
                <a:cubicBezTo>
                  <a:pt x="41" y="33"/>
                  <a:pt x="47" y="35"/>
                  <a:pt x="48" y="35"/>
                </a:cubicBezTo>
                <a:close/>
                <a:moveTo>
                  <a:pt x="19" y="33"/>
                </a:moveTo>
                <a:cubicBezTo>
                  <a:pt x="20" y="33"/>
                  <a:pt x="24" y="32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6" y="30"/>
                  <a:pt x="23" y="29"/>
                  <a:pt x="23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9"/>
                  <a:pt x="22" y="29"/>
                  <a:pt x="22" y="29"/>
                </a:cubicBezTo>
                <a:cubicBezTo>
                  <a:pt x="22" y="29"/>
                  <a:pt x="22" y="28"/>
                  <a:pt x="22" y="28"/>
                </a:cubicBezTo>
                <a:cubicBezTo>
                  <a:pt x="24" y="28"/>
                  <a:pt x="25" y="28"/>
                  <a:pt x="25" y="28"/>
                </a:cubicBezTo>
                <a:cubicBezTo>
                  <a:pt x="25" y="28"/>
                  <a:pt x="25" y="26"/>
                  <a:pt x="25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4" y="21"/>
                  <a:pt x="25" y="20"/>
                  <a:pt x="26" y="19"/>
                </a:cubicBezTo>
                <a:cubicBezTo>
                  <a:pt x="26" y="19"/>
                  <a:pt x="26" y="18"/>
                  <a:pt x="26" y="18"/>
                </a:cubicBezTo>
                <a:cubicBezTo>
                  <a:pt x="25" y="15"/>
                  <a:pt x="24" y="15"/>
                  <a:pt x="23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4"/>
                  <a:pt x="21" y="13"/>
                  <a:pt x="19" y="13"/>
                </a:cubicBezTo>
                <a:cubicBezTo>
                  <a:pt x="17" y="13"/>
                  <a:pt x="14" y="15"/>
                  <a:pt x="14" y="18"/>
                </a:cubicBezTo>
                <a:cubicBezTo>
                  <a:pt x="12" y="23"/>
                  <a:pt x="14" y="28"/>
                  <a:pt x="14" y="28"/>
                </a:cubicBezTo>
                <a:cubicBezTo>
                  <a:pt x="14" y="28"/>
                  <a:pt x="16" y="28"/>
                  <a:pt x="17" y="28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9"/>
                  <a:pt x="17" y="29"/>
                  <a:pt x="16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9"/>
                  <a:pt x="11" y="31"/>
                  <a:pt x="10" y="31"/>
                </a:cubicBezTo>
                <a:cubicBezTo>
                  <a:pt x="10" y="32"/>
                  <a:pt x="8" y="45"/>
                  <a:pt x="8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8" y="34"/>
                  <a:pt x="19" y="34"/>
                  <a:pt x="19" y="33"/>
                </a:cubicBezTo>
                <a:close/>
                <a:moveTo>
                  <a:pt x="52" y="30"/>
                </a:move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8"/>
                  <a:pt x="51" y="28"/>
                </a:cubicBezTo>
                <a:cubicBezTo>
                  <a:pt x="51" y="27"/>
                  <a:pt x="51" y="27"/>
                  <a:pt x="5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2" y="25"/>
                  <a:pt x="52" y="24"/>
                  <a:pt x="53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4" y="22"/>
                  <a:pt x="54" y="22"/>
                  <a:pt x="54" y="21"/>
                </a:cubicBezTo>
                <a:cubicBezTo>
                  <a:pt x="54" y="21"/>
                  <a:pt x="55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8"/>
                  <a:pt x="54" y="17"/>
                  <a:pt x="54" y="17"/>
                </a:cubicBezTo>
                <a:cubicBezTo>
                  <a:pt x="54" y="16"/>
                  <a:pt x="53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5" y="12"/>
                  <a:pt x="43" y="13"/>
                  <a:pt x="43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6"/>
                  <a:pt x="43" y="16"/>
                </a:cubicBezTo>
                <a:cubicBezTo>
                  <a:pt x="43" y="16"/>
                  <a:pt x="43" y="16"/>
                  <a:pt x="43" y="17"/>
                </a:cubicBezTo>
                <a:cubicBezTo>
                  <a:pt x="43" y="17"/>
                  <a:pt x="43" y="18"/>
                  <a:pt x="42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42" y="18"/>
                  <a:pt x="42" y="19"/>
                  <a:pt x="42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3" y="19"/>
                  <a:pt x="44" y="21"/>
                  <a:pt x="43" y="23"/>
                </a:cubicBezTo>
                <a:cubicBezTo>
                  <a:pt x="43" y="24"/>
                  <a:pt x="44" y="25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7"/>
                  <a:pt x="45" y="27"/>
                  <a:pt x="44" y="28"/>
                </a:cubicBezTo>
                <a:cubicBezTo>
                  <a:pt x="44" y="28"/>
                  <a:pt x="44" y="29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1" y="31"/>
                  <a:pt x="40" y="31"/>
                </a:cubicBezTo>
                <a:cubicBezTo>
                  <a:pt x="40" y="31"/>
                  <a:pt x="40" y="31"/>
                  <a:pt x="40" y="31"/>
                </a:cubicBezTo>
                <a:cubicBezTo>
                  <a:pt x="43" y="32"/>
                  <a:pt x="48" y="33"/>
                  <a:pt x="48" y="33"/>
                </a:cubicBezTo>
                <a:cubicBezTo>
                  <a:pt x="49" y="34"/>
                  <a:pt x="50" y="34"/>
                  <a:pt x="53" y="45"/>
                </a:cubicBezTo>
                <a:cubicBezTo>
                  <a:pt x="53" y="45"/>
                  <a:pt x="53" y="45"/>
                  <a:pt x="53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62" y="40"/>
                  <a:pt x="60" y="32"/>
                  <a:pt x="60" y="32"/>
                </a:cubicBezTo>
                <a:cubicBezTo>
                  <a:pt x="59" y="32"/>
                  <a:pt x="54" y="30"/>
                  <a:pt x="52" y="30"/>
                </a:cubicBezTo>
                <a:close/>
                <a:moveTo>
                  <a:pt x="71" y="5"/>
                </a:moveTo>
                <a:cubicBezTo>
                  <a:pt x="71" y="51"/>
                  <a:pt x="71" y="51"/>
                  <a:pt x="71" y="51"/>
                </a:cubicBezTo>
                <a:cubicBezTo>
                  <a:pt x="71" y="54"/>
                  <a:pt x="68" y="56"/>
                  <a:pt x="65" y="56"/>
                </a:cubicBezTo>
                <a:cubicBezTo>
                  <a:pt x="19" y="56"/>
                  <a:pt x="19" y="56"/>
                  <a:pt x="19" y="56"/>
                </a:cubicBezTo>
                <a:cubicBezTo>
                  <a:pt x="7" y="67"/>
                  <a:pt x="7" y="67"/>
                  <a:pt x="7" y="67"/>
                </a:cubicBezTo>
                <a:cubicBezTo>
                  <a:pt x="7" y="67"/>
                  <a:pt x="6" y="67"/>
                  <a:pt x="6" y="67"/>
                </a:cubicBezTo>
                <a:cubicBezTo>
                  <a:pt x="6" y="67"/>
                  <a:pt x="5" y="67"/>
                  <a:pt x="5" y="67"/>
                </a:cubicBezTo>
                <a:cubicBezTo>
                  <a:pt x="4" y="67"/>
                  <a:pt x="4" y="66"/>
                  <a:pt x="5" y="65"/>
                </a:cubicBezTo>
                <a:cubicBezTo>
                  <a:pt x="8" y="56"/>
                  <a:pt x="8" y="56"/>
                  <a:pt x="8" y="56"/>
                </a:cubicBezTo>
                <a:cubicBezTo>
                  <a:pt x="5" y="56"/>
                  <a:pt x="5" y="56"/>
                  <a:pt x="5" y="56"/>
                </a:cubicBezTo>
                <a:cubicBezTo>
                  <a:pt x="2" y="56"/>
                  <a:pt x="0" y="54"/>
                  <a:pt x="0" y="51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3"/>
                  <a:pt x="71" y="5"/>
                </a:cubicBezTo>
                <a:close/>
                <a:moveTo>
                  <a:pt x="68" y="5"/>
                </a:moveTo>
                <a:cubicBezTo>
                  <a:pt x="68" y="4"/>
                  <a:pt x="67" y="3"/>
                  <a:pt x="65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51"/>
                  <a:pt x="3" y="51"/>
                  <a:pt x="3" y="51"/>
                </a:cubicBezTo>
                <a:cubicBezTo>
                  <a:pt x="3" y="52"/>
                  <a:pt x="4" y="53"/>
                  <a:pt x="5" y="53"/>
                </a:cubicBezTo>
                <a:cubicBezTo>
                  <a:pt x="10" y="53"/>
                  <a:pt x="10" y="53"/>
                  <a:pt x="10" y="53"/>
                </a:cubicBezTo>
                <a:cubicBezTo>
                  <a:pt x="11" y="53"/>
                  <a:pt x="11" y="53"/>
                  <a:pt x="12" y="54"/>
                </a:cubicBezTo>
                <a:cubicBezTo>
                  <a:pt x="12" y="54"/>
                  <a:pt x="12" y="55"/>
                  <a:pt x="12" y="55"/>
                </a:cubicBezTo>
                <a:cubicBezTo>
                  <a:pt x="10" y="61"/>
                  <a:pt x="10" y="61"/>
                  <a:pt x="10" y="61"/>
                </a:cubicBezTo>
                <a:cubicBezTo>
                  <a:pt x="18" y="54"/>
                  <a:pt x="18" y="54"/>
                  <a:pt x="18" y="54"/>
                </a:cubicBezTo>
                <a:cubicBezTo>
                  <a:pt x="18" y="53"/>
                  <a:pt x="18" y="53"/>
                  <a:pt x="19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7" y="53"/>
                  <a:pt x="68" y="52"/>
                  <a:pt x="68" y="51"/>
                </a:cubicBezTo>
                <a:lnTo>
                  <a:pt x="68" y="5"/>
                </a:lnTo>
                <a:close/>
                <a:moveTo>
                  <a:pt x="5" y="17"/>
                </a:moveTo>
                <a:cubicBezTo>
                  <a:pt x="6" y="17"/>
                  <a:pt x="6" y="16"/>
                  <a:pt x="6" y="16"/>
                </a:cubicBezTo>
                <a:cubicBezTo>
                  <a:pt x="6" y="6"/>
                  <a:pt x="6" y="6"/>
                  <a:pt x="6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5"/>
                </a:cubicBezTo>
                <a:cubicBezTo>
                  <a:pt x="18" y="5"/>
                  <a:pt x="18" y="4"/>
                  <a:pt x="17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5" y="5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6"/>
                  <a:pt x="4" y="17"/>
                  <a:pt x="5" y="17"/>
                </a:cubicBezTo>
                <a:close/>
                <a:moveTo>
                  <a:pt x="5" y="19"/>
                </a:moveTo>
                <a:cubicBezTo>
                  <a:pt x="4" y="19"/>
                  <a:pt x="4" y="19"/>
                  <a:pt x="4" y="20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5"/>
                  <a:pt x="4" y="26"/>
                  <a:pt x="5" y="26"/>
                </a:cubicBezTo>
                <a:cubicBezTo>
                  <a:pt x="6" y="26"/>
                  <a:pt x="6" y="25"/>
                  <a:pt x="6" y="25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19"/>
                  <a:pt x="6" y="19"/>
                  <a:pt x="5" y="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5" name="Rectangle 6"/>
          <p:cNvSpPr/>
          <p:nvPr/>
        </p:nvSpPr>
        <p:spPr>
          <a:xfrm>
            <a:off x="1045135" y="4206273"/>
            <a:ext cx="6691840" cy="25122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 defTabSz="685800">
              <a:lnSpc>
                <a:spcPct val="15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900" dirty="0">
                <a:ea typeface="Open Sans Light" pitchFamily="34"/>
                <a:cs typeface="Open Sans Light" pitchFamily="34"/>
              </a:rPr>
              <a:t> </a:t>
            </a:r>
            <a:endParaRPr lang="en-US" sz="900" dirty="0">
              <a:ea typeface="Open Sans Light" pitchFamily="34"/>
              <a:cs typeface="Open Sans Light" pitchFamily="34"/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386518" y="830387"/>
            <a:ext cx="8370529" cy="483487"/>
          </a:xfrm>
        </p:spPr>
        <p:txBody>
          <a:bodyPr>
            <a:noAutofit/>
          </a:bodyPr>
          <a:lstStyle/>
          <a:p>
            <a:r>
              <a:rPr lang="en-GB" sz="3200" dirty="0">
                <a:ea typeface="Roboto" pitchFamily="2" charset="0"/>
              </a:rPr>
              <a:t>Marketing Process</a:t>
            </a:r>
            <a:endParaRPr lang="en-GB" sz="4400" dirty="0">
              <a:ea typeface="Roboto" pitchFamily="2" charset="0"/>
            </a:endParaRPr>
          </a:p>
        </p:txBody>
      </p:sp>
      <p:sp>
        <p:nvSpPr>
          <p:cNvPr id="27" name="Subtitle 26"/>
          <p:cNvSpPr>
            <a:spLocks noGrp="1"/>
          </p:cNvSpPr>
          <p:nvPr>
            <p:ph type="subTitle" idx="1"/>
          </p:nvPr>
        </p:nvSpPr>
        <p:spPr>
          <a:xfrm>
            <a:off x="386517" y="1199014"/>
            <a:ext cx="8370529" cy="5992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Expensive and ineffective method</a:t>
            </a:r>
            <a:endParaRPr lang="en-GB" sz="14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DF01CF38-DE42-45B0-BA05-D9ED12A65C04}"/>
              </a:ext>
            </a:extLst>
          </p:cNvPr>
          <p:cNvSpPr txBox="1"/>
          <p:nvPr/>
        </p:nvSpPr>
        <p:spPr>
          <a:xfrm>
            <a:off x="767883" y="3894359"/>
            <a:ext cx="1578241" cy="3522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Greets the caller</a:t>
            </a:r>
            <a:endParaRPr lang="en-GB" sz="14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E4461F56-B44D-4E8A-BDDE-1672ADE4890E}"/>
              </a:ext>
            </a:extLst>
          </p:cNvPr>
          <p:cNvSpPr txBox="1"/>
          <p:nvPr/>
        </p:nvSpPr>
        <p:spPr>
          <a:xfrm>
            <a:off x="2249520" y="3860798"/>
            <a:ext cx="1578241" cy="9986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Identifies if the call if the call is for inquiry </a:t>
            </a: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FF7506DA-77E5-4668-A8ED-F1AC0B83CFA8}"/>
              </a:ext>
            </a:extLst>
          </p:cNvPr>
          <p:cNvSpPr txBox="1"/>
          <p:nvPr/>
        </p:nvSpPr>
        <p:spPr>
          <a:xfrm>
            <a:off x="3800094" y="3815294"/>
            <a:ext cx="1668240" cy="675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Transfer’s the call to Marketing dept</a:t>
            </a: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91EA76A4-D39B-49D4-A960-3336C1814F84}"/>
              </a:ext>
            </a:extLst>
          </p:cNvPr>
          <p:cNvSpPr txBox="1"/>
          <p:nvPr/>
        </p:nvSpPr>
        <p:spPr>
          <a:xfrm>
            <a:off x="5468334" y="3827810"/>
            <a:ext cx="1497686" cy="13217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Provides information regarding products</a:t>
            </a: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417C3EC1-937C-4464-879C-6160999CDDFC}"/>
              </a:ext>
            </a:extLst>
          </p:cNvPr>
          <p:cNvSpPr txBox="1"/>
          <p:nvPr/>
        </p:nvSpPr>
        <p:spPr>
          <a:xfrm>
            <a:off x="6871848" y="3836365"/>
            <a:ext cx="1668240" cy="3522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Sends email</a:t>
            </a:r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8287C471-EF29-43B5-9ECE-23B788714B16}"/>
              </a:ext>
            </a:extLst>
          </p:cNvPr>
          <p:cNvSpPr>
            <a:spLocks/>
          </p:cNvSpPr>
          <p:nvPr/>
        </p:nvSpPr>
        <p:spPr bwMode="auto">
          <a:xfrm rot="18285518">
            <a:off x="6896993" y="2211270"/>
            <a:ext cx="1383506" cy="1385888"/>
          </a:xfrm>
          <a:custGeom>
            <a:avLst/>
            <a:gdLst>
              <a:gd name="T0" fmla="*/ 173 w 235"/>
              <a:gd name="T1" fmla="*/ 14 h 235"/>
              <a:gd name="T2" fmla="*/ 118 w 235"/>
              <a:gd name="T3" fmla="*/ 0 h 235"/>
              <a:gd name="T4" fmla="*/ 107 w 235"/>
              <a:gd name="T5" fmla="*/ 1 h 235"/>
              <a:gd name="T6" fmla="*/ 11 w 235"/>
              <a:gd name="T7" fmla="*/ 69 h 235"/>
              <a:gd name="T8" fmla="*/ 0 w 235"/>
              <a:gd name="T9" fmla="*/ 118 h 235"/>
              <a:gd name="T10" fmla="*/ 118 w 235"/>
              <a:gd name="T11" fmla="*/ 235 h 235"/>
              <a:gd name="T12" fmla="*/ 234 w 235"/>
              <a:gd name="T13" fmla="*/ 129 h 235"/>
              <a:gd name="T14" fmla="*/ 235 w 235"/>
              <a:gd name="T15" fmla="*/ 118 h 235"/>
              <a:gd name="T16" fmla="*/ 173 w 235"/>
              <a:gd name="T17" fmla="*/ 1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" h="235">
                <a:moveTo>
                  <a:pt x="173" y="14"/>
                </a:moveTo>
                <a:cubicBezTo>
                  <a:pt x="156" y="5"/>
                  <a:pt x="137" y="0"/>
                  <a:pt x="118" y="0"/>
                </a:cubicBezTo>
                <a:cubicBezTo>
                  <a:pt x="114" y="0"/>
                  <a:pt x="111" y="1"/>
                  <a:pt x="107" y="1"/>
                </a:cubicBezTo>
                <a:cubicBezTo>
                  <a:pt x="90" y="38"/>
                  <a:pt x="54" y="65"/>
                  <a:pt x="11" y="69"/>
                </a:cubicBezTo>
                <a:cubicBezTo>
                  <a:pt x="4" y="84"/>
                  <a:pt x="0" y="100"/>
                  <a:pt x="0" y="118"/>
                </a:cubicBezTo>
                <a:cubicBezTo>
                  <a:pt x="0" y="182"/>
                  <a:pt x="53" y="235"/>
                  <a:pt x="118" y="235"/>
                </a:cubicBezTo>
                <a:cubicBezTo>
                  <a:pt x="178" y="235"/>
                  <a:pt x="228" y="189"/>
                  <a:pt x="234" y="129"/>
                </a:cubicBezTo>
                <a:cubicBezTo>
                  <a:pt x="235" y="125"/>
                  <a:pt x="235" y="122"/>
                  <a:pt x="235" y="118"/>
                </a:cubicBezTo>
                <a:cubicBezTo>
                  <a:pt x="235" y="73"/>
                  <a:pt x="210" y="34"/>
                  <a:pt x="173" y="1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A9D5A5-D148-42C3-85B5-C9C4AFAADEDD}"/>
              </a:ext>
            </a:extLst>
          </p:cNvPr>
          <p:cNvSpPr txBox="1"/>
          <p:nvPr/>
        </p:nvSpPr>
        <p:spPr>
          <a:xfrm>
            <a:off x="7368990" y="3047670"/>
            <a:ext cx="12570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Email</a:t>
            </a: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1C5D9CF6-D44D-469B-8D11-A745D984D1A5}"/>
              </a:ext>
            </a:extLst>
          </p:cNvPr>
          <p:cNvSpPr>
            <a:spLocks noEditPoints="1"/>
          </p:cNvSpPr>
          <p:nvPr/>
        </p:nvSpPr>
        <p:spPr bwMode="auto">
          <a:xfrm>
            <a:off x="7411534" y="2506029"/>
            <a:ext cx="406301" cy="383999"/>
          </a:xfrm>
          <a:custGeom>
            <a:avLst/>
            <a:gdLst>
              <a:gd name="T0" fmla="*/ 15 w 73"/>
              <a:gd name="T1" fmla="*/ 12 h 69"/>
              <a:gd name="T2" fmla="*/ 11 w 73"/>
              <a:gd name="T3" fmla="*/ 23 h 69"/>
              <a:gd name="T4" fmla="*/ 15 w 73"/>
              <a:gd name="T5" fmla="*/ 33 h 69"/>
              <a:gd name="T6" fmla="*/ 15 w 73"/>
              <a:gd name="T7" fmla="*/ 34 h 69"/>
              <a:gd name="T8" fmla="*/ 14 w 73"/>
              <a:gd name="T9" fmla="*/ 35 h 69"/>
              <a:gd name="T10" fmla="*/ 14 w 73"/>
              <a:gd name="T11" fmla="*/ 34 h 69"/>
              <a:gd name="T12" fmla="*/ 9 w 73"/>
              <a:gd name="T13" fmla="*/ 23 h 69"/>
              <a:gd name="T14" fmla="*/ 14 w 73"/>
              <a:gd name="T15" fmla="*/ 11 h 69"/>
              <a:gd name="T16" fmla="*/ 15 w 73"/>
              <a:gd name="T17" fmla="*/ 11 h 69"/>
              <a:gd name="T18" fmla="*/ 15 w 73"/>
              <a:gd name="T19" fmla="*/ 12 h 69"/>
              <a:gd name="T20" fmla="*/ 70 w 73"/>
              <a:gd name="T21" fmla="*/ 67 h 69"/>
              <a:gd name="T22" fmla="*/ 64 w 73"/>
              <a:gd name="T23" fmla="*/ 69 h 69"/>
              <a:gd name="T24" fmla="*/ 58 w 73"/>
              <a:gd name="T25" fmla="*/ 67 h 69"/>
              <a:gd name="T26" fmla="*/ 44 w 73"/>
              <a:gd name="T27" fmla="*/ 53 h 69"/>
              <a:gd name="T28" fmla="*/ 42 w 73"/>
              <a:gd name="T29" fmla="*/ 47 h 69"/>
              <a:gd name="T30" fmla="*/ 37 w 73"/>
              <a:gd name="T31" fmla="*/ 42 h 69"/>
              <a:gd name="T32" fmla="*/ 25 w 73"/>
              <a:gd name="T33" fmla="*/ 45 h 69"/>
              <a:gd name="T34" fmla="*/ 9 w 73"/>
              <a:gd name="T35" fmla="*/ 39 h 69"/>
              <a:gd name="T36" fmla="*/ 9 w 73"/>
              <a:gd name="T37" fmla="*/ 7 h 69"/>
              <a:gd name="T38" fmla="*/ 25 w 73"/>
              <a:gd name="T39" fmla="*/ 0 h 69"/>
              <a:gd name="T40" fmla="*/ 42 w 73"/>
              <a:gd name="T41" fmla="*/ 7 h 69"/>
              <a:gd name="T42" fmla="*/ 45 w 73"/>
              <a:gd name="T43" fmla="*/ 35 h 69"/>
              <a:gd name="T44" fmla="*/ 49 w 73"/>
              <a:gd name="T45" fmla="*/ 39 h 69"/>
              <a:gd name="T46" fmla="*/ 50 w 73"/>
              <a:gd name="T47" fmla="*/ 39 h 69"/>
              <a:gd name="T48" fmla="*/ 55 w 73"/>
              <a:gd name="T49" fmla="*/ 42 h 69"/>
              <a:gd name="T50" fmla="*/ 69 w 73"/>
              <a:gd name="T51" fmla="*/ 56 h 69"/>
              <a:gd name="T52" fmla="*/ 70 w 73"/>
              <a:gd name="T53" fmla="*/ 67 h 69"/>
              <a:gd name="T54" fmla="*/ 46 w 73"/>
              <a:gd name="T55" fmla="*/ 41 h 69"/>
              <a:gd name="T56" fmla="*/ 47 w 73"/>
              <a:gd name="T57" fmla="*/ 41 h 69"/>
              <a:gd name="T58" fmla="*/ 42 w 73"/>
              <a:gd name="T59" fmla="*/ 36 h 69"/>
              <a:gd name="T60" fmla="*/ 41 w 73"/>
              <a:gd name="T61" fmla="*/ 38 h 69"/>
              <a:gd name="T62" fmla="*/ 39 w 73"/>
              <a:gd name="T63" fmla="*/ 40 h 69"/>
              <a:gd name="T64" fmla="*/ 43 w 73"/>
              <a:gd name="T65" fmla="*/ 44 h 69"/>
              <a:gd name="T66" fmla="*/ 44 w 73"/>
              <a:gd name="T67" fmla="*/ 44 h 69"/>
              <a:gd name="T68" fmla="*/ 45 w 73"/>
              <a:gd name="T69" fmla="*/ 42 h 69"/>
              <a:gd name="T70" fmla="*/ 46 w 73"/>
              <a:gd name="T71" fmla="*/ 41 h 69"/>
              <a:gd name="T72" fmla="*/ 39 w 73"/>
              <a:gd name="T73" fmla="*/ 9 h 69"/>
              <a:gd name="T74" fmla="*/ 25 w 73"/>
              <a:gd name="T75" fmla="*/ 3 h 69"/>
              <a:gd name="T76" fmla="*/ 11 w 73"/>
              <a:gd name="T77" fmla="*/ 9 h 69"/>
              <a:gd name="T78" fmla="*/ 11 w 73"/>
              <a:gd name="T79" fmla="*/ 37 h 69"/>
              <a:gd name="T80" fmla="*/ 25 w 73"/>
              <a:gd name="T81" fmla="*/ 43 h 69"/>
              <a:gd name="T82" fmla="*/ 39 w 73"/>
              <a:gd name="T83" fmla="*/ 37 h 69"/>
              <a:gd name="T84" fmla="*/ 39 w 73"/>
              <a:gd name="T85" fmla="*/ 9 h 69"/>
              <a:gd name="T86" fmla="*/ 46 w 73"/>
              <a:gd name="T87" fmla="*/ 50 h 69"/>
              <a:gd name="T88" fmla="*/ 61 w 73"/>
              <a:gd name="T89" fmla="*/ 64 h 69"/>
              <a:gd name="T90" fmla="*/ 67 w 73"/>
              <a:gd name="T91" fmla="*/ 65 h 69"/>
              <a:gd name="T92" fmla="*/ 69 w 73"/>
              <a:gd name="T93" fmla="*/ 61 h 69"/>
              <a:gd name="T94" fmla="*/ 67 w 73"/>
              <a:gd name="T95" fmla="*/ 58 h 69"/>
              <a:gd name="T96" fmla="*/ 53 w 73"/>
              <a:gd name="T97" fmla="*/ 44 h 69"/>
              <a:gd name="T98" fmla="*/ 49 w 73"/>
              <a:gd name="T99" fmla="*/ 42 h 69"/>
              <a:gd name="T100" fmla="*/ 48 w 73"/>
              <a:gd name="T101" fmla="*/ 42 h 69"/>
              <a:gd name="T102" fmla="*/ 48 w 73"/>
              <a:gd name="T103" fmla="*/ 43 h 69"/>
              <a:gd name="T104" fmla="*/ 46 w 73"/>
              <a:gd name="T105" fmla="*/ 44 h 69"/>
              <a:gd name="T106" fmla="*/ 45 w 73"/>
              <a:gd name="T107" fmla="*/ 45 h 69"/>
              <a:gd name="T108" fmla="*/ 45 w 73"/>
              <a:gd name="T109" fmla="*/ 46 h 69"/>
              <a:gd name="T110" fmla="*/ 46 w 73"/>
              <a:gd name="T111" fmla="*/ 5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3" h="69">
                <a:moveTo>
                  <a:pt x="15" y="12"/>
                </a:moveTo>
                <a:cubicBezTo>
                  <a:pt x="12" y="15"/>
                  <a:pt x="11" y="19"/>
                  <a:pt x="11" y="23"/>
                </a:cubicBezTo>
                <a:cubicBezTo>
                  <a:pt x="11" y="27"/>
                  <a:pt x="12" y="30"/>
                  <a:pt x="15" y="33"/>
                </a:cubicBezTo>
                <a:cubicBezTo>
                  <a:pt x="15" y="33"/>
                  <a:pt x="15" y="34"/>
                  <a:pt x="15" y="34"/>
                </a:cubicBezTo>
                <a:cubicBezTo>
                  <a:pt x="15" y="35"/>
                  <a:pt x="15" y="35"/>
                  <a:pt x="14" y="35"/>
                </a:cubicBezTo>
                <a:cubicBezTo>
                  <a:pt x="14" y="35"/>
                  <a:pt x="14" y="35"/>
                  <a:pt x="14" y="34"/>
                </a:cubicBezTo>
                <a:cubicBezTo>
                  <a:pt x="11" y="31"/>
                  <a:pt x="9" y="27"/>
                  <a:pt x="9" y="23"/>
                </a:cubicBezTo>
                <a:cubicBezTo>
                  <a:pt x="9" y="18"/>
                  <a:pt x="11" y="14"/>
                  <a:pt x="14" y="11"/>
                </a:cubicBezTo>
                <a:cubicBezTo>
                  <a:pt x="14" y="11"/>
                  <a:pt x="15" y="11"/>
                  <a:pt x="15" y="11"/>
                </a:cubicBezTo>
                <a:cubicBezTo>
                  <a:pt x="15" y="11"/>
                  <a:pt x="15" y="12"/>
                  <a:pt x="15" y="12"/>
                </a:cubicBezTo>
                <a:close/>
                <a:moveTo>
                  <a:pt x="70" y="67"/>
                </a:moveTo>
                <a:cubicBezTo>
                  <a:pt x="68" y="68"/>
                  <a:pt x="66" y="69"/>
                  <a:pt x="64" y="69"/>
                </a:cubicBezTo>
                <a:cubicBezTo>
                  <a:pt x="62" y="69"/>
                  <a:pt x="60" y="68"/>
                  <a:pt x="58" y="67"/>
                </a:cubicBezTo>
                <a:cubicBezTo>
                  <a:pt x="44" y="53"/>
                  <a:pt x="44" y="53"/>
                  <a:pt x="44" y="53"/>
                </a:cubicBezTo>
                <a:cubicBezTo>
                  <a:pt x="43" y="51"/>
                  <a:pt x="42" y="49"/>
                  <a:pt x="42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34" y="44"/>
                  <a:pt x="30" y="45"/>
                  <a:pt x="25" y="45"/>
                </a:cubicBezTo>
                <a:cubicBezTo>
                  <a:pt x="19" y="45"/>
                  <a:pt x="14" y="43"/>
                  <a:pt x="9" y="39"/>
                </a:cubicBezTo>
                <a:cubicBezTo>
                  <a:pt x="0" y="30"/>
                  <a:pt x="0" y="15"/>
                  <a:pt x="9" y="7"/>
                </a:cubicBezTo>
                <a:cubicBezTo>
                  <a:pt x="14" y="2"/>
                  <a:pt x="19" y="0"/>
                  <a:pt x="25" y="0"/>
                </a:cubicBezTo>
                <a:cubicBezTo>
                  <a:pt x="31" y="0"/>
                  <a:pt x="37" y="2"/>
                  <a:pt x="42" y="7"/>
                </a:cubicBezTo>
                <a:cubicBezTo>
                  <a:pt x="49" y="14"/>
                  <a:pt x="50" y="26"/>
                  <a:pt x="45" y="35"/>
                </a:cubicBezTo>
                <a:cubicBezTo>
                  <a:pt x="49" y="39"/>
                  <a:pt x="49" y="39"/>
                  <a:pt x="49" y="39"/>
                </a:cubicBezTo>
                <a:cubicBezTo>
                  <a:pt x="50" y="39"/>
                  <a:pt x="50" y="39"/>
                  <a:pt x="50" y="39"/>
                </a:cubicBezTo>
                <a:cubicBezTo>
                  <a:pt x="52" y="39"/>
                  <a:pt x="54" y="40"/>
                  <a:pt x="55" y="42"/>
                </a:cubicBezTo>
                <a:cubicBezTo>
                  <a:pt x="69" y="56"/>
                  <a:pt x="69" y="56"/>
                  <a:pt x="69" y="56"/>
                </a:cubicBezTo>
                <a:cubicBezTo>
                  <a:pt x="72" y="59"/>
                  <a:pt x="73" y="64"/>
                  <a:pt x="70" y="67"/>
                </a:cubicBezTo>
                <a:close/>
                <a:moveTo>
                  <a:pt x="46" y="41"/>
                </a:moveTo>
                <a:cubicBezTo>
                  <a:pt x="47" y="41"/>
                  <a:pt x="47" y="41"/>
                  <a:pt x="47" y="41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7"/>
                  <a:pt x="41" y="38"/>
                  <a:pt x="41" y="38"/>
                </a:cubicBezTo>
                <a:cubicBezTo>
                  <a:pt x="40" y="39"/>
                  <a:pt x="40" y="39"/>
                  <a:pt x="39" y="40"/>
                </a:cubicBezTo>
                <a:cubicBezTo>
                  <a:pt x="43" y="44"/>
                  <a:pt x="43" y="44"/>
                  <a:pt x="43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43"/>
                  <a:pt x="44" y="43"/>
                  <a:pt x="45" y="42"/>
                </a:cubicBezTo>
                <a:cubicBezTo>
                  <a:pt x="45" y="42"/>
                  <a:pt x="46" y="41"/>
                  <a:pt x="46" y="41"/>
                </a:cubicBezTo>
                <a:close/>
                <a:moveTo>
                  <a:pt x="39" y="9"/>
                </a:moveTo>
                <a:cubicBezTo>
                  <a:pt x="36" y="5"/>
                  <a:pt x="31" y="3"/>
                  <a:pt x="25" y="3"/>
                </a:cubicBezTo>
                <a:cubicBezTo>
                  <a:pt x="20" y="3"/>
                  <a:pt x="15" y="5"/>
                  <a:pt x="11" y="9"/>
                </a:cubicBezTo>
                <a:cubicBezTo>
                  <a:pt x="4" y="16"/>
                  <a:pt x="4" y="29"/>
                  <a:pt x="11" y="37"/>
                </a:cubicBezTo>
                <a:cubicBezTo>
                  <a:pt x="15" y="40"/>
                  <a:pt x="20" y="43"/>
                  <a:pt x="25" y="43"/>
                </a:cubicBezTo>
                <a:cubicBezTo>
                  <a:pt x="31" y="43"/>
                  <a:pt x="36" y="40"/>
                  <a:pt x="39" y="37"/>
                </a:cubicBezTo>
                <a:cubicBezTo>
                  <a:pt x="47" y="29"/>
                  <a:pt x="47" y="16"/>
                  <a:pt x="39" y="9"/>
                </a:cubicBezTo>
                <a:close/>
                <a:moveTo>
                  <a:pt x="46" y="50"/>
                </a:moveTo>
                <a:cubicBezTo>
                  <a:pt x="61" y="64"/>
                  <a:pt x="61" y="64"/>
                  <a:pt x="61" y="64"/>
                </a:cubicBezTo>
                <a:cubicBezTo>
                  <a:pt x="62" y="66"/>
                  <a:pt x="66" y="66"/>
                  <a:pt x="67" y="65"/>
                </a:cubicBezTo>
                <a:cubicBezTo>
                  <a:pt x="68" y="64"/>
                  <a:pt x="69" y="63"/>
                  <a:pt x="69" y="61"/>
                </a:cubicBezTo>
                <a:cubicBezTo>
                  <a:pt x="69" y="60"/>
                  <a:pt x="68" y="59"/>
                  <a:pt x="67" y="58"/>
                </a:cubicBezTo>
                <a:cubicBezTo>
                  <a:pt x="53" y="44"/>
                  <a:pt x="53" y="44"/>
                  <a:pt x="53" y="44"/>
                </a:cubicBezTo>
                <a:cubicBezTo>
                  <a:pt x="52" y="43"/>
                  <a:pt x="51" y="42"/>
                  <a:pt x="49" y="42"/>
                </a:cubicBezTo>
                <a:cubicBezTo>
                  <a:pt x="49" y="42"/>
                  <a:pt x="49" y="42"/>
                  <a:pt x="48" y="42"/>
                </a:cubicBezTo>
                <a:cubicBezTo>
                  <a:pt x="48" y="43"/>
                  <a:pt x="48" y="43"/>
                  <a:pt x="48" y="43"/>
                </a:cubicBezTo>
                <a:cubicBezTo>
                  <a:pt x="47" y="43"/>
                  <a:pt x="47" y="43"/>
                  <a:pt x="46" y="44"/>
                </a:cubicBezTo>
                <a:cubicBezTo>
                  <a:pt x="46" y="44"/>
                  <a:pt x="46" y="44"/>
                  <a:pt x="45" y="45"/>
                </a:cubicBezTo>
                <a:cubicBezTo>
                  <a:pt x="45" y="45"/>
                  <a:pt x="45" y="45"/>
                  <a:pt x="45" y="46"/>
                </a:cubicBezTo>
                <a:cubicBezTo>
                  <a:pt x="45" y="47"/>
                  <a:pt x="45" y="49"/>
                  <a:pt x="46" y="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35" name="Freeform 29">
            <a:extLst>
              <a:ext uri="{FF2B5EF4-FFF2-40B4-BE49-F238E27FC236}">
                <a16:creationId xmlns:a16="http://schemas.microsoft.com/office/drawing/2014/main" id="{B8C6B706-CCF5-4177-9FCD-B2F0D0FE7A8F}"/>
              </a:ext>
            </a:extLst>
          </p:cNvPr>
          <p:cNvSpPr>
            <a:spLocks noEditPoints="1"/>
          </p:cNvSpPr>
          <p:nvPr/>
        </p:nvSpPr>
        <p:spPr bwMode="auto">
          <a:xfrm>
            <a:off x="1330015" y="2666779"/>
            <a:ext cx="441722" cy="417910"/>
          </a:xfrm>
          <a:custGeom>
            <a:avLst/>
            <a:gdLst>
              <a:gd name="T0" fmla="*/ 17 w 71"/>
              <a:gd name="T1" fmla="*/ 45 h 67"/>
              <a:gd name="T2" fmla="*/ 29 w 71"/>
              <a:gd name="T3" fmla="*/ 32 h 67"/>
              <a:gd name="T4" fmla="*/ 30 w 71"/>
              <a:gd name="T5" fmla="*/ 30 h 67"/>
              <a:gd name="T6" fmla="*/ 29 w 71"/>
              <a:gd name="T7" fmla="*/ 25 h 67"/>
              <a:gd name="T8" fmla="*/ 27 w 71"/>
              <a:gd name="T9" fmla="*/ 20 h 67"/>
              <a:gd name="T10" fmla="*/ 28 w 71"/>
              <a:gd name="T11" fmla="*/ 15 h 67"/>
              <a:gd name="T12" fmla="*/ 34 w 71"/>
              <a:gd name="T13" fmla="*/ 12 h 67"/>
              <a:gd name="T14" fmla="*/ 39 w 71"/>
              <a:gd name="T15" fmla="*/ 14 h 67"/>
              <a:gd name="T16" fmla="*/ 40 w 71"/>
              <a:gd name="T17" fmla="*/ 16 h 67"/>
              <a:gd name="T18" fmla="*/ 40 w 71"/>
              <a:gd name="T19" fmla="*/ 20 h 67"/>
              <a:gd name="T20" fmla="*/ 40 w 71"/>
              <a:gd name="T21" fmla="*/ 25 h 67"/>
              <a:gd name="T22" fmla="*/ 37 w 71"/>
              <a:gd name="T23" fmla="*/ 29 h 67"/>
              <a:gd name="T24" fmla="*/ 38 w 71"/>
              <a:gd name="T25" fmla="*/ 31 h 67"/>
              <a:gd name="T26" fmla="*/ 48 w 71"/>
              <a:gd name="T27" fmla="*/ 35 h 67"/>
              <a:gd name="T28" fmla="*/ 28 w 71"/>
              <a:gd name="T29" fmla="*/ 31 h 67"/>
              <a:gd name="T30" fmla="*/ 22 w 71"/>
              <a:gd name="T31" fmla="*/ 29 h 67"/>
              <a:gd name="T32" fmla="*/ 25 w 71"/>
              <a:gd name="T33" fmla="*/ 24 h 67"/>
              <a:gd name="T34" fmla="*/ 26 w 71"/>
              <a:gd name="T35" fmla="*/ 18 h 67"/>
              <a:gd name="T36" fmla="*/ 19 w 71"/>
              <a:gd name="T37" fmla="*/ 13 h 67"/>
              <a:gd name="T38" fmla="*/ 17 w 71"/>
              <a:gd name="T39" fmla="*/ 28 h 67"/>
              <a:gd name="T40" fmla="*/ 16 w 71"/>
              <a:gd name="T41" fmla="*/ 29 h 67"/>
              <a:gd name="T42" fmla="*/ 15 w 71"/>
              <a:gd name="T43" fmla="*/ 45 h 67"/>
              <a:gd name="T44" fmla="*/ 52 w 71"/>
              <a:gd name="T45" fmla="*/ 30 h 67"/>
              <a:gd name="T46" fmla="*/ 51 w 71"/>
              <a:gd name="T47" fmla="*/ 28 h 67"/>
              <a:gd name="T48" fmla="*/ 53 w 71"/>
              <a:gd name="T49" fmla="*/ 23 h 67"/>
              <a:gd name="T50" fmla="*/ 54 w 71"/>
              <a:gd name="T51" fmla="*/ 19 h 67"/>
              <a:gd name="T52" fmla="*/ 48 w 71"/>
              <a:gd name="T53" fmla="*/ 12 h 67"/>
              <a:gd name="T54" fmla="*/ 48 w 71"/>
              <a:gd name="T55" fmla="*/ 12 h 67"/>
              <a:gd name="T56" fmla="*/ 43 w 71"/>
              <a:gd name="T57" fmla="*/ 15 h 67"/>
              <a:gd name="T58" fmla="*/ 42 w 71"/>
              <a:gd name="T59" fmla="*/ 18 h 67"/>
              <a:gd name="T60" fmla="*/ 42 w 71"/>
              <a:gd name="T61" fmla="*/ 19 h 67"/>
              <a:gd name="T62" fmla="*/ 44 w 71"/>
              <a:gd name="T63" fmla="*/ 26 h 67"/>
              <a:gd name="T64" fmla="*/ 44 w 71"/>
              <a:gd name="T65" fmla="*/ 29 h 67"/>
              <a:gd name="T66" fmla="*/ 40 w 71"/>
              <a:gd name="T67" fmla="*/ 31 h 67"/>
              <a:gd name="T68" fmla="*/ 53 w 71"/>
              <a:gd name="T69" fmla="*/ 45 h 67"/>
              <a:gd name="T70" fmla="*/ 60 w 71"/>
              <a:gd name="T71" fmla="*/ 32 h 67"/>
              <a:gd name="T72" fmla="*/ 71 w 71"/>
              <a:gd name="T73" fmla="*/ 51 h 67"/>
              <a:gd name="T74" fmla="*/ 7 w 71"/>
              <a:gd name="T75" fmla="*/ 67 h 67"/>
              <a:gd name="T76" fmla="*/ 5 w 71"/>
              <a:gd name="T77" fmla="*/ 65 h 67"/>
              <a:gd name="T78" fmla="*/ 0 w 71"/>
              <a:gd name="T79" fmla="*/ 51 h 67"/>
              <a:gd name="T80" fmla="*/ 65 w 71"/>
              <a:gd name="T81" fmla="*/ 0 h 67"/>
              <a:gd name="T82" fmla="*/ 65 w 71"/>
              <a:gd name="T83" fmla="*/ 3 h 67"/>
              <a:gd name="T84" fmla="*/ 3 w 71"/>
              <a:gd name="T85" fmla="*/ 51 h 67"/>
              <a:gd name="T86" fmla="*/ 12 w 71"/>
              <a:gd name="T87" fmla="*/ 54 h 67"/>
              <a:gd name="T88" fmla="*/ 18 w 71"/>
              <a:gd name="T89" fmla="*/ 54 h 67"/>
              <a:gd name="T90" fmla="*/ 68 w 71"/>
              <a:gd name="T91" fmla="*/ 51 h 67"/>
              <a:gd name="T92" fmla="*/ 6 w 71"/>
              <a:gd name="T93" fmla="*/ 16 h 67"/>
              <a:gd name="T94" fmla="*/ 18 w 71"/>
              <a:gd name="T95" fmla="*/ 5 h 67"/>
              <a:gd name="T96" fmla="*/ 4 w 71"/>
              <a:gd name="T97" fmla="*/ 5 h 67"/>
              <a:gd name="T98" fmla="*/ 5 w 71"/>
              <a:gd name="T99" fmla="*/ 17 h 67"/>
              <a:gd name="T100" fmla="*/ 4 w 71"/>
              <a:gd name="T101" fmla="*/ 25 h 67"/>
              <a:gd name="T102" fmla="*/ 6 w 71"/>
              <a:gd name="T103" fmla="*/ 2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1" h="67">
                <a:moveTo>
                  <a:pt x="48" y="35"/>
                </a:moveTo>
                <a:cubicBezTo>
                  <a:pt x="48" y="35"/>
                  <a:pt x="51" y="45"/>
                  <a:pt x="51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9" y="35"/>
                  <a:pt x="20" y="35"/>
                </a:cubicBezTo>
                <a:cubicBezTo>
                  <a:pt x="21" y="35"/>
                  <a:pt x="27" y="33"/>
                  <a:pt x="29" y="33"/>
                </a:cubicBezTo>
                <a:cubicBezTo>
                  <a:pt x="29" y="33"/>
                  <a:pt x="29" y="32"/>
                  <a:pt x="29" y="32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1"/>
                  <a:pt x="30" y="31"/>
                  <a:pt x="30" y="30"/>
                </a:cubicBezTo>
                <a:cubicBezTo>
                  <a:pt x="30" y="30"/>
                  <a:pt x="31" y="29"/>
                  <a:pt x="31" y="29"/>
                </a:cubicBezTo>
                <a:cubicBezTo>
                  <a:pt x="31" y="29"/>
                  <a:pt x="29" y="27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8" y="25"/>
                  <a:pt x="28" y="25"/>
                </a:cubicBezTo>
                <a:cubicBezTo>
                  <a:pt x="27" y="24"/>
                  <a:pt x="27" y="23"/>
                  <a:pt x="27" y="23"/>
                </a:cubicBezTo>
                <a:cubicBezTo>
                  <a:pt x="27" y="22"/>
                  <a:pt x="26" y="21"/>
                  <a:pt x="27" y="20"/>
                </a:cubicBezTo>
                <a:cubicBezTo>
                  <a:pt x="27" y="20"/>
                  <a:pt x="28" y="20"/>
                  <a:pt x="28" y="20"/>
                </a:cubicBezTo>
                <a:cubicBezTo>
                  <a:pt x="28" y="20"/>
                  <a:pt x="28" y="19"/>
                  <a:pt x="28" y="18"/>
                </a:cubicBezTo>
                <a:cubicBezTo>
                  <a:pt x="27" y="16"/>
                  <a:pt x="28" y="16"/>
                  <a:pt x="28" y="15"/>
                </a:cubicBezTo>
                <a:cubicBezTo>
                  <a:pt x="29" y="14"/>
                  <a:pt x="30" y="14"/>
                  <a:pt x="30" y="14"/>
                </a:cubicBezTo>
                <a:cubicBezTo>
                  <a:pt x="30" y="14"/>
                  <a:pt x="31" y="14"/>
                  <a:pt x="31" y="14"/>
                </a:cubicBezTo>
                <a:cubicBezTo>
                  <a:pt x="31" y="13"/>
                  <a:pt x="33" y="12"/>
                  <a:pt x="34" y="12"/>
                </a:cubicBezTo>
                <a:cubicBezTo>
                  <a:pt x="39" y="12"/>
                  <a:pt x="41" y="15"/>
                  <a:pt x="41" y="15"/>
                </a:cubicBezTo>
                <a:cubicBezTo>
                  <a:pt x="41" y="15"/>
                  <a:pt x="40" y="15"/>
                  <a:pt x="40" y="15"/>
                </a:cubicBezTo>
                <a:cubicBezTo>
                  <a:pt x="39" y="14"/>
                  <a:pt x="39" y="14"/>
                  <a:pt x="39" y="14"/>
                </a:cubicBezTo>
                <a:cubicBezTo>
                  <a:pt x="39" y="14"/>
                  <a:pt x="40" y="15"/>
                  <a:pt x="40" y="15"/>
                </a:cubicBezTo>
                <a:cubicBezTo>
                  <a:pt x="41" y="16"/>
                  <a:pt x="41" y="17"/>
                  <a:pt x="41" y="17"/>
                </a:cubicBezTo>
                <a:cubicBezTo>
                  <a:pt x="41" y="17"/>
                  <a:pt x="41" y="16"/>
                  <a:pt x="40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6"/>
                  <a:pt x="40" y="17"/>
                  <a:pt x="40" y="18"/>
                </a:cubicBezTo>
                <a:cubicBezTo>
                  <a:pt x="40" y="19"/>
                  <a:pt x="40" y="20"/>
                  <a:pt x="40" y="20"/>
                </a:cubicBezTo>
                <a:cubicBezTo>
                  <a:pt x="40" y="20"/>
                  <a:pt x="41" y="20"/>
                  <a:pt x="41" y="20"/>
                </a:cubicBezTo>
                <a:cubicBezTo>
                  <a:pt x="42" y="21"/>
                  <a:pt x="41" y="22"/>
                  <a:pt x="41" y="23"/>
                </a:cubicBezTo>
                <a:cubicBezTo>
                  <a:pt x="41" y="23"/>
                  <a:pt x="41" y="24"/>
                  <a:pt x="40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7"/>
                  <a:pt x="37" y="29"/>
                  <a:pt x="37" y="29"/>
                </a:cubicBezTo>
                <a:cubicBezTo>
                  <a:pt x="37" y="29"/>
                  <a:pt x="37" y="30"/>
                  <a:pt x="38" y="30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1"/>
                  <a:pt x="38" y="31"/>
                  <a:pt x="38" y="31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2"/>
                  <a:pt x="39" y="33"/>
                  <a:pt x="39" y="33"/>
                </a:cubicBezTo>
                <a:cubicBezTo>
                  <a:pt x="41" y="33"/>
                  <a:pt x="47" y="35"/>
                  <a:pt x="48" y="35"/>
                </a:cubicBezTo>
                <a:close/>
                <a:moveTo>
                  <a:pt x="19" y="33"/>
                </a:moveTo>
                <a:cubicBezTo>
                  <a:pt x="20" y="33"/>
                  <a:pt x="24" y="32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6" y="30"/>
                  <a:pt x="23" y="29"/>
                  <a:pt x="23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9"/>
                  <a:pt x="22" y="29"/>
                  <a:pt x="22" y="29"/>
                </a:cubicBezTo>
                <a:cubicBezTo>
                  <a:pt x="22" y="29"/>
                  <a:pt x="22" y="28"/>
                  <a:pt x="22" y="28"/>
                </a:cubicBezTo>
                <a:cubicBezTo>
                  <a:pt x="24" y="28"/>
                  <a:pt x="25" y="28"/>
                  <a:pt x="25" y="28"/>
                </a:cubicBezTo>
                <a:cubicBezTo>
                  <a:pt x="25" y="28"/>
                  <a:pt x="25" y="26"/>
                  <a:pt x="25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4" y="21"/>
                  <a:pt x="25" y="20"/>
                  <a:pt x="26" y="19"/>
                </a:cubicBezTo>
                <a:cubicBezTo>
                  <a:pt x="26" y="19"/>
                  <a:pt x="26" y="18"/>
                  <a:pt x="26" y="18"/>
                </a:cubicBezTo>
                <a:cubicBezTo>
                  <a:pt x="25" y="15"/>
                  <a:pt x="24" y="15"/>
                  <a:pt x="23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4"/>
                  <a:pt x="21" y="13"/>
                  <a:pt x="19" y="13"/>
                </a:cubicBezTo>
                <a:cubicBezTo>
                  <a:pt x="17" y="13"/>
                  <a:pt x="14" y="15"/>
                  <a:pt x="14" y="18"/>
                </a:cubicBezTo>
                <a:cubicBezTo>
                  <a:pt x="12" y="23"/>
                  <a:pt x="14" y="28"/>
                  <a:pt x="14" y="28"/>
                </a:cubicBezTo>
                <a:cubicBezTo>
                  <a:pt x="14" y="28"/>
                  <a:pt x="16" y="28"/>
                  <a:pt x="17" y="28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9"/>
                  <a:pt x="17" y="29"/>
                  <a:pt x="16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9"/>
                  <a:pt x="11" y="31"/>
                  <a:pt x="10" y="31"/>
                </a:cubicBezTo>
                <a:cubicBezTo>
                  <a:pt x="10" y="32"/>
                  <a:pt x="8" y="45"/>
                  <a:pt x="8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8" y="34"/>
                  <a:pt x="19" y="34"/>
                  <a:pt x="19" y="33"/>
                </a:cubicBezTo>
                <a:close/>
                <a:moveTo>
                  <a:pt x="52" y="30"/>
                </a:move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8"/>
                  <a:pt x="51" y="28"/>
                </a:cubicBezTo>
                <a:cubicBezTo>
                  <a:pt x="51" y="27"/>
                  <a:pt x="51" y="27"/>
                  <a:pt x="5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2" y="25"/>
                  <a:pt x="52" y="24"/>
                  <a:pt x="53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4" y="22"/>
                  <a:pt x="54" y="22"/>
                  <a:pt x="54" y="21"/>
                </a:cubicBezTo>
                <a:cubicBezTo>
                  <a:pt x="54" y="21"/>
                  <a:pt x="55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8"/>
                  <a:pt x="54" y="17"/>
                  <a:pt x="54" y="17"/>
                </a:cubicBezTo>
                <a:cubicBezTo>
                  <a:pt x="54" y="16"/>
                  <a:pt x="53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5" y="12"/>
                  <a:pt x="43" y="13"/>
                  <a:pt x="43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6"/>
                  <a:pt x="43" y="16"/>
                </a:cubicBezTo>
                <a:cubicBezTo>
                  <a:pt x="43" y="16"/>
                  <a:pt x="43" y="16"/>
                  <a:pt x="43" y="17"/>
                </a:cubicBezTo>
                <a:cubicBezTo>
                  <a:pt x="43" y="17"/>
                  <a:pt x="43" y="18"/>
                  <a:pt x="42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42" y="18"/>
                  <a:pt x="42" y="19"/>
                  <a:pt x="42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3" y="19"/>
                  <a:pt x="44" y="21"/>
                  <a:pt x="43" y="23"/>
                </a:cubicBezTo>
                <a:cubicBezTo>
                  <a:pt x="43" y="24"/>
                  <a:pt x="44" y="25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7"/>
                  <a:pt x="45" y="27"/>
                  <a:pt x="44" y="28"/>
                </a:cubicBezTo>
                <a:cubicBezTo>
                  <a:pt x="44" y="28"/>
                  <a:pt x="44" y="29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1" y="31"/>
                  <a:pt x="40" y="31"/>
                </a:cubicBezTo>
                <a:cubicBezTo>
                  <a:pt x="40" y="31"/>
                  <a:pt x="40" y="31"/>
                  <a:pt x="40" y="31"/>
                </a:cubicBezTo>
                <a:cubicBezTo>
                  <a:pt x="43" y="32"/>
                  <a:pt x="48" y="33"/>
                  <a:pt x="48" y="33"/>
                </a:cubicBezTo>
                <a:cubicBezTo>
                  <a:pt x="49" y="34"/>
                  <a:pt x="50" y="34"/>
                  <a:pt x="53" y="45"/>
                </a:cubicBezTo>
                <a:cubicBezTo>
                  <a:pt x="53" y="45"/>
                  <a:pt x="53" y="45"/>
                  <a:pt x="53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62" y="40"/>
                  <a:pt x="60" y="32"/>
                  <a:pt x="60" y="32"/>
                </a:cubicBezTo>
                <a:cubicBezTo>
                  <a:pt x="59" y="32"/>
                  <a:pt x="54" y="30"/>
                  <a:pt x="52" y="30"/>
                </a:cubicBezTo>
                <a:close/>
                <a:moveTo>
                  <a:pt x="71" y="5"/>
                </a:moveTo>
                <a:cubicBezTo>
                  <a:pt x="71" y="51"/>
                  <a:pt x="71" y="51"/>
                  <a:pt x="71" y="51"/>
                </a:cubicBezTo>
                <a:cubicBezTo>
                  <a:pt x="71" y="54"/>
                  <a:pt x="68" y="56"/>
                  <a:pt x="65" y="56"/>
                </a:cubicBezTo>
                <a:cubicBezTo>
                  <a:pt x="19" y="56"/>
                  <a:pt x="19" y="56"/>
                  <a:pt x="19" y="56"/>
                </a:cubicBezTo>
                <a:cubicBezTo>
                  <a:pt x="7" y="67"/>
                  <a:pt x="7" y="67"/>
                  <a:pt x="7" y="67"/>
                </a:cubicBezTo>
                <a:cubicBezTo>
                  <a:pt x="7" y="67"/>
                  <a:pt x="6" y="67"/>
                  <a:pt x="6" y="67"/>
                </a:cubicBezTo>
                <a:cubicBezTo>
                  <a:pt x="6" y="67"/>
                  <a:pt x="5" y="67"/>
                  <a:pt x="5" y="67"/>
                </a:cubicBezTo>
                <a:cubicBezTo>
                  <a:pt x="4" y="67"/>
                  <a:pt x="4" y="66"/>
                  <a:pt x="5" y="65"/>
                </a:cubicBezTo>
                <a:cubicBezTo>
                  <a:pt x="8" y="56"/>
                  <a:pt x="8" y="56"/>
                  <a:pt x="8" y="56"/>
                </a:cubicBezTo>
                <a:cubicBezTo>
                  <a:pt x="5" y="56"/>
                  <a:pt x="5" y="56"/>
                  <a:pt x="5" y="56"/>
                </a:cubicBezTo>
                <a:cubicBezTo>
                  <a:pt x="2" y="56"/>
                  <a:pt x="0" y="54"/>
                  <a:pt x="0" y="51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3"/>
                  <a:pt x="71" y="5"/>
                </a:cubicBezTo>
                <a:close/>
                <a:moveTo>
                  <a:pt x="68" y="5"/>
                </a:moveTo>
                <a:cubicBezTo>
                  <a:pt x="68" y="4"/>
                  <a:pt x="67" y="3"/>
                  <a:pt x="65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51"/>
                  <a:pt x="3" y="51"/>
                  <a:pt x="3" y="51"/>
                </a:cubicBezTo>
                <a:cubicBezTo>
                  <a:pt x="3" y="52"/>
                  <a:pt x="4" y="53"/>
                  <a:pt x="5" y="53"/>
                </a:cubicBezTo>
                <a:cubicBezTo>
                  <a:pt x="10" y="53"/>
                  <a:pt x="10" y="53"/>
                  <a:pt x="10" y="53"/>
                </a:cubicBezTo>
                <a:cubicBezTo>
                  <a:pt x="11" y="53"/>
                  <a:pt x="11" y="53"/>
                  <a:pt x="12" y="54"/>
                </a:cubicBezTo>
                <a:cubicBezTo>
                  <a:pt x="12" y="54"/>
                  <a:pt x="12" y="55"/>
                  <a:pt x="12" y="55"/>
                </a:cubicBezTo>
                <a:cubicBezTo>
                  <a:pt x="10" y="61"/>
                  <a:pt x="10" y="61"/>
                  <a:pt x="10" y="61"/>
                </a:cubicBezTo>
                <a:cubicBezTo>
                  <a:pt x="18" y="54"/>
                  <a:pt x="18" y="54"/>
                  <a:pt x="18" y="54"/>
                </a:cubicBezTo>
                <a:cubicBezTo>
                  <a:pt x="18" y="53"/>
                  <a:pt x="18" y="53"/>
                  <a:pt x="19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7" y="53"/>
                  <a:pt x="68" y="52"/>
                  <a:pt x="68" y="51"/>
                </a:cubicBezTo>
                <a:lnTo>
                  <a:pt x="68" y="5"/>
                </a:lnTo>
                <a:close/>
                <a:moveTo>
                  <a:pt x="5" y="17"/>
                </a:moveTo>
                <a:cubicBezTo>
                  <a:pt x="6" y="17"/>
                  <a:pt x="6" y="16"/>
                  <a:pt x="6" y="16"/>
                </a:cubicBezTo>
                <a:cubicBezTo>
                  <a:pt x="6" y="6"/>
                  <a:pt x="6" y="6"/>
                  <a:pt x="6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5"/>
                </a:cubicBezTo>
                <a:cubicBezTo>
                  <a:pt x="18" y="5"/>
                  <a:pt x="18" y="4"/>
                  <a:pt x="17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5" y="5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6"/>
                  <a:pt x="4" y="17"/>
                  <a:pt x="5" y="17"/>
                </a:cubicBezTo>
                <a:close/>
                <a:moveTo>
                  <a:pt x="5" y="19"/>
                </a:moveTo>
                <a:cubicBezTo>
                  <a:pt x="4" y="19"/>
                  <a:pt x="4" y="19"/>
                  <a:pt x="4" y="20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5"/>
                  <a:pt x="4" y="26"/>
                  <a:pt x="5" y="26"/>
                </a:cubicBezTo>
                <a:cubicBezTo>
                  <a:pt x="6" y="26"/>
                  <a:pt x="6" y="25"/>
                  <a:pt x="6" y="25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19"/>
                  <a:pt x="6" y="19"/>
                  <a:pt x="5" y="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9296F43C-842F-404E-9B37-08F41F189050}"/>
              </a:ext>
            </a:extLst>
          </p:cNvPr>
          <p:cNvSpPr>
            <a:spLocks/>
          </p:cNvSpPr>
          <p:nvPr/>
        </p:nvSpPr>
        <p:spPr bwMode="auto">
          <a:xfrm rot="18285518">
            <a:off x="5369191" y="2249986"/>
            <a:ext cx="1383506" cy="1385888"/>
          </a:xfrm>
          <a:custGeom>
            <a:avLst/>
            <a:gdLst>
              <a:gd name="T0" fmla="*/ 173 w 235"/>
              <a:gd name="T1" fmla="*/ 14 h 235"/>
              <a:gd name="T2" fmla="*/ 118 w 235"/>
              <a:gd name="T3" fmla="*/ 0 h 235"/>
              <a:gd name="T4" fmla="*/ 107 w 235"/>
              <a:gd name="T5" fmla="*/ 1 h 235"/>
              <a:gd name="T6" fmla="*/ 11 w 235"/>
              <a:gd name="T7" fmla="*/ 69 h 235"/>
              <a:gd name="T8" fmla="*/ 0 w 235"/>
              <a:gd name="T9" fmla="*/ 118 h 235"/>
              <a:gd name="T10" fmla="*/ 118 w 235"/>
              <a:gd name="T11" fmla="*/ 235 h 235"/>
              <a:gd name="T12" fmla="*/ 234 w 235"/>
              <a:gd name="T13" fmla="*/ 129 h 235"/>
              <a:gd name="T14" fmla="*/ 235 w 235"/>
              <a:gd name="T15" fmla="*/ 118 h 235"/>
              <a:gd name="T16" fmla="*/ 173 w 235"/>
              <a:gd name="T17" fmla="*/ 1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" h="235">
                <a:moveTo>
                  <a:pt x="173" y="14"/>
                </a:moveTo>
                <a:cubicBezTo>
                  <a:pt x="156" y="5"/>
                  <a:pt x="137" y="0"/>
                  <a:pt x="118" y="0"/>
                </a:cubicBezTo>
                <a:cubicBezTo>
                  <a:pt x="114" y="0"/>
                  <a:pt x="111" y="1"/>
                  <a:pt x="107" y="1"/>
                </a:cubicBezTo>
                <a:cubicBezTo>
                  <a:pt x="90" y="38"/>
                  <a:pt x="54" y="65"/>
                  <a:pt x="11" y="69"/>
                </a:cubicBezTo>
                <a:cubicBezTo>
                  <a:pt x="4" y="84"/>
                  <a:pt x="0" y="100"/>
                  <a:pt x="0" y="118"/>
                </a:cubicBezTo>
                <a:cubicBezTo>
                  <a:pt x="0" y="182"/>
                  <a:pt x="53" y="235"/>
                  <a:pt x="118" y="235"/>
                </a:cubicBezTo>
                <a:cubicBezTo>
                  <a:pt x="178" y="235"/>
                  <a:pt x="228" y="189"/>
                  <a:pt x="234" y="129"/>
                </a:cubicBezTo>
                <a:cubicBezTo>
                  <a:pt x="235" y="125"/>
                  <a:pt x="235" y="122"/>
                  <a:pt x="235" y="118"/>
                </a:cubicBezTo>
                <a:cubicBezTo>
                  <a:pt x="235" y="73"/>
                  <a:pt x="210" y="34"/>
                  <a:pt x="173" y="1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41" name="Freeform 13">
            <a:extLst>
              <a:ext uri="{FF2B5EF4-FFF2-40B4-BE49-F238E27FC236}">
                <a16:creationId xmlns:a16="http://schemas.microsoft.com/office/drawing/2014/main" id="{F8066A37-CA76-4F7D-876E-BE8B355DDD30}"/>
              </a:ext>
            </a:extLst>
          </p:cNvPr>
          <p:cNvSpPr>
            <a:spLocks noEditPoints="1"/>
          </p:cNvSpPr>
          <p:nvPr/>
        </p:nvSpPr>
        <p:spPr bwMode="auto">
          <a:xfrm>
            <a:off x="5873955" y="2506987"/>
            <a:ext cx="536972" cy="432197"/>
          </a:xfrm>
          <a:custGeom>
            <a:avLst/>
            <a:gdLst>
              <a:gd name="T0" fmla="*/ 77 w 83"/>
              <a:gd name="T1" fmla="*/ 43 h 66"/>
              <a:gd name="T2" fmla="*/ 77 w 83"/>
              <a:gd name="T3" fmla="*/ 8 h 66"/>
              <a:gd name="T4" fmla="*/ 76 w 83"/>
              <a:gd name="T5" fmla="*/ 7 h 66"/>
              <a:gd name="T6" fmla="*/ 7 w 83"/>
              <a:gd name="T7" fmla="*/ 7 h 66"/>
              <a:gd name="T8" fmla="*/ 6 w 83"/>
              <a:gd name="T9" fmla="*/ 8 h 66"/>
              <a:gd name="T10" fmla="*/ 6 w 83"/>
              <a:gd name="T11" fmla="*/ 43 h 66"/>
              <a:gd name="T12" fmla="*/ 7 w 83"/>
              <a:gd name="T13" fmla="*/ 44 h 66"/>
              <a:gd name="T14" fmla="*/ 76 w 83"/>
              <a:gd name="T15" fmla="*/ 44 h 66"/>
              <a:gd name="T16" fmla="*/ 77 w 83"/>
              <a:gd name="T17" fmla="*/ 43 h 66"/>
              <a:gd name="T18" fmla="*/ 75 w 83"/>
              <a:gd name="T19" fmla="*/ 42 h 66"/>
              <a:gd name="T20" fmla="*/ 8 w 83"/>
              <a:gd name="T21" fmla="*/ 42 h 66"/>
              <a:gd name="T22" fmla="*/ 8 w 83"/>
              <a:gd name="T23" fmla="*/ 9 h 66"/>
              <a:gd name="T24" fmla="*/ 75 w 83"/>
              <a:gd name="T25" fmla="*/ 9 h 66"/>
              <a:gd name="T26" fmla="*/ 75 w 83"/>
              <a:gd name="T27" fmla="*/ 42 h 66"/>
              <a:gd name="T28" fmla="*/ 75 w 83"/>
              <a:gd name="T29" fmla="*/ 0 h 66"/>
              <a:gd name="T30" fmla="*/ 8 w 83"/>
              <a:gd name="T31" fmla="*/ 0 h 66"/>
              <a:gd name="T32" fmla="*/ 0 w 83"/>
              <a:gd name="T33" fmla="*/ 8 h 66"/>
              <a:gd name="T34" fmla="*/ 0 w 83"/>
              <a:gd name="T35" fmla="*/ 46 h 66"/>
              <a:gd name="T36" fmla="*/ 8 w 83"/>
              <a:gd name="T37" fmla="*/ 53 h 66"/>
              <a:gd name="T38" fmla="*/ 33 w 83"/>
              <a:gd name="T39" fmla="*/ 53 h 66"/>
              <a:gd name="T40" fmla="*/ 33 w 83"/>
              <a:gd name="T41" fmla="*/ 55 h 66"/>
              <a:gd name="T42" fmla="*/ 27 w 83"/>
              <a:gd name="T43" fmla="*/ 59 h 66"/>
              <a:gd name="T44" fmla="*/ 25 w 83"/>
              <a:gd name="T45" fmla="*/ 61 h 66"/>
              <a:gd name="T46" fmla="*/ 25 w 83"/>
              <a:gd name="T47" fmla="*/ 64 h 66"/>
              <a:gd name="T48" fmla="*/ 27 w 83"/>
              <a:gd name="T49" fmla="*/ 66 h 66"/>
              <a:gd name="T50" fmla="*/ 57 w 83"/>
              <a:gd name="T51" fmla="*/ 66 h 66"/>
              <a:gd name="T52" fmla="*/ 59 w 83"/>
              <a:gd name="T53" fmla="*/ 64 h 66"/>
              <a:gd name="T54" fmla="*/ 59 w 83"/>
              <a:gd name="T55" fmla="*/ 61 h 66"/>
              <a:gd name="T56" fmla="*/ 57 w 83"/>
              <a:gd name="T57" fmla="*/ 59 h 66"/>
              <a:gd name="T58" fmla="*/ 51 w 83"/>
              <a:gd name="T59" fmla="*/ 55 h 66"/>
              <a:gd name="T60" fmla="*/ 51 w 83"/>
              <a:gd name="T61" fmla="*/ 53 h 66"/>
              <a:gd name="T62" fmla="*/ 75 w 83"/>
              <a:gd name="T63" fmla="*/ 53 h 66"/>
              <a:gd name="T64" fmla="*/ 83 w 83"/>
              <a:gd name="T65" fmla="*/ 46 h 66"/>
              <a:gd name="T66" fmla="*/ 83 w 83"/>
              <a:gd name="T67" fmla="*/ 8 h 66"/>
              <a:gd name="T68" fmla="*/ 75 w 83"/>
              <a:gd name="T69" fmla="*/ 0 h 66"/>
              <a:gd name="T70" fmla="*/ 36 w 83"/>
              <a:gd name="T71" fmla="*/ 55 h 66"/>
              <a:gd name="T72" fmla="*/ 36 w 83"/>
              <a:gd name="T73" fmla="*/ 52 h 66"/>
              <a:gd name="T74" fmla="*/ 48 w 83"/>
              <a:gd name="T75" fmla="*/ 52 h 66"/>
              <a:gd name="T76" fmla="*/ 48 w 83"/>
              <a:gd name="T77" fmla="*/ 55 h 66"/>
              <a:gd name="T78" fmla="*/ 56 w 83"/>
              <a:gd name="T79" fmla="*/ 62 h 66"/>
              <a:gd name="T80" fmla="*/ 56 w 83"/>
              <a:gd name="T81" fmla="*/ 63 h 66"/>
              <a:gd name="T82" fmla="*/ 28 w 83"/>
              <a:gd name="T83" fmla="*/ 63 h 66"/>
              <a:gd name="T84" fmla="*/ 28 w 83"/>
              <a:gd name="T85" fmla="*/ 62 h 66"/>
              <a:gd name="T86" fmla="*/ 36 w 83"/>
              <a:gd name="T87" fmla="*/ 55 h 66"/>
              <a:gd name="T88" fmla="*/ 8 w 83"/>
              <a:gd name="T89" fmla="*/ 50 h 66"/>
              <a:gd name="T90" fmla="*/ 3 w 83"/>
              <a:gd name="T91" fmla="*/ 46 h 66"/>
              <a:gd name="T92" fmla="*/ 3 w 83"/>
              <a:gd name="T93" fmla="*/ 8 h 66"/>
              <a:gd name="T94" fmla="*/ 8 w 83"/>
              <a:gd name="T95" fmla="*/ 3 h 66"/>
              <a:gd name="T96" fmla="*/ 75 w 83"/>
              <a:gd name="T97" fmla="*/ 3 h 66"/>
              <a:gd name="T98" fmla="*/ 80 w 83"/>
              <a:gd name="T99" fmla="*/ 8 h 66"/>
              <a:gd name="T100" fmla="*/ 80 w 83"/>
              <a:gd name="T101" fmla="*/ 46 h 66"/>
              <a:gd name="T102" fmla="*/ 75 w 83"/>
              <a:gd name="T103" fmla="*/ 50 h 66"/>
              <a:gd name="T104" fmla="*/ 8 w 83"/>
              <a:gd name="T105" fmla="*/ 50 h 66"/>
              <a:gd name="T106" fmla="*/ 44 w 83"/>
              <a:gd name="T107" fmla="*/ 48 h 66"/>
              <a:gd name="T108" fmla="*/ 42 w 83"/>
              <a:gd name="T109" fmla="*/ 50 h 66"/>
              <a:gd name="T110" fmla="*/ 40 w 83"/>
              <a:gd name="T111" fmla="*/ 48 h 66"/>
              <a:gd name="T112" fmla="*/ 42 w 83"/>
              <a:gd name="T113" fmla="*/ 46 h 66"/>
              <a:gd name="T114" fmla="*/ 44 w 83"/>
              <a:gd name="T115" fmla="*/ 4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3" h="66">
                <a:moveTo>
                  <a:pt x="77" y="43"/>
                </a:moveTo>
                <a:cubicBezTo>
                  <a:pt x="77" y="8"/>
                  <a:pt x="77" y="8"/>
                  <a:pt x="77" y="8"/>
                </a:cubicBezTo>
                <a:cubicBezTo>
                  <a:pt x="77" y="7"/>
                  <a:pt x="77" y="7"/>
                  <a:pt x="76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6" y="7"/>
                  <a:pt x="6" y="8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4"/>
                  <a:pt x="7" y="44"/>
                  <a:pt x="7" y="44"/>
                </a:cubicBezTo>
                <a:cubicBezTo>
                  <a:pt x="76" y="44"/>
                  <a:pt x="76" y="44"/>
                  <a:pt x="76" y="44"/>
                </a:cubicBezTo>
                <a:cubicBezTo>
                  <a:pt x="77" y="44"/>
                  <a:pt x="77" y="44"/>
                  <a:pt x="77" y="43"/>
                </a:cubicBezTo>
                <a:close/>
                <a:moveTo>
                  <a:pt x="75" y="42"/>
                </a:moveTo>
                <a:cubicBezTo>
                  <a:pt x="8" y="42"/>
                  <a:pt x="8" y="42"/>
                  <a:pt x="8" y="42"/>
                </a:cubicBezTo>
                <a:cubicBezTo>
                  <a:pt x="8" y="9"/>
                  <a:pt x="8" y="9"/>
                  <a:pt x="8" y="9"/>
                </a:cubicBezTo>
                <a:cubicBezTo>
                  <a:pt x="75" y="9"/>
                  <a:pt x="75" y="9"/>
                  <a:pt x="75" y="9"/>
                </a:cubicBezTo>
                <a:lnTo>
                  <a:pt x="75" y="42"/>
                </a:lnTo>
                <a:close/>
                <a:moveTo>
                  <a:pt x="75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50"/>
                  <a:pt x="4" y="53"/>
                  <a:pt x="8" y="53"/>
                </a:cubicBezTo>
                <a:cubicBezTo>
                  <a:pt x="33" y="53"/>
                  <a:pt x="33" y="53"/>
                  <a:pt x="33" y="53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59"/>
                  <a:pt x="27" y="59"/>
                  <a:pt x="27" y="59"/>
                </a:cubicBezTo>
                <a:cubicBezTo>
                  <a:pt x="26" y="59"/>
                  <a:pt x="25" y="60"/>
                  <a:pt x="25" y="61"/>
                </a:cubicBezTo>
                <a:cubicBezTo>
                  <a:pt x="25" y="64"/>
                  <a:pt x="25" y="64"/>
                  <a:pt x="25" y="64"/>
                </a:cubicBezTo>
                <a:cubicBezTo>
                  <a:pt x="25" y="65"/>
                  <a:pt x="26" y="66"/>
                  <a:pt x="27" y="66"/>
                </a:cubicBezTo>
                <a:cubicBezTo>
                  <a:pt x="57" y="66"/>
                  <a:pt x="57" y="66"/>
                  <a:pt x="57" y="66"/>
                </a:cubicBezTo>
                <a:cubicBezTo>
                  <a:pt x="58" y="66"/>
                  <a:pt x="59" y="65"/>
                  <a:pt x="59" y="64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0"/>
                  <a:pt x="58" y="59"/>
                  <a:pt x="57" y="59"/>
                </a:cubicBezTo>
                <a:cubicBezTo>
                  <a:pt x="56" y="59"/>
                  <a:pt x="51" y="59"/>
                  <a:pt x="51" y="55"/>
                </a:cubicBezTo>
                <a:cubicBezTo>
                  <a:pt x="51" y="53"/>
                  <a:pt x="51" y="53"/>
                  <a:pt x="51" y="53"/>
                </a:cubicBezTo>
                <a:cubicBezTo>
                  <a:pt x="75" y="53"/>
                  <a:pt x="75" y="53"/>
                  <a:pt x="75" y="53"/>
                </a:cubicBezTo>
                <a:cubicBezTo>
                  <a:pt x="80" y="53"/>
                  <a:pt x="83" y="50"/>
                  <a:pt x="83" y="46"/>
                </a:cubicBezTo>
                <a:cubicBezTo>
                  <a:pt x="83" y="8"/>
                  <a:pt x="83" y="8"/>
                  <a:pt x="83" y="8"/>
                </a:cubicBezTo>
                <a:cubicBezTo>
                  <a:pt x="83" y="4"/>
                  <a:pt x="80" y="0"/>
                  <a:pt x="75" y="0"/>
                </a:cubicBezTo>
                <a:close/>
                <a:moveTo>
                  <a:pt x="36" y="55"/>
                </a:moveTo>
                <a:cubicBezTo>
                  <a:pt x="36" y="52"/>
                  <a:pt x="36" y="52"/>
                  <a:pt x="36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5"/>
                  <a:pt x="48" y="55"/>
                  <a:pt x="48" y="55"/>
                </a:cubicBezTo>
                <a:cubicBezTo>
                  <a:pt x="48" y="60"/>
                  <a:pt x="52" y="61"/>
                  <a:pt x="56" y="62"/>
                </a:cubicBezTo>
                <a:cubicBezTo>
                  <a:pt x="56" y="63"/>
                  <a:pt x="56" y="63"/>
                  <a:pt x="56" y="63"/>
                </a:cubicBezTo>
                <a:cubicBezTo>
                  <a:pt x="28" y="63"/>
                  <a:pt x="28" y="63"/>
                  <a:pt x="28" y="63"/>
                </a:cubicBezTo>
                <a:cubicBezTo>
                  <a:pt x="28" y="62"/>
                  <a:pt x="28" y="62"/>
                  <a:pt x="28" y="62"/>
                </a:cubicBezTo>
                <a:cubicBezTo>
                  <a:pt x="31" y="61"/>
                  <a:pt x="36" y="60"/>
                  <a:pt x="36" y="55"/>
                </a:cubicBezTo>
                <a:close/>
                <a:moveTo>
                  <a:pt x="8" y="50"/>
                </a:moveTo>
                <a:cubicBezTo>
                  <a:pt x="5" y="50"/>
                  <a:pt x="3" y="48"/>
                  <a:pt x="3" y="46"/>
                </a:cubicBezTo>
                <a:cubicBezTo>
                  <a:pt x="3" y="8"/>
                  <a:pt x="3" y="8"/>
                  <a:pt x="3" y="8"/>
                </a:cubicBezTo>
                <a:cubicBezTo>
                  <a:pt x="3" y="5"/>
                  <a:pt x="5" y="3"/>
                  <a:pt x="8" y="3"/>
                </a:cubicBezTo>
                <a:cubicBezTo>
                  <a:pt x="75" y="3"/>
                  <a:pt x="75" y="3"/>
                  <a:pt x="75" y="3"/>
                </a:cubicBezTo>
                <a:cubicBezTo>
                  <a:pt x="78" y="3"/>
                  <a:pt x="80" y="5"/>
                  <a:pt x="80" y="8"/>
                </a:cubicBezTo>
                <a:cubicBezTo>
                  <a:pt x="80" y="46"/>
                  <a:pt x="80" y="46"/>
                  <a:pt x="80" y="46"/>
                </a:cubicBezTo>
                <a:cubicBezTo>
                  <a:pt x="80" y="48"/>
                  <a:pt x="78" y="50"/>
                  <a:pt x="75" y="50"/>
                </a:cubicBezTo>
                <a:lnTo>
                  <a:pt x="8" y="50"/>
                </a:lnTo>
                <a:close/>
                <a:moveTo>
                  <a:pt x="44" y="48"/>
                </a:moveTo>
                <a:cubicBezTo>
                  <a:pt x="44" y="49"/>
                  <a:pt x="43" y="50"/>
                  <a:pt x="42" y="50"/>
                </a:cubicBezTo>
                <a:cubicBezTo>
                  <a:pt x="41" y="50"/>
                  <a:pt x="40" y="49"/>
                  <a:pt x="40" y="48"/>
                </a:cubicBezTo>
                <a:cubicBezTo>
                  <a:pt x="40" y="47"/>
                  <a:pt x="41" y="46"/>
                  <a:pt x="42" y="46"/>
                </a:cubicBezTo>
                <a:cubicBezTo>
                  <a:pt x="43" y="46"/>
                  <a:pt x="44" y="47"/>
                  <a:pt x="44" y="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77B0FD-3C75-47E8-8E90-7BB2F6CEDA25}"/>
              </a:ext>
            </a:extLst>
          </p:cNvPr>
          <p:cNvSpPr txBox="1"/>
          <p:nvPr/>
        </p:nvSpPr>
        <p:spPr>
          <a:xfrm>
            <a:off x="5622522" y="3038395"/>
            <a:ext cx="9855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Information</a:t>
            </a: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D56253C6-CDCA-4BC0-984A-744BDC45FF82}"/>
              </a:ext>
            </a:extLst>
          </p:cNvPr>
          <p:cNvSpPr txBox="1"/>
          <p:nvPr/>
        </p:nvSpPr>
        <p:spPr>
          <a:xfrm>
            <a:off x="214233" y="5310907"/>
            <a:ext cx="8095266" cy="3522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Other Method: News advertisement, door to door marketing, leaflets and pamphlets</a:t>
            </a:r>
          </a:p>
        </p:txBody>
      </p:sp>
    </p:spTree>
    <p:extLst>
      <p:ext uri="{BB962C8B-B14F-4D97-AF65-F5344CB8AC3E}">
        <p14:creationId xmlns:p14="http://schemas.microsoft.com/office/powerpoint/2010/main" val="370373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6" grpId="0"/>
      <p:bldP spid="17" grpId="0" animBg="1"/>
      <p:bldP spid="18" grpId="0"/>
      <p:bldP spid="21" grpId="0" animBg="1"/>
      <p:bldP spid="22" grpId="0"/>
      <p:bldP spid="23" grpId="0" animBg="1"/>
      <p:bldP spid="25" grpId="0"/>
      <p:bldP spid="26" grpId="0"/>
      <p:bldP spid="27" grpId="0" build="p"/>
      <p:bldP spid="28" grpId="0"/>
      <p:bldP spid="29" grpId="0"/>
      <p:bldP spid="30" grpId="0"/>
      <p:bldP spid="31" grpId="0"/>
      <p:bldP spid="32" grpId="0"/>
      <p:bldP spid="37" grpId="0" animBg="1"/>
      <p:bldP spid="39" grpId="0"/>
      <p:bldP spid="34" grpId="0" animBg="1"/>
      <p:bldP spid="35" grpId="0" animBg="1"/>
      <p:bldP spid="40" grpId="0" animBg="1"/>
      <p:bldP spid="41" grpId="0" animBg="1"/>
      <p:bldP spid="4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680" y="1073895"/>
            <a:ext cx="8370529" cy="414732"/>
          </a:xfrm>
        </p:spPr>
        <p:txBody>
          <a:bodyPr>
            <a:normAutofit/>
          </a:bodyPr>
          <a:lstStyle/>
          <a:p>
            <a:pPr marL="171450" indent="-171450"/>
            <a:r>
              <a:rPr lang="en-IN" dirty="0"/>
              <a:t>Honouring the Request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2A5FEE9-5C4B-43A1-8B57-95AF6D218D16}"/>
              </a:ext>
            </a:extLst>
          </p:cNvPr>
          <p:cNvSpPr/>
          <p:nvPr/>
        </p:nvSpPr>
        <p:spPr>
          <a:xfrm>
            <a:off x="3324874" y="2477242"/>
            <a:ext cx="813808" cy="2702789"/>
          </a:xfrm>
          <a:custGeom>
            <a:avLst/>
            <a:gdLst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290800 w 3195530"/>
              <a:gd name="connsiteY3" fmla="*/ 0 h 10612860"/>
              <a:gd name="connsiteX4" fmla="*/ 1852755 w 3195530"/>
              <a:gd name="connsiteY4" fmla="*/ 556368 h 10612860"/>
              <a:gd name="connsiteX5" fmla="*/ 1880139 w 3195530"/>
              <a:gd name="connsiteY5" fmla="*/ 826219 h 10612860"/>
              <a:gd name="connsiteX6" fmla="*/ 1800885 w 3195530"/>
              <a:gd name="connsiteY6" fmla="*/ 889179 h 10612860"/>
              <a:gd name="connsiteX7" fmla="*/ 1665029 w 3195530"/>
              <a:gd name="connsiteY7" fmla="*/ 1234718 h 10612860"/>
              <a:gd name="connsiteX8" fmla="*/ 1649096 w 3195530"/>
              <a:gd name="connsiteY8" fmla="*/ 1339123 h 10612860"/>
              <a:gd name="connsiteX9" fmla="*/ 1534696 w 3195530"/>
              <a:gd name="connsiteY9" fmla="*/ 1530388 h 10612860"/>
              <a:gd name="connsiteX10" fmla="*/ 1721540 w 3195530"/>
              <a:gd name="connsiteY10" fmla="*/ 1740863 h 10612860"/>
              <a:gd name="connsiteX11" fmla="*/ 1724957 w 3195530"/>
              <a:gd name="connsiteY11" fmla="*/ 1755132 h 10612860"/>
              <a:gd name="connsiteX12" fmla="*/ 1652304 w 3195530"/>
              <a:gd name="connsiteY12" fmla="*/ 1750313 h 10612860"/>
              <a:gd name="connsiteX13" fmla="*/ 1751358 w 3195530"/>
              <a:gd name="connsiteY13" fmla="*/ 1930550 h 10612860"/>
              <a:gd name="connsiteX14" fmla="*/ 1724957 w 3195530"/>
              <a:gd name="connsiteY14" fmla="*/ 1755132 h 10612860"/>
              <a:gd name="connsiteX15" fmla="*/ 1736291 w 3195530"/>
              <a:gd name="connsiteY15" fmla="*/ 1755884 h 10612860"/>
              <a:gd name="connsiteX16" fmla="*/ 1721540 w 3195530"/>
              <a:gd name="connsiteY16" fmla="*/ 1740863 h 10612860"/>
              <a:gd name="connsiteX17" fmla="*/ 1667880 w 3195530"/>
              <a:gd name="connsiteY17" fmla="*/ 1609649 h 10612860"/>
              <a:gd name="connsiteX18" fmla="*/ 1658106 w 3195530"/>
              <a:gd name="connsiteY18" fmla="*/ 1372022 h 10612860"/>
              <a:gd name="connsiteX19" fmla="*/ 1734509 w 3195530"/>
              <a:gd name="connsiteY19" fmla="*/ 1541309 h 10612860"/>
              <a:gd name="connsiteX20" fmla="*/ 2326647 w 3195530"/>
              <a:gd name="connsiteY20" fmla="*/ 1715111 h 10612860"/>
              <a:gd name="connsiteX21" fmla="*/ 2509435 w 3195530"/>
              <a:gd name="connsiteY21" fmla="*/ 1794736 h 10612860"/>
              <a:gd name="connsiteX22" fmla="*/ 2606453 w 3195530"/>
              <a:gd name="connsiteY22" fmla="*/ 2095611 h 10612860"/>
              <a:gd name="connsiteX23" fmla="*/ 2672829 w 3195530"/>
              <a:gd name="connsiteY23" fmla="*/ 2178119 h 10612860"/>
              <a:gd name="connsiteX24" fmla="*/ 2670233 w 3195530"/>
              <a:gd name="connsiteY24" fmla="*/ 2302646 h 10612860"/>
              <a:gd name="connsiteX25" fmla="*/ 2712685 w 3195530"/>
              <a:gd name="connsiteY25" fmla="*/ 2352064 h 10612860"/>
              <a:gd name="connsiteX26" fmla="*/ 2702149 w 3195530"/>
              <a:gd name="connsiteY26" fmla="*/ 2404747 h 10612860"/>
              <a:gd name="connsiteX27" fmla="*/ 2763128 w 3195530"/>
              <a:gd name="connsiteY27" fmla="*/ 2436539 h 10612860"/>
              <a:gd name="connsiteX28" fmla="*/ 2757987 w 3195530"/>
              <a:gd name="connsiteY28" fmla="*/ 2539216 h 10612860"/>
              <a:gd name="connsiteX29" fmla="*/ 3024915 w 3195530"/>
              <a:gd name="connsiteY29" fmla="*/ 2938542 h 10612860"/>
              <a:gd name="connsiteX30" fmla="*/ 3138120 w 3195530"/>
              <a:gd name="connsiteY30" fmla="*/ 3005297 h 10612860"/>
              <a:gd name="connsiteX31" fmla="*/ 3194723 w 3195530"/>
              <a:gd name="connsiteY31" fmla="*/ 3333739 h 10612860"/>
              <a:gd name="connsiteX32" fmla="*/ 2857806 w 3195530"/>
              <a:gd name="connsiteY32" fmla="*/ 3656225 h 10612860"/>
              <a:gd name="connsiteX33" fmla="*/ 2542420 w 3195530"/>
              <a:gd name="connsiteY33" fmla="*/ 3660305 h 10612860"/>
              <a:gd name="connsiteX34" fmla="*/ 2461079 w 3195530"/>
              <a:gd name="connsiteY34" fmla="*/ 3610217 h 10612860"/>
              <a:gd name="connsiteX35" fmla="*/ 2503020 w 3195530"/>
              <a:gd name="connsiteY35" fmla="*/ 3730889 h 10612860"/>
              <a:gd name="connsiteX36" fmla="*/ 2445357 w 3195530"/>
              <a:gd name="connsiteY36" fmla="*/ 3730903 h 10612860"/>
              <a:gd name="connsiteX37" fmla="*/ 2445357 w 3195530"/>
              <a:gd name="connsiteY37" fmla="*/ 3964866 h 10612860"/>
              <a:gd name="connsiteX38" fmla="*/ 2459686 w 3195530"/>
              <a:gd name="connsiteY38" fmla="*/ 3964866 h 10612860"/>
              <a:gd name="connsiteX39" fmla="*/ 2469021 w 3195530"/>
              <a:gd name="connsiteY39" fmla="*/ 4013875 h 10612860"/>
              <a:gd name="connsiteX40" fmla="*/ 2974950 w 3195530"/>
              <a:gd name="connsiteY40" fmla="*/ 5593332 h 10612860"/>
              <a:gd name="connsiteX41" fmla="*/ 2708419 w 3195530"/>
              <a:gd name="connsiteY41" fmla="*/ 5730659 h 10612860"/>
              <a:gd name="connsiteX42" fmla="*/ 2736752 w 3195530"/>
              <a:gd name="connsiteY42" fmla="*/ 6385004 h 10612860"/>
              <a:gd name="connsiteX43" fmla="*/ 2718427 w 3195530"/>
              <a:gd name="connsiteY43" fmla="*/ 7009774 h 10612860"/>
              <a:gd name="connsiteX44" fmla="*/ 2690545 w 3195530"/>
              <a:gd name="connsiteY44" fmla="*/ 7429203 h 10612860"/>
              <a:gd name="connsiteX45" fmla="*/ 2595054 w 3195530"/>
              <a:gd name="connsiteY45" fmla="*/ 7760350 h 10612860"/>
              <a:gd name="connsiteX46" fmla="*/ 2500175 w 3195530"/>
              <a:gd name="connsiteY46" fmla="*/ 7873515 h 10612860"/>
              <a:gd name="connsiteX47" fmla="*/ 2483431 w 3195530"/>
              <a:gd name="connsiteY47" fmla="*/ 8113645 h 10612860"/>
              <a:gd name="connsiteX48" fmla="*/ 2412136 w 3195530"/>
              <a:gd name="connsiteY48" fmla="*/ 8776730 h 10612860"/>
              <a:gd name="connsiteX49" fmla="*/ 2380366 w 3195530"/>
              <a:gd name="connsiteY49" fmla="*/ 9173347 h 10612860"/>
              <a:gd name="connsiteX50" fmla="*/ 2396889 w 3195530"/>
              <a:gd name="connsiteY50" fmla="*/ 9467957 h 10612860"/>
              <a:gd name="connsiteX51" fmla="*/ 2454833 w 3195530"/>
              <a:gd name="connsiteY51" fmla="*/ 9613145 h 10612860"/>
              <a:gd name="connsiteX52" fmla="*/ 2424209 w 3195530"/>
              <a:gd name="connsiteY52" fmla="*/ 9804339 h 10612860"/>
              <a:gd name="connsiteX53" fmla="*/ 3134866 w 3195530"/>
              <a:gd name="connsiteY53" fmla="*/ 10341562 h 10612860"/>
              <a:gd name="connsiteX54" fmla="*/ 3160024 w 3195530"/>
              <a:gd name="connsiteY54" fmla="*/ 10564964 h 10612860"/>
              <a:gd name="connsiteX55" fmla="*/ 2531417 w 3195530"/>
              <a:gd name="connsiteY55" fmla="*/ 10550290 h 10612860"/>
              <a:gd name="connsiteX56" fmla="*/ 1876236 w 3195530"/>
              <a:gd name="connsiteY56" fmla="*/ 10303490 h 10612860"/>
              <a:gd name="connsiteX57" fmla="*/ 1861870 w 3195530"/>
              <a:gd name="connsiteY57" fmla="*/ 10020777 h 10612860"/>
              <a:gd name="connsiteX58" fmla="*/ 1835213 w 3195530"/>
              <a:gd name="connsiteY58" fmla="*/ 9894183 h 10612860"/>
              <a:gd name="connsiteX59" fmla="*/ 1882681 w 3195530"/>
              <a:gd name="connsiteY59" fmla="*/ 9589781 h 10612860"/>
              <a:gd name="connsiteX60" fmla="*/ 1802386 w 3195530"/>
              <a:gd name="connsiteY60" fmla="*/ 9334796 h 10612860"/>
              <a:gd name="connsiteX61" fmla="*/ 1800887 w 3195530"/>
              <a:gd name="connsiteY61" fmla="*/ 8152789 h 10612860"/>
              <a:gd name="connsiteX62" fmla="*/ 1935942 w 3195530"/>
              <a:gd name="connsiteY62" fmla="*/ 7506024 h 10612860"/>
              <a:gd name="connsiteX63" fmla="*/ 1876110 w 3195530"/>
              <a:gd name="connsiteY63" fmla="*/ 7319701 h 10612860"/>
              <a:gd name="connsiteX64" fmla="*/ 1916465 w 3195530"/>
              <a:gd name="connsiteY64" fmla="*/ 7164091 h 10612860"/>
              <a:gd name="connsiteX65" fmla="*/ 1910193 w 3195530"/>
              <a:gd name="connsiteY65" fmla="*/ 6839348 h 10612860"/>
              <a:gd name="connsiteX66" fmla="*/ 1707813 w 3195530"/>
              <a:gd name="connsiteY66" fmla="*/ 6238651 h 10612860"/>
              <a:gd name="connsiteX67" fmla="*/ 1377613 w 3195530"/>
              <a:gd name="connsiteY67" fmla="*/ 7441295 h 10612860"/>
              <a:gd name="connsiteX68" fmla="*/ 1374660 w 3195530"/>
              <a:gd name="connsiteY68" fmla="*/ 7650818 h 10612860"/>
              <a:gd name="connsiteX69" fmla="*/ 1267540 w 3195530"/>
              <a:gd name="connsiteY69" fmla="*/ 7793055 h 10612860"/>
              <a:gd name="connsiteX70" fmla="*/ 1278558 w 3195530"/>
              <a:gd name="connsiteY70" fmla="*/ 7897618 h 10612860"/>
              <a:gd name="connsiteX71" fmla="*/ 1205942 w 3195530"/>
              <a:gd name="connsiteY71" fmla="*/ 8057305 h 10612860"/>
              <a:gd name="connsiteX72" fmla="*/ 1033520 w 3195530"/>
              <a:gd name="connsiteY72" fmla="*/ 9173347 h 10612860"/>
              <a:gd name="connsiteX73" fmla="*/ 1054274 w 3195530"/>
              <a:gd name="connsiteY73" fmla="*/ 9656724 h 10612860"/>
              <a:gd name="connsiteX74" fmla="*/ 990267 w 3195530"/>
              <a:gd name="connsiteY74" fmla="*/ 10063276 h 10612860"/>
              <a:gd name="connsiteX75" fmla="*/ 1368683 w 3195530"/>
              <a:gd name="connsiteY75" fmla="*/ 10442252 h 10612860"/>
              <a:gd name="connsiteX76" fmla="*/ 918876 w 3195530"/>
              <a:gd name="connsiteY76" fmla="*/ 10600044 h 10612860"/>
              <a:gd name="connsiteX77" fmla="*/ 474779 w 3195530"/>
              <a:gd name="connsiteY77" fmla="*/ 10287718 h 10612860"/>
              <a:gd name="connsiteX78" fmla="*/ 566182 w 3195530"/>
              <a:gd name="connsiteY78" fmla="*/ 10019896 h 10612860"/>
              <a:gd name="connsiteX79" fmla="*/ 460825 w 3195530"/>
              <a:gd name="connsiteY79" fmla="*/ 9692724 h 10612860"/>
              <a:gd name="connsiteX80" fmla="*/ 511587 w 3195530"/>
              <a:gd name="connsiteY80" fmla="*/ 9032388 h 10612860"/>
              <a:gd name="connsiteX81" fmla="*/ 622935 w 3195530"/>
              <a:gd name="connsiteY81" fmla="*/ 7525502 h 10612860"/>
              <a:gd name="connsiteX82" fmla="*/ 669466 w 3195530"/>
              <a:gd name="connsiteY82" fmla="*/ 7311969 h 10612860"/>
              <a:gd name="connsiteX83" fmla="*/ 689870 w 3195530"/>
              <a:gd name="connsiteY83" fmla="*/ 7037851 h 10612860"/>
              <a:gd name="connsiteX84" fmla="*/ 677180 w 3195530"/>
              <a:gd name="connsiteY84" fmla="*/ 6796735 h 10612860"/>
              <a:gd name="connsiteX85" fmla="*/ 587421 w 3195530"/>
              <a:gd name="connsiteY85" fmla="*/ 6210025 h 10612860"/>
              <a:gd name="connsiteX86" fmla="*/ 503127 w 3195530"/>
              <a:gd name="connsiteY86" fmla="*/ 5850688 h 10612860"/>
              <a:gd name="connsiteX87" fmla="*/ 304621 w 3195530"/>
              <a:gd name="connsiteY87" fmla="*/ 5601332 h 10612860"/>
              <a:gd name="connsiteX88" fmla="*/ 461987 w 3195530"/>
              <a:gd name="connsiteY88" fmla="*/ 4201579 h 10612860"/>
              <a:gd name="connsiteX89" fmla="*/ 480370 w 3195530"/>
              <a:gd name="connsiteY89" fmla="*/ 4073429 h 10612860"/>
              <a:gd name="connsiteX90" fmla="*/ 480370 w 3195530"/>
              <a:gd name="connsiteY90" fmla="*/ 4037882 h 10612860"/>
              <a:gd name="connsiteX91" fmla="*/ 372115 w 3195530"/>
              <a:gd name="connsiteY91" fmla="*/ 3976393 h 10612860"/>
              <a:gd name="connsiteX92" fmla="*/ 348560 w 3195530"/>
              <a:gd name="connsiteY92" fmla="*/ 3964866 h 10612860"/>
              <a:gd name="connsiteX93" fmla="*/ 480370 w 3195530"/>
              <a:gd name="connsiteY93" fmla="*/ 3964866 h 10612860"/>
              <a:gd name="connsiteX94" fmla="*/ 480370 w 3195530"/>
              <a:gd name="connsiteY94" fmla="*/ 3731366 h 10612860"/>
              <a:gd name="connsiteX95" fmla="*/ 325501 w 3195530"/>
              <a:gd name="connsiteY95" fmla="*/ 3731402 h 10612860"/>
              <a:gd name="connsiteX96" fmla="*/ 357520 w 3195530"/>
              <a:gd name="connsiteY96" fmla="*/ 3489579 h 10612860"/>
              <a:gd name="connsiteX97" fmla="*/ 296032 w 3195530"/>
              <a:gd name="connsiteY97" fmla="*/ 3332537 h 10612860"/>
              <a:gd name="connsiteX98" fmla="*/ 312879 w 3195530"/>
              <a:gd name="connsiteY98" fmla="*/ 3170839 h 10612860"/>
              <a:gd name="connsiteX99" fmla="*/ 258721 w 3195530"/>
              <a:gd name="connsiteY99" fmla="*/ 3134915 h 10612860"/>
              <a:gd name="connsiteX100" fmla="*/ 207412 w 3195530"/>
              <a:gd name="connsiteY100" fmla="*/ 2897913 h 10612860"/>
              <a:gd name="connsiteX101" fmla="*/ 54452 w 3195530"/>
              <a:gd name="connsiteY101" fmla="*/ 2538400 h 10612860"/>
              <a:gd name="connsiteX102" fmla="*/ 9303 w 3195530"/>
              <a:gd name="connsiteY102" fmla="*/ 2186090 h 10612860"/>
              <a:gd name="connsiteX103" fmla="*/ 81583 w 3195530"/>
              <a:gd name="connsiteY103" fmla="*/ 1743638 h 10612860"/>
              <a:gd name="connsiteX104" fmla="*/ 649543 w 3195530"/>
              <a:gd name="connsiteY104" fmla="*/ 1494582 h 10612860"/>
              <a:gd name="connsiteX105" fmla="*/ 945925 w 3195530"/>
              <a:gd name="connsiteY105" fmla="*/ 1232699 h 10612860"/>
              <a:gd name="connsiteX106" fmla="*/ 952102 w 3195530"/>
              <a:gd name="connsiteY106" fmla="*/ 1238129 h 10612860"/>
              <a:gd name="connsiteX107" fmla="*/ 1453685 w 3195530"/>
              <a:gd name="connsiteY107" fmla="*/ 1885887 h 10612860"/>
              <a:gd name="connsiteX108" fmla="*/ 1302916 w 3195530"/>
              <a:gd name="connsiteY108" fmla="*/ 1712325 h 10612860"/>
              <a:gd name="connsiteX109" fmla="*/ 1505401 w 3195530"/>
              <a:gd name="connsiteY109" fmla="*/ 1530023 h 10612860"/>
              <a:gd name="connsiteX110" fmla="*/ 1518343 w 3195530"/>
              <a:gd name="connsiteY110" fmla="*/ 1530185 h 10612860"/>
              <a:gd name="connsiteX111" fmla="*/ 1411743 w 3195530"/>
              <a:gd name="connsiteY111" fmla="*/ 1476618 h 10612860"/>
              <a:gd name="connsiteX112" fmla="*/ 1132853 w 3195530"/>
              <a:gd name="connsiteY112" fmla="*/ 1356460 h 10612860"/>
              <a:gd name="connsiteX113" fmla="*/ 987224 w 3195530"/>
              <a:gd name="connsiteY113" fmla="*/ 1196250 h 10612860"/>
              <a:gd name="connsiteX114" fmla="*/ 888169 w 3195530"/>
              <a:gd name="connsiteY114" fmla="*/ 929232 h 10612860"/>
              <a:gd name="connsiteX115" fmla="*/ 827953 w 3195530"/>
              <a:gd name="connsiteY115" fmla="*/ 971350 h 10612860"/>
              <a:gd name="connsiteX116" fmla="*/ 713322 w 3195530"/>
              <a:gd name="connsiteY116" fmla="*/ 695928 h 10612860"/>
              <a:gd name="connsiteX117" fmla="*/ 783974 w 3195530"/>
              <a:gd name="connsiteY117" fmla="*/ 630038 h 10612860"/>
              <a:gd name="connsiteX118" fmla="*/ 1290800 w 3195530"/>
              <a:gd name="connsiteY118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372115 w 3195530"/>
              <a:gd name="connsiteY92" fmla="*/ 3976393 h 10612860"/>
              <a:gd name="connsiteX93" fmla="*/ 348560 w 3195530"/>
              <a:gd name="connsiteY93" fmla="*/ 3964866 h 10612860"/>
              <a:gd name="connsiteX94" fmla="*/ 480370 w 3195530"/>
              <a:gd name="connsiteY94" fmla="*/ 3964866 h 10612860"/>
              <a:gd name="connsiteX95" fmla="*/ 480370 w 3195530"/>
              <a:gd name="connsiteY95" fmla="*/ 3731366 h 10612860"/>
              <a:gd name="connsiteX96" fmla="*/ 357520 w 3195530"/>
              <a:gd name="connsiteY96" fmla="*/ 3489579 h 10612860"/>
              <a:gd name="connsiteX97" fmla="*/ 296032 w 3195530"/>
              <a:gd name="connsiteY97" fmla="*/ 3332537 h 10612860"/>
              <a:gd name="connsiteX98" fmla="*/ 312879 w 3195530"/>
              <a:gd name="connsiteY98" fmla="*/ 3170839 h 10612860"/>
              <a:gd name="connsiteX99" fmla="*/ 258721 w 3195530"/>
              <a:gd name="connsiteY99" fmla="*/ 3134915 h 10612860"/>
              <a:gd name="connsiteX100" fmla="*/ 207412 w 3195530"/>
              <a:gd name="connsiteY100" fmla="*/ 2897913 h 10612860"/>
              <a:gd name="connsiteX101" fmla="*/ 54452 w 3195530"/>
              <a:gd name="connsiteY101" fmla="*/ 2538400 h 10612860"/>
              <a:gd name="connsiteX102" fmla="*/ 9303 w 3195530"/>
              <a:gd name="connsiteY102" fmla="*/ 2186090 h 10612860"/>
              <a:gd name="connsiteX103" fmla="*/ 81583 w 3195530"/>
              <a:gd name="connsiteY103" fmla="*/ 1743638 h 10612860"/>
              <a:gd name="connsiteX104" fmla="*/ 649543 w 3195530"/>
              <a:gd name="connsiteY104" fmla="*/ 1494582 h 10612860"/>
              <a:gd name="connsiteX105" fmla="*/ 945925 w 3195530"/>
              <a:gd name="connsiteY105" fmla="*/ 1232699 h 10612860"/>
              <a:gd name="connsiteX106" fmla="*/ 952102 w 3195530"/>
              <a:gd name="connsiteY106" fmla="*/ 1238129 h 10612860"/>
              <a:gd name="connsiteX107" fmla="*/ 1453685 w 3195530"/>
              <a:gd name="connsiteY107" fmla="*/ 1885887 h 10612860"/>
              <a:gd name="connsiteX108" fmla="*/ 1302916 w 3195530"/>
              <a:gd name="connsiteY108" fmla="*/ 1712325 h 10612860"/>
              <a:gd name="connsiteX109" fmla="*/ 1505401 w 3195530"/>
              <a:gd name="connsiteY109" fmla="*/ 1530023 h 10612860"/>
              <a:gd name="connsiteX110" fmla="*/ 1518343 w 3195530"/>
              <a:gd name="connsiteY110" fmla="*/ 1530185 h 10612860"/>
              <a:gd name="connsiteX111" fmla="*/ 1411743 w 3195530"/>
              <a:gd name="connsiteY111" fmla="*/ 1476618 h 10612860"/>
              <a:gd name="connsiteX112" fmla="*/ 1132853 w 3195530"/>
              <a:gd name="connsiteY112" fmla="*/ 1356460 h 10612860"/>
              <a:gd name="connsiteX113" fmla="*/ 987224 w 3195530"/>
              <a:gd name="connsiteY113" fmla="*/ 1196250 h 10612860"/>
              <a:gd name="connsiteX114" fmla="*/ 888169 w 3195530"/>
              <a:gd name="connsiteY114" fmla="*/ 929232 h 10612860"/>
              <a:gd name="connsiteX115" fmla="*/ 827953 w 3195530"/>
              <a:gd name="connsiteY115" fmla="*/ 971350 h 10612860"/>
              <a:gd name="connsiteX116" fmla="*/ 713322 w 3195530"/>
              <a:gd name="connsiteY116" fmla="*/ 695928 h 10612860"/>
              <a:gd name="connsiteX117" fmla="*/ 783974 w 3195530"/>
              <a:gd name="connsiteY117" fmla="*/ 630038 h 10612860"/>
              <a:gd name="connsiteX118" fmla="*/ 1290800 w 3195530"/>
              <a:gd name="connsiteY118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372115 w 3195530"/>
              <a:gd name="connsiteY92" fmla="*/ 3976393 h 10612860"/>
              <a:gd name="connsiteX93" fmla="*/ 480370 w 3195530"/>
              <a:gd name="connsiteY93" fmla="*/ 3964866 h 10612860"/>
              <a:gd name="connsiteX94" fmla="*/ 480370 w 3195530"/>
              <a:gd name="connsiteY94" fmla="*/ 3731366 h 10612860"/>
              <a:gd name="connsiteX95" fmla="*/ 357520 w 3195530"/>
              <a:gd name="connsiteY95" fmla="*/ 3489579 h 10612860"/>
              <a:gd name="connsiteX96" fmla="*/ 296032 w 3195530"/>
              <a:gd name="connsiteY96" fmla="*/ 3332537 h 10612860"/>
              <a:gd name="connsiteX97" fmla="*/ 312879 w 3195530"/>
              <a:gd name="connsiteY97" fmla="*/ 3170839 h 10612860"/>
              <a:gd name="connsiteX98" fmla="*/ 258721 w 3195530"/>
              <a:gd name="connsiteY98" fmla="*/ 3134915 h 10612860"/>
              <a:gd name="connsiteX99" fmla="*/ 207412 w 3195530"/>
              <a:gd name="connsiteY99" fmla="*/ 2897913 h 10612860"/>
              <a:gd name="connsiteX100" fmla="*/ 54452 w 3195530"/>
              <a:gd name="connsiteY100" fmla="*/ 2538400 h 10612860"/>
              <a:gd name="connsiteX101" fmla="*/ 9303 w 3195530"/>
              <a:gd name="connsiteY101" fmla="*/ 2186090 h 10612860"/>
              <a:gd name="connsiteX102" fmla="*/ 81583 w 3195530"/>
              <a:gd name="connsiteY102" fmla="*/ 1743638 h 10612860"/>
              <a:gd name="connsiteX103" fmla="*/ 649543 w 3195530"/>
              <a:gd name="connsiteY103" fmla="*/ 1494582 h 10612860"/>
              <a:gd name="connsiteX104" fmla="*/ 945925 w 3195530"/>
              <a:gd name="connsiteY104" fmla="*/ 1232699 h 10612860"/>
              <a:gd name="connsiteX105" fmla="*/ 952102 w 3195530"/>
              <a:gd name="connsiteY105" fmla="*/ 1238129 h 10612860"/>
              <a:gd name="connsiteX106" fmla="*/ 1453685 w 3195530"/>
              <a:gd name="connsiteY106" fmla="*/ 1885887 h 10612860"/>
              <a:gd name="connsiteX107" fmla="*/ 1302916 w 3195530"/>
              <a:gd name="connsiteY107" fmla="*/ 1712325 h 10612860"/>
              <a:gd name="connsiteX108" fmla="*/ 1505401 w 3195530"/>
              <a:gd name="connsiteY108" fmla="*/ 1530023 h 10612860"/>
              <a:gd name="connsiteX109" fmla="*/ 1518343 w 3195530"/>
              <a:gd name="connsiteY109" fmla="*/ 1530185 h 10612860"/>
              <a:gd name="connsiteX110" fmla="*/ 1411743 w 3195530"/>
              <a:gd name="connsiteY110" fmla="*/ 1476618 h 10612860"/>
              <a:gd name="connsiteX111" fmla="*/ 1132853 w 3195530"/>
              <a:gd name="connsiteY111" fmla="*/ 1356460 h 10612860"/>
              <a:gd name="connsiteX112" fmla="*/ 987224 w 3195530"/>
              <a:gd name="connsiteY112" fmla="*/ 1196250 h 10612860"/>
              <a:gd name="connsiteX113" fmla="*/ 888169 w 3195530"/>
              <a:gd name="connsiteY113" fmla="*/ 929232 h 10612860"/>
              <a:gd name="connsiteX114" fmla="*/ 827953 w 3195530"/>
              <a:gd name="connsiteY114" fmla="*/ 971350 h 10612860"/>
              <a:gd name="connsiteX115" fmla="*/ 713322 w 3195530"/>
              <a:gd name="connsiteY115" fmla="*/ 695928 h 10612860"/>
              <a:gd name="connsiteX116" fmla="*/ 783974 w 3195530"/>
              <a:gd name="connsiteY116" fmla="*/ 630038 h 10612860"/>
              <a:gd name="connsiteX117" fmla="*/ 1290800 w 3195530"/>
              <a:gd name="connsiteY117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372115 w 3195530"/>
              <a:gd name="connsiteY92" fmla="*/ 3976393 h 10612860"/>
              <a:gd name="connsiteX93" fmla="*/ 480370 w 3195530"/>
              <a:gd name="connsiteY93" fmla="*/ 3731366 h 10612860"/>
              <a:gd name="connsiteX94" fmla="*/ 357520 w 3195530"/>
              <a:gd name="connsiteY94" fmla="*/ 3489579 h 10612860"/>
              <a:gd name="connsiteX95" fmla="*/ 296032 w 3195530"/>
              <a:gd name="connsiteY95" fmla="*/ 3332537 h 10612860"/>
              <a:gd name="connsiteX96" fmla="*/ 312879 w 3195530"/>
              <a:gd name="connsiteY96" fmla="*/ 3170839 h 10612860"/>
              <a:gd name="connsiteX97" fmla="*/ 258721 w 3195530"/>
              <a:gd name="connsiteY97" fmla="*/ 3134915 h 10612860"/>
              <a:gd name="connsiteX98" fmla="*/ 207412 w 3195530"/>
              <a:gd name="connsiteY98" fmla="*/ 2897913 h 10612860"/>
              <a:gd name="connsiteX99" fmla="*/ 54452 w 3195530"/>
              <a:gd name="connsiteY99" fmla="*/ 2538400 h 10612860"/>
              <a:gd name="connsiteX100" fmla="*/ 9303 w 3195530"/>
              <a:gd name="connsiteY100" fmla="*/ 2186090 h 10612860"/>
              <a:gd name="connsiteX101" fmla="*/ 81583 w 3195530"/>
              <a:gd name="connsiteY101" fmla="*/ 1743638 h 10612860"/>
              <a:gd name="connsiteX102" fmla="*/ 649543 w 3195530"/>
              <a:gd name="connsiteY102" fmla="*/ 1494582 h 10612860"/>
              <a:gd name="connsiteX103" fmla="*/ 945925 w 3195530"/>
              <a:gd name="connsiteY103" fmla="*/ 1232699 h 10612860"/>
              <a:gd name="connsiteX104" fmla="*/ 952102 w 3195530"/>
              <a:gd name="connsiteY104" fmla="*/ 1238129 h 10612860"/>
              <a:gd name="connsiteX105" fmla="*/ 1453685 w 3195530"/>
              <a:gd name="connsiteY105" fmla="*/ 1885887 h 10612860"/>
              <a:gd name="connsiteX106" fmla="*/ 1302916 w 3195530"/>
              <a:gd name="connsiteY106" fmla="*/ 1712325 h 10612860"/>
              <a:gd name="connsiteX107" fmla="*/ 1505401 w 3195530"/>
              <a:gd name="connsiteY107" fmla="*/ 1530023 h 10612860"/>
              <a:gd name="connsiteX108" fmla="*/ 1518343 w 3195530"/>
              <a:gd name="connsiteY108" fmla="*/ 1530185 h 10612860"/>
              <a:gd name="connsiteX109" fmla="*/ 1411743 w 3195530"/>
              <a:gd name="connsiteY109" fmla="*/ 1476618 h 10612860"/>
              <a:gd name="connsiteX110" fmla="*/ 1132853 w 3195530"/>
              <a:gd name="connsiteY110" fmla="*/ 1356460 h 10612860"/>
              <a:gd name="connsiteX111" fmla="*/ 987224 w 3195530"/>
              <a:gd name="connsiteY111" fmla="*/ 1196250 h 10612860"/>
              <a:gd name="connsiteX112" fmla="*/ 888169 w 3195530"/>
              <a:gd name="connsiteY112" fmla="*/ 929232 h 10612860"/>
              <a:gd name="connsiteX113" fmla="*/ 827953 w 3195530"/>
              <a:gd name="connsiteY113" fmla="*/ 971350 h 10612860"/>
              <a:gd name="connsiteX114" fmla="*/ 713322 w 3195530"/>
              <a:gd name="connsiteY114" fmla="*/ 695928 h 10612860"/>
              <a:gd name="connsiteX115" fmla="*/ 783974 w 3195530"/>
              <a:gd name="connsiteY115" fmla="*/ 630038 h 10612860"/>
              <a:gd name="connsiteX116" fmla="*/ 1290800 w 3195530"/>
              <a:gd name="connsiteY116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430481 w 3195530"/>
              <a:gd name="connsiteY92" fmla="*/ 3966665 h 10612860"/>
              <a:gd name="connsiteX93" fmla="*/ 480370 w 3195530"/>
              <a:gd name="connsiteY93" fmla="*/ 3731366 h 10612860"/>
              <a:gd name="connsiteX94" fmla="*/ 357520 w 3195530"/>
              <a:gd name="connsiteY94" fmla="*/ 3489579 h 10612860"/>
              <a:gd name="connsiteX95" fmla="*/ 296032 w 3195530"/>
              <a:gd name="connsiteY95" fmla="*/ 3332537 h 10612860"/>
              <a:gd name="connsiteX96" fmla="*/ 312879 w 3195530"/>
              <a:gd name="connsiteY96" fmla="*/ 3170839 h 10612860"/>
              <a:gd name="connsiteX97" fmla="*/ 258721 w 3195530"/>
              <a:gd name="connsiteY97" fmla="*/ 3134915 h 10612860"/>
              <a:gd name="connsiteX98" fmla="*/ 207412 w 3195530"/>
              <a:gd name="connsiteY98" fmla="*/ 2897913 h 10612860"/>
              <a:gd name="connsiteX99" fmla="*/ 54452 w 3195530"/>
              <a:gd name="connsiteY99" fmla="*/ 2538400 h 10612860"/>
              <a:gd name="connsiteX100" fmla="*/ 9303 w 3195530"/>
              <a:gd name="connsiteY100" fmla="*/ 2186090 h 10612860"/>
              <a:gd name="connsiteX101" fmla="*/ 81583 w 3195530"/>
              <a:gd name="connsiteY101" fmla="*/ 1743638 h 10612860"/>
              <a:gd name="connsiteX102" fmla="*/ 649543 w 3195530"/>
              <a:gd name="connsiteY102" fmla="*/ 1494582 h 10612860"/>
              <a:gd name="connsiteX103" fmla="*/ 945925 w 3195530"/>
              <a:gd name="connsiteY103" fmla="*/ 1232699 h 10612860"/>
              <a:gd name="connsiteX104" fmla="*/ 952102 w 3195530"/>
              <a:gd name="connsiteY104" fmla="*/ 1238129 h 10612860"/>
              <a:gd name="connsiteX105" fmla="*/ 1453685 w 3195530"/>
              <a:gd name="connsiteY105" fmla="*/ 1885887 h 10612860"/>
              <a:gd name="connsiteX106" fmla="*/ 1302916 w 3195530"/>
              <a:gd name="connsiteY106" fmla="*/ 1712325 h 10612860"/>
              <a:gd name="connsiteX107" fmla="*/ 1505401 w 3195530"/>
              <a:gd name="connsiteY107" fmla="*/ 1530023 h 10612860"/>
              <a:gd name="connsiteX108" fmla="*/ 1518343 w 3195530"/>
              <a:gd name="connsiteY108" fmla="*/ 1530185 h 10612860"/>
              <a:gd name="connsiteX109" fmla="*/ 1411743 w 3195530"/>
              <a:gd name="connsiteY109" fmla="*/ 1476618 h 10612860"/>
              <a:gd name="connsiteX110" fmla="*/ 1132853 w 3195530"/>
              <a:gd name="connsiteY110" fmla="*/ 1356460 h 10612860"/>
              <a:gd name="connsiteX111" fmla="*/ 987224 w 3195530"/>
              <a:gd name="connsiteY111" fmla="*/ 1196250 h 10612860"/>
              <a:gd name="connsiteX112" fmla="*/ 888169 w 3195530"/>
              <a:gd name="connsiteY112" fmla="*/ 929232 h 10612860"/>
              <a:gd name="connsiteX113" fmla="*/ 827953 w 3195530"/>
              <a:gd name="connsiteY113" fmla="*/ 971350 h 10612860"/>
              <a:gd name="connsiteX114" fmla="*/ 713322 w 3195530"/>
              <a:gd name="connsiteY114" fmla="*/ 695928 h 10612860"/>
              <a:gd name="connsiteX115" fmla="*/ 783974 w 3195530"/>
              <a:gd name="connsiteY115" fmla="*/ 630038 h 10612860"/>
              <a:gd name="connsiteX116" fmla="*/ 1290800 w 3195530"/>
              <a:gd name="connsiteY116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45358 w 3195530"/>
              <a:gd name="connsiteY40" fmla="*/ 3916228 h 10612860"/>
              <a:gd name="connsiteX41" fmla="*/ 2469021 w 3195530"/>
              <a:gd name="connsiteY41" fmla="*/ 4013875 h 10612860"/>
              <a:gd name="connsiteX42" fmla="*/ 2974950 w 3195530"/>
              <a:gd name="connsiteY42" fmla="*/ 5593332 h 10612860"/>
              <a:gd name="connsiteX43" fmla="*/ 2708419 w 3195530"/>
              <a:gd name="connsiteY43" fmla="*/ 5730659 h 10612860"/>
              <a:gd name="connsiteX44" fmla="*/ 2736752 w 3195530"/>
              <a:gd name="connsiteY44" fmla="*/ 6385004 h 10612860"/>
              <a:gd name="connsiteX45" fmla="*/ 2718427 w 3195530"/>
              <a:gd name="connsiteY45" fmla="*/ 7009774 h 10612860"/>
              <a:gd name="connsiteX46" fmla="*/ 2690545 w 3195530"/>
              <a:gd name="connsiteY46" fmla="*/ 7429203 h 10612860"/>
              <a:gd name="connsiteX47" fmla="*/ 2595054 w 3195530"/>
              <a:gd name="connsiteY47" fmla="*/ 7760350 h 10612860"/>
              <a:gd name="connsiteX48" fmla="*/ 2500175 w 3195530"/>
              <a:gd name="connsiteY48" fmla="*/ 7873515 h 10612860"/>
              <a:gd name="connsiteX49" fmla="*/ 2483431 w 3195530"/>
              <a:gd name="connsiteY49" fmla="*/ 8113645 h 10612860"/>
              <a:gd name="connsiteX50" fmla="*/ 2412136 w 3195530"/>
              <a:gd name="connsiteY50" fmla="*/ 8776730 h 10612860"/>
              <a:gd name="connsiteX51" fmla="*/ 2380366 w 3195530"/>
              <a:gd name="connsiteY51" fmla="*/ 9173347 h 10612860"/>
              <a:gd name="connsiteX52" fmla="*/ 2396889 w 3195530"/>
              <a:gd name="connsiteY52" fmla="*/ 9467957 h 10612860"/>
              <a:gd name="connsiteX53" fmla="*/ 2454833 w 3195530"/>
              <a:gd name="connsiteY53" fmla="*/ 9613145 h 10612860"/>
              <a:gd name="connsiteX54" fmla="*/ 2424209 w 3195530"/>
              <a:gd name="connsiteY54" fmla="*/ 9804339 h 10612860"/>
              <a:gd name="connsiteX55" fmla="*/ 3134866 w 3195530"/>
              <a:gd name="connsiteY55" fmla="*/ 10341562 h 10612860"/>
              <a:gd name="connsiteX56" fmla="*/ 3160024 w 3195530"/>
              <a:gd name="connsiteY56" fmla="*/ 10564964 h 10612860"/>
              <a:gd name="connsiteX57" fmla="*/ 2531417 w 3195530"/>
              <a:gd name="connsiteY57" fmla="*/ 10550290 h 10612860"/>
              <a:gd name="connsiteX58" fmla="*/ 1876236 w 3195530"/>
              <a:gd name="connsiteY58" fmla="*/ 10303490 h 10612860"/>
              <a:gd name="connsiteX59" fmla="*/ 1861870 w 3195530"/>
              <a:gd name="connsiteY59" fmla="*/ 10020777 h 10612860"/>
              <a:gd name="connsiteX60" fmla="*/ 1835213 w 3195530"/>
              <a:gd name="connsiteY60" fmla="*/ 9894183 h 10612860"/>
              <a:gd name="connsiteX61" fmla="*/ 1882681 w 3195530"/>
              <a:gd name="connsiteY61" fmla="*/ 9589781 h 10612860"/>
              <a:gd name="connsiteX62" fmla="*/ 1802386 w 3195530"/>
              <a:gd name="connsiteY62" fmla="*/ 9334796 h 10612860"/>
              <a:gd name="connsiteX63" fmla="*/ 1800887 w 3195530"/>
              <a:gd name="connsiteY63" fmla="*/ 8152789 h 10612860"/>
              <a:gd name="connsiteX64" fmla="*/ 1935942 w 3195530"/>
              <a:gd name="connsiteY64" fmla="*/ 7506024 h 10612860"/>
              <a:gd name="connsiteX65" fmla="*/ 1876110 w 3195530"/>
              <a:gd name="connsiteY65" fmla="*/ 7319701 h 10612860"/>
              <a:gd name="connsiteX66" fmla="*/ 1916465 w 3195530"/>
              <a:gd name="connsiteY66" fmla="*/ 7164091 h 10612860"/>
              <a:gd name="connsiteX67" fmla="*/ 1910193 w 3195530"/>
              <a:gd name="connsiteY67" fmla="*/ 6839348 h 10612860"/>
              <a:gd name="connsiteX68" fmla="*/ 1707813 w 3195530"/>
              <a:gd name="connsiteY68" fmla="*/ 6238651 h 10612860"/>
              <a:gd name="connsiteX69" fmla="*/ 1377613 w 3195530"/>
              <a:gd name="connsiteY69" fmla="*/ 7441295 h 10612860"/>
              <a:gd name="connsiteX70" fmla="*/ 1374660 w 3195530"/>
              <a:gd name="connsiteY70" fmla="*/ 7650818 h 10612860"/>
              <a:gd name="connsiteX71" fmla="*/ 1267540 w 3195530"/>
              <a:gd name="connsiteY71" fmla="*/ 7793055 h 10612860"/>
              <a:gd name="connsiteX72" fmla="*/ 1278558 w 3195530"/>
              <a:gd name="connsiteY72" fmla="*/ 7897618 h 10612860"/>
              <a:gd name="connsiteX73" fmla="*/ 1205942 w 3195530"/>
              <a:gd name="connsiteY73" fmla="*/ 8057305 h 10612860"/>
              <a:gd name="connsiteX74" fmla="*/ 1033520 w 3195530"/>
              <a:gd name="connsiteY74" fmla="*/ 9173347 h 10612860"/>
              <a:gd name="connsiteX75" fmla="*/ 1054274 w 3195530"/>
              <a:gd name="connsiteY75" fmla="*/ 9656724 h 10612860"/>
              <a:gd name="connsiteX76" fmla="*/ 990267 w 3195530"/>
              <a:gd name="connsiteY76" fmla="*/ 10063276 h 10612860"/>
              <a:gd name="connsiteX77" fmla="*/ 1368683 w 3195530"/>
              <a:gd name="connsiteY77" fmla="*/ 10442252 h 10612860"/>
              <a:gd name="connsiteX78" fmla="*/ 918876 w 3195530"/>
              <a:gd name="connsiteY78" fmla="*/ 10600044 h 10612860"/>
              <a:gd name="connsiteX79" fmla="*/ 474779 w 3195530"/>
              <a:gd name="connsiteY79" fmla="*/ 10287718 h 10612860"/>
              <a:gd name="connsiteX80" fmla="*/ 566182 w 3195530"/>
              <a:gd name="connsiteY80" fmla="*/ 10019896 h 10612860"/>
              <a:gd name="connsiteX81" fmla="*/ 460825 w 3195530"/>
              <a:gd name="connsiteY81" fmla="*/ 9692724 h 10612860"/>
              <a:gd name="connsiteX82" fmla="*/ 511587 w 3195530"/>
              <a:gd name="connsiteY82" fmla="*/ 9032388 h 10612860"/>
              <a:gd name="connsiteX83" fmla="*/ 622935 w 3195530"/>
              <a:gd name="connsiteY83" fmla="*/ 7525502 h 10612860"/>
              <a:gd name="connsiteX84" fmla="*/ 669466 w 3195530"/>
              <a:gd name="connsiteY84" fmla="*/ 7311969 h 10612860"/>
              <a:gd name="connsiteX85" fmla="*/ 689870 w 3195530"/>
              <a:gd name="connsiteY85" fmla="*/ 7037851 h 10612860"/>
              <a:gd name="connsiteX86" fmla="*/ 677180 w 3195530"/>
              <a:gd name="connsiteY86" fmla="*/ 6796735 h 10612860"/>
              <a:gd name="connsiteX87" fmla="*/ 587421 w 3195530"/>
              <a:gd name="connsiteY87" fmla="*/ 6210025 h 10612860"/>
              <a:gd name="connsiteX88" fmla="*/ 503127 w 3195530"/>
              <a:gd name="connsiteY88" fmla="*/ 5850688 h 10612860"/>
              <a:gd name="connsiteX89" fmla="*/ 304621 w 3195530"/>
              <a:gd name="connsiteY89" fmla="*/ 5601332 h 10612860"/>
              <a:gd name="connsiteX90" fmla="*/ 461987 w 3195530"/>
              <a:gd name="connsiteY90" fmla="*/ 4201579 h 10612860"/>
              <a:gd name="connsiteX91" fmla="*/ 480370 w 3195530"/>
              <a:gd name="connsiteY91" fmla="*/ 4073429 h 10612860"/>
              <a:gd name="connsiteX92" fmla="*/ 480370 w 3195530"/>
              <a:gd name="connsiteY92" fmla="*/ 4037882 h 10612860"/>
              <a:gd name="connsiteX93" fmla="*/ 430481 w 3195530"/>
              <a:gd name="connsiteY93" fmla="*/ 3966665 h 10612860"/>
              <a:gd name="connsiteX94" fmla="*/ 480370 w 3195530"/>
              <a:gd name="connsiteY94" fmla="*/ 3731366 h 10612860"/>
              <a:gd name="connsiteX95" fmla="*/ 357520 w 3195530"/>
              <a:gd name="connsiteY95" fmla="*/ 3489579 h 10612860"/>
              <a:gd name="connsiteX96" fmla="*/ 296032 w 3195530"/>
              <a:gd name="connsiteY96" fmla="*/ 3332537 h 10612860"/>
              <a:gd name="connsiteX97" fmla="*/ 312879 w 3195530"/>
              <a:gd name="connsiteY97" fmla="*/ 3170839 h 10612860"/>
              <a:gd name="connsiteX98" fmla="*/ 258721 w 3195530"/>
              <a:gd name="connsiteY98" fmla="*/ 3134915 h 10612860"/>
              <a:gd name="connsiteX99" fmla="*/ 207412 w 3195530"/>
              <a:gd name="connsiteY99" fmla="*/ 2897913 h 10612860"/>
              <a:gd name="connsiteX100" fmla="*/ 54452 w 3195530"/>
              <a:gd name="connsiteY100" fmla="*/ 2538400 h 10612860"/>
              <a:gd name="connsiteX101" fmla="*/ 9303 w 3195530"/>
              <a:gd name="connsiteY101" fmla="*/ 2186090 h 10612860"/>
              <a:gd name="connsiteX102" fmla="*/ 81583 w 3195530"/>
              <a:gd name="connsiteY102" fmla="*/ 1743638 h 10612860"/>
              <a:gd name="connsiteX103" fmla="*/ 649543 w 3195530"/>
              <a:gd name="connsiteY103" fmla="*/ 1494582 h 10612860"/>
              <a:gd name="connsiteX104" fmla="*/ 945925 w 3195530"/>
              <a:gd name="connsiteY104" fmla="*/ 1232699 h 10612860"/>
              <a:gd name="connsiteX105" fmla="*/ 952102 w 3195530"/>
              <a:gd name="connsiteY105" fmla="*/ 1238129 h 10612860"/>
              <a:gd name="connsiteX106" fmla="*/ 1453685 w 3195530"/>
              <a:gd name="connsiteY106" fmla="*/ 1885887 h 10612860"/>
              <a:gd name="connsiteX107" fmla="*/ 1302916 w 3195530"/>
              <a:gd name="connsiteY107" fmla="*/ 1712325 h 10612860"/>
              <a:gd name="connsiteX108" fmla="*/ 1505401 w 3195530"/>
              <a:gd name="connsiteY108" fmla="*/ 1530023 h 10612860"/>
              <a:gd name="connsiteX109" fmla="*/ 1518343 w 3195530"/>
              <a:gd name="connsiteY109" fmla="*/ 1530185 h 10612860"/>
              <a:gd name="connsiteX110" fmla="*/ 1411743 w 3195530"/>
              <a:gd name="connsiteY110" fmla="*/ 1476618 h 10612860"/>
              <a:gd name="connsiteX111" fmla="*/ 1132853 w 3195530"/>
              <a:gd name="connsiteY111" fmla="*/ 1356460 h 10612860"/>
              <a:gd name="connsiteX112" fmla="*/ 987224 w 3195530"/>
              <a:gd name="connsiteY112" fmla="*/ 1196250 h 10612860"/>
              <a:gd name="connsiteX113" fmla="*/ 888169 w 3195530"/>
              <a:gd name="connsiteY113" fmla="*/ 929232 h 10612860"/>
              <a:gd name="connsiteX114" fmla="*/ 827953 w 3195530"/>
              <a:gd name="connsiteY114" fmla="*/ 971350 h 10612860"/>
              <a:gd name="connsiteX115" fmla="*/ 713322 w 3195530"/>
              <a:gd name="connsiteY115" fmla="*/ 695928 h 10612860"/>
              <a:gd name="connsiteX116" fmla="*/ 783974 w 3195530"/>
              <a:gd name="connsiteY116" fmla="*/ 630038 h 10612860"/>
              <a:gd name="connsiteX117" fmla="*/ 1290800 w 3195530"/>
              <a:gd name="connsiteY117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430481 w 3195530"/>
              <a:gd name="connsiteY92" fmla="*/ 3966665 h 10612860"/>
              <a:gd name="connsiteX93" fmla="*/ 480370 w 3195530"/>
              <a:gd name="connsiteY93" fmla="*/ 3731366 h 10612860"/>
              <a:gd name="connsiteX94" fmla="*/ 357520 w 3195530"/>
              <a:gd name="connsiteY94" fmla="*/ 3489579 h 10612860"/>
              <a:gd name="connsiteX95" fmla="*/ 296032 w 3195530"/>
              <a:gd name="connsiteY95" fmla="*/ 3332537 h 10612860"/>
              <a:gd name="connsiteX96" fmla="*/ 312879 w 3195530"/>
              <a:gd name="connsiteY96" fmla="*/ 3170839 h 10612860"/>
              <a:gd name="connsiteX97" fmla="*/ 258721 w 3195530"/>
              <a:gd name="connsiteY97" fmla="*/ 3134915 h 10612860"/>
              <a:gd name="connsiteX98" fmla="*/ 207412 w 3195530"/>
              <a:gd name="connsiteY98" fmla="*/ 2897913 h 10612860"/>
              <a:gd name="connsiteX99" fmla="*/ 54452 w 3195530"/>
              <a:gd name="connsiteY99" fmla="*/ 2538400 h 10612860"/>
              <a:gd name="connsiteX100" fmla="*/ 9303 w 3195530"/>
              <a:gd name="connsiteY100" fmla="*/ 2186090 h 10612860"/>
              <a:gd name="connsiteX101" fmla="*/ 81583 w 3195530"/>
              <a:gd name="connsiteY101" fmla="*/ 1743638 h 10612860"/>
              <a:gd name="connsiteX102" fmla="*/ 649543 w 3195530"/>
              <a:gd name="connsiteY102" fmla="*/ 1494582 h 10612860"/>
              <a:gd name="connsiteX103" fmla="*/ 945925 w 3195530"/>
              <a:gd name="connsiteY103" fmla="*/ 1232699 h 10612860"/>
              <a:gd name="connsiteX104" fmla="*/ 952102 w 3195530"/>
              <a:gd name="connsiteY104" fmla="*/ 1238129 h 10612860"/>
              <a:gd name="connsiteX105" fmla="*/ 1453685 w 3195530"/>
              <a:gd name="connsiteY105" fmla="*/ 1885887 h 10612860"/>
              <a:gd name="connsiteX106" fmla="*/ 1302916 w 3195530"/>
              <a:gd name="connsiteY106" fmla="*/ 1712325 h 10612860"/>
              <a:gd name="connsiteX107" fmla="*/ 1505401 w 3195530"/>
              <a:gd name="connsiteY107" fmla="*/ 1530023 h 10612860"/>
              <a:gd name="connsiteX108" fmla="*/ 1518343 w 3195530"/>
              <a:gd name="connsiteY108" fmla="*/ 1530185 h 10612860"/>
              <a:gd name="connsiteX109" fmla="*/ 1411743 w 3195530"/>
              <a:gd name="connsiteY109" fmla="*/ 1476618 h 10612860"/>
              <a:gd name="connsiteX110" fmla="*/ 1132853 w 3195530"/>
              <a:gd name="connsiteY110" fmla="*/ 1356460 h 10612860"/>
              <a:gd name="connsiteX111" fmla="*/ 987224 w 3195530"/>
              <a:gd name="connsiteY111" fmla="*/ 1196250 h 10612860"/>
              <a:gd name="connsiteX112" fmla="*/ 888169 w 3195530"/>
              <a:gd name="connsiteY112" fmla="*/ 929232 h 10612860"/>
              <a:gd name="connsiteX113" fmla="*/ 827953 w 3195530"/>
              <a:gd name="connsiteY113" fmla="*/ 971350 h 10612860"/>
              <a:gd name="connsiteX114" fmla="*/ 713322 w 3195530"/>
              <a:gd name="connsiteY114" fmla="*/ 695928 h 10612860"/>
              <a:gd name="connsiteX115" fmla="*/ 783974 w 3195530"/>
              <a:gd name="connsiteY115" fmla="*/ 630038 h 10612860"/>
              <a:gd name="connsiteX116" fmla="*/ 1290800 w 3195530"/>
              <a:gd name="connsiteY116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69021 w 3195530"/>
              <a:gd name="connsiteY39" fmla="*/ 4013875 h 10612860"/>
              <a:gd name="connsiteX40" fmla="*/ 2974950 w 3195530"/>
              <a:gd name="connsiteY40" fmla="*/ 5593332 h 10612860"/>
              <a:gd name="connsiteX41" fmla="*/ 2708419 w 3195530"/>
              <a:gd name="connsiteY41" fmla="*/ 5730659 h 10612860"/>
              <a:gd name="connsiteX42" fmla="*/ 2736752 w 3195530"/>
              <a:gd name="connsiteY42" fmla="*/ 6385004 h 10612860"/>
              <a:gd name="connsiteX43" fmla="*/ 2718427 w 3195530"/>
              <a:gd name="connsiteY43" fmla="*/ 7009774 h 10612860"/>
              <a:gd name="connsiteX44" fmla="*/ 2690545 w 3195530"/>
              <a:gd name="connsiteY44" fmla="*/ 7429203 h 10612860"/>
              <a:gd name="connsiteX45" fmla="*/ 2595054 w 3195530"/>
              <a:gd name="connsiteY45" fmla="*/ 7760350 h 10612860"/>
              <a:gd name="connsiteX46" fmla="*/ 2500175 w 3195530"/>
              <a:gd name="connsiteY46" fmla="*/ 7873515 h 10612860"/>
              <a:gd name="connsiteX47" fmla="*/ 2483431 w 3195530"/>
              <a:gd name="connsiteY47" fmla="*/ 8113645 h 10612860"/>
              <a:gd name="connsiteX48" fmla="*/ 2412136 w 3195530"/>
              <a:gd name="connsiteY48" fmla="*/ 8776730 h 10612860"/>
              <a:gd name="connsiteX49" fmla="*/ 2380366 w 3195530"/>
              <a:gd name="connsiteY49" fmla="*/ 9173347 h 10612860"/>
              <a:gd name="connsiteX50" fmla="*/ 2396889 w 3195530"/>
              <a:gd name="connsiteY50" fmla="*/ 9467957 h 10612860"/>
              <a:gd name="connsiteX51" fmla="*/ 2454833 w 3195530"/>
              <a:gd name="connsiteY51" fmla="*/ 9613145 h 10612860"/>
              <a:gd name="connsiteX52" fmla="*/ 2424209 w 3195530"/>
              <a:gd name="connsiteY52" fmla="*/ 9804339 h 10612860"/>
              <a:gd name="connsiteX53" fmla="*/ 3134866 w 3195530"/>
              <a:gd name="connsiteY53" fmla="*/ 10341562 h 10612860"/>
              <a:gd name="connsiteX54" fmla="*/ 3160024 w 3195530"/>
              <a:gd name="connsiteY54" fmla="*/ 10564964 h 10612860"/>
              <a:gd name="connsiteX55" fmla="*/ 2531417 w 3195530"/>
              <a:gd name="connsiteY55" fmla="*/ 10550290 h 10612860"/>
              <a:gd name="connsiteX56" fmla="*/ 1876236 w 3195530"/>
              <a:gd name="connsiteY56" fmla="*/ 10303490 h 10612860"/>
              <a:gd name="connsiteX57" fmla="*/ 1861870 w 3195530"/>
              <a:gd name="connsiteY57" fmla="*/ 10020777 h 10612860"/>
              <a:gd name="connsiteX58" fmla="*/ 1835213 w 3195530"/>
              <a:gd name="connsiteY58" fmla="*/ 9894183 h 10612860"/>
              <a:gd name="connsiteX59" fmla="*/ 1882681 w 3195530"/>
              <a:gd name="connsiteY59" fmla="*/ 9589781 h 10612860"/>
              <a:gd name="connsiteX60" fmla="*/ 1802386 w 3195530"/>
              <a:gd name="connsiteY60" fmla="*/ 9334796 h 10612860"/>
              <a:gd name="connsiteX61" fmla="*/ 1800887 w 3195530"/>
              <a:gd name="connsiteY61" fmla="*/ 8152789 h 10612860"/>
              <a:gd name="connsiteX62" fmla="*/ 1935942 w 3195530"/>
              <a:gd name="connsiteY62" fmla="*/ 7506024 h 10612860"/>
              <a:gd name="connsiteX63" fmla="*/ 1876110 w 3195530"/>
              <a:gd name="connsiteY63" fmla="*/ 7319701 h 10612860"/>
              <a:gd name="connsiteX64" fmla="*/ 1916465 w 3195530"/>
              <a:gd name="connsiteY64" fmla="*/ 7164091 h 10612860"/>
              <a:gd name="connsiteX65" fmla="*/ 1910193 w 3195530"/>
              <a:gd name="connsiteY65" fmla="*/ 6839348 h 10612860"/>
              <a:gd name="connsiteX66" fmla="*/ 1707813 w 3195530"/>
              <a:gd name="connsiteY66" fmla="*/ 6238651 h 10612860"/>
              <a:gd name="connsiteX67" fmla="*/ 1377613 w 3195530"/>
              <a:gd name="connsiteY67" fmla="*/ 7441295 h 10612860"/>
              <a:gd name="connsiteX68" fmla="*/ 1374660 w 3195530"/>
              <a:gd name="connsiteY68" fmla="*/ 7650818 h 10612860"/>
              <a:gd name="connsiteX69" fmla="*/ 1267540 w 3195530"/>
              <a:gd name="connsiteY69" fmla="*/ 7793055 h 10612860"/>
              <a:gd name="connsiteX70" fmla="*/ 1278558 w 3195530"/>
              <a:gd name="connsiteY70" fmla="*/ 7897618 h 10612860"/>
              <a:gd name="connsiteX71" fmla="*/ 1205942 w 3195530"/>
              <a:gd name="connsiteY71" fmla="*/ 8057305 h 10612860"/>
              <a:gd name="connsiteX72" fmla="*/ 1033520 w 3195530"/>
              <a:gd name="connsiteY72" fmla="*/ 9173347 h 10612860"/>
              <a:gd name="connsiteX73" fmla="*/ 1054274 w 3195530"/>
              <a:gd name="connsiteY73" fmla="*/ 9656724 h 10612860"/>
              <a:gd name="connsiteX74" fmla="*/ 990267 w 3195530"/>
              <a:gd name="connsiteY74" fmla="*/ 10063276 h 10612860"/>
              <a:gd name="connsiteX75" fmla="*/ 1368683 w 3195530"/>
              <a:gd name="connsiteY75" fmla="*/ 10442252 h 10612860"/>
              <a:gd name="connsiteX76" fmla="*/ 918876 w 3195530"/>
              <a:gd name="connsiteY76" fmla="*/ 10600044 h 10612860"/>
              <a:gd name="connsiteX77" fmla="*/ 474779 w 3195530"/>
              <a:gd name="connsiteY77" fmla="*/ 10287718 h 10612860"/>
              <a:gd name="connsiteX78" fmla="*/ 566182 w 3195530"/>
              <a:gd name="connsiteY78" fmla="*/ 10019896 h 10612860"/>
              <a:gd name="connsiteX79" fmla="*/ 460825 w 3195530"/>
              <a:gd name="connsiteY79" fmla="*/ 9692724 h 10612860"/>
              <a:gd name="connsiteX80" fmla="*/ 511587 w 3195530"/>
              <a:gd name="connsiteY80" fmla="*/ 9032388 h 10612860"/>
              <a:gd name="connsiteX81" fmla="*/ 622935 w 3195530"/>
              <a:gd name="connsiteY81" fmla="*/ 7525502 h 10612860"/>
              <a:gd name="connsiteX82" fmla="*/ 669466 w 3195530"/>
              <a:gd name="connsiteY82" fmla="*/ 7311969 h 10612860"/>
              <a:gd name="connsiteX83" fmla="*/ 689870 w 3195530"/>
              <a:gd name="connsiteY83" fmla="*/ 7037851 h 10612860"/>
              <a:gd name="connsiteX84" fmla="*/ 677180 w 3195530"/>
              <a:gd name="connsiteY84" fmla="*/ 6796735 h 10612860"/>
              <a:gd name="connsiteX85" fmla="*/ 587421 w 3195530"/>
              <a:gd name="connsiteY85" fmla="*/ 6210025 h 10612860"/>
              <a:gd name="connsiteX86" fmla="*/ 503127 w 3195530"/>
              <a:gd name="connsiteY86" fmla="*/ 5850688 h 10612860"/>
              <a:gd name="connsiteX87" fmla="*/ 304621 w 3195530"/>
              <a:gd name="connsiteY87" fmla="*/ 5601332 h 10612860"/>
              <a:gd name="connsiteX88" fmla="*/ 461987 w 3195530"/>
              <a:gd name="connsiteY88" fmla="*/ 4201579 h 10612860"/>
              <a:gd name="connsiteX89" fmla="*/ 480370 w 3195530"/>
              <a:gd name="connsiteY89" fmla="*/ 4073429 h 10612860"/>
              <a:gd name="connsiteX90" fmla="*/ 480370 w 3195530"/>
              <a:gd name="connsiteY90" fmla="*/ 4037882 h 10612860"/>
              <a:gd name="connsiteX91" fmla="*/ 430481 w 3195530"/>
              <a:gd name="connsiteY91" fmla="*/ 3966665 h 10612860"/>
              <a:gd name="connsiteX92" fmla="*/ 480370 w 3195530"/>
              <a:gd name="connsiteY92" fmla="*/ 3731366 h 10612860"/>
              <a:gd name="connsiteX93" fmla="*/ 357520 w 3195530"/>
              <a:gd name="connsiteY93" fmla="*/ 3489579 h 10612860"/>
              <a:gd name="connsiteX94" fmla="*/ 296032 w 3195530"/>
              <a:gd name="connsiteY94" fmla="*/ 3332537 h 10612860"/>
              <a:gd name="connsiteX95" fmla="*/ 312879 w 3195530"/>
              <a:gd name="connsiteY95" fmla="*/ 3170839 h 10612860"/>
              <a:gd name="connsiteX96" fmla="*/ 258721 w 3195530"/>
              <a:gd name="connsiteY96" fmla="*/ 3134915 h 10612860"/>
              <a:gd name="connsiteX97" fmla="*/ 207412 w 3195530"/>
              <a:gd name="connsiteY97" fmla="*/ 2897913 h 10612860"/>
              <a:gd name="connsiteX98" fmla="*/ 54452 w 3195530"/>
              <a:gd name="connsiteY98" fmla="*/ 2538400 h 10612860"/>
              <a:gd name="connsiteX99" fmla="*/ 9303 w 3195530"/>
              <a:gd name="connsiteY99" fmla="*/ 2186090 h 10612860"/>
              <a:gd name="connsiteX100" fmla="*/ 81583 w 3195530"/>
              <a:gd name="connsiteY100" fmla="*/ 1743638 h 10612860"/>
              <a:gd name="connsiteX101" fmla="*/ 649543 w 3195530"/>
              <a:gd name="connsiteY101" fmla="*/ 1494582 h 10612860"/>
              <a:gd name="connsiteX102" fmla="*/ 945925 w 3195530"/>
              <a:gd name="connsiteY102" fmla="*/ 1232699 h 10612860"/>
              <a:gd name="connsiteX103" fmla="*/ 952102 w 3195530"/>
              <a:gd name="connsiteY103" fmla="*/ 1238129 h 10612860"/>
              <a:gd name="connsiteX104" fmla="*/ 1453685 w 3195530"/>
              <a:gd name="connsiteY104" fmla="*/ 1885887 h 10612860"/>
              <a:gd name="connsiteX105" fmla="*/ 1302916 w 3195530"/>
              <a:gd name="connsiteY105" fmla="*/ 1712325 h 10612860"/>
              <a:gd name="connsiteX106" fmla="*/ 1505401 w 3195530"/>
              <a:gd name="connsiteY106" fmla="*/ 1530023 h 10612860"/>
              <a:gd name="connsiteX107" fmla="*/ 1518343 w 3195530"/>
              <a:gd name="connsiteY107" fmla="*/ 1530185 h 10612860"/>
              <a:gd name="connsiteX108" fmla="*/ 1411743 w 3195530"/>
              <a:gd name="connsiteY108" fmla="*/ 1476618 h 10612860"/>
              <a:gd name="connsiteX109" fmla="*/ 1132853 w 3195530"/>
              <a:gd name="connsiteY109" fmla="*/ 1356460 h 10612860"/>
              <a:gd name="connsiteX110" fmla="*/ 987224 w 3195530"/>
              <a:gd name="connsiteY110" fmla="*/ 1196250 h 10612860"/>
              <a:gd name="connsiteX111" fmla="*/ 888169 w 3195530"/>
              <a:gd name="connsiteY111" fmla="*/ 929232 h 10612860"/>
              <a:gd name="connsiteX112" fmla="*/ 827953 w 3195530"/>
              <a:gd name="connsiteY112" fmla="*/ 971350 h 10612860"/>
              <a:gd name="connsiteX113" fmla="*/ 713322 w 3195530"/>
              <a:gd name="connsiteY113" fmla="*/ 695928 h 10612860"/>
              <a:gd name="connsiteX114" fmla="*/ 783974 w 3195530"/>
              <a:gd name="connsiteY114" fmla="*/ 630038 h 10612860"/>
              <a:gd name="connsiteX115" fmla="*/ 1290800 w 3195530"/>
              <a:gd name="connsiteY115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69021 w 3195530"/>
              <a:gd name="connsiteY38" fmla="*/ 4013875 h 10612860"/>
              <a:gd name="connsiteX39" fmla="*/ 2974950 w 3195530"/>
              <a:gd name="connsiteY39" fmla="*/ 5593332 h 10612860"/>
              <a:gd name="connsiteX40" fmla="*/ 2708419 w 3195530"/>
              <a:gd name="connsiteY40" fmla="*/ 5730659 h 10612860"/>
              <a:gd name="connsiteX41" fmla="*/ 2736752 w 3195530"/>
              <a:gd name="connsiteY41" fmla="*/ 6385004 h 10612860"/>
              <a:gd name="connsiteX42" fmla="*/ 2718427 w 3195530"/>
              <a:gd name="connsiteY42" fmla="*/ 7009774 h 10612860"/>
              <a:gd name="connsiteX43" fmla="*/ 2690545 w 3195530"/>
              <a:gd name="connsiteY43" fmla="*/ 7429203 h 10612860"/>
              <a:gd name="connsiteX44" fmla="*/ 2595054 w 3195530"/>
              <a:gd name="connsiteY44" fmla="*/ 7760350 h 10612860"/>
              <a:gd name="connsiteX45" fmla="*/ 2500175 w 3195530"/>
              <a:gd name="connsiteY45" fmla="*/ 7873515 h 10612860"/>
              <a:gd name="connsiteX46" fmla="*/ 2483431 w 3195530"/>
              <a:gd name="connsiteY46" fmla="*/ 8113645 h 10612860"/>
              <a:gd name="connsiteX47" fmla="*/ 2412136 w 3195530"/>
              <a:gd name="connsiteY47" fmla="*/ 8776730 h 10612860"/>
              <a:gd name="connsiteX48" fmla="*/ 2380366 w 3195530"/>
              <a:gd name="connsiteY48" fmla="*/ 9173347 h 10612860"/>
              <a:gd name="connsiteX49" fmla="*/ 2396889 w 3195530"/>
              <a:gd name="connsiteY49" fmla="*/ 9467957 h 10612860"/>
              <a:gd name="connsiteX50" fmla="*/ 2454833 w 3195530"/>
              <a:gd name="connsiteY50" fmla="*/ 9613145 h 10612860"/>
              <a:gd name="connsiteX51" fmla="*/ 2424209 w 3195530"/>
              <a:gd name="connsiteY51" fmla="*/ 9804339 h 10612860"/>
              <a:gd name="connsiteX52" fmla="*/ 3134866 w 3195530"/>
              <a:gd name="connsiteY52" fmla="*/ 10341562 h 10612860"/>
              <a:gd name="connsiteX53" fmla="*/ 3160024 w 3195530"/>
              <a:gd name="connsiteY53" fmla="*/ 10564964 h 10612860"/>
              <a:gd name="connsiteX54" fmla="*/ 2531417 w 3195530"/>
              <a:gd name="connsiteY54" fmla="*/ 10550290 h 10612860"/>
              <a:gd name="connsiteX55" fmla="*/ 1876236 w 3195530"/>
              <a:gd name="connsiteY55" fmla="*/ 10303490 h 10612860"/>
              <a:gd name="connsiteX56" fmla="*/ 1861870 w 3195530"/>
              <a:gd name="connsiteY56" fmla="*/ 10020777 h 10612860"/>
              <a:gd name="connsiteX57" fmla="*/ 1835213 w 3195530"/>
              <a:gd name="connsiteY57" fmla="*/ 9894183 h 10612860"/>
              <a:gd name="connsiteX58" fmla="*/ 1882681 w 3195530"/>
              <a:gd name="connsiteY58" fmla="*/ 9589781 h 10612860"/>
              <a:gd name="connsiteX59" fmla="*/ 1802386 w 3195530"/>
              <a:gd name="connsiteY59" fmla="*/ 9334796 h 10612860"/>
              <a:gd name="connsiteX60" fmla="*/ 1800887 w 3195530"/>
              <a:gd name="connsiteY60" fmla="*/ 8152789 h 10612860"/>
              <a:gd name="connsiteX61" fmla="*/ 1935942 w 3195530"/>
              <a:gd name="connsiteY61" fmla="*/ 7506024 h 10612860"/>
              <a:gd name="connsiteX62" fmla="*/ 1876110 w 3195530"/>
              <a:gd name="connsiteY62" fmla="*/ 7319701 h 10612860"/>
              <a:gd name="connsiteX63" fmla="*/ 1916465 w 3195530"/>
              <a:gd name="connsiteY63" fmla="*/ 7164091 h 10612860"/>
              <a:gd name="connsiteX64" fmla="*/ 1910193 w 3195530"/>
              <a:gd name="connsiteY64" fmla="*/ 6839348 h 10612860"/>
              <a:gd name="connsiteX65" fmla="*/ 1707813 w 3195530"/>
              <a:gd name="connsiteY65" fmla="*/ 6238651 h 10612860"/>
              <a:gd name="connsiteX66" fmla="*/ 1377613 w 3195530"/>
              <a:gd name="connsiteY66" fmla="*/ 7441295 h 10612860"/>
              <a:gd name="connsiteX67" fmla="*/ 1374660 w 3195530"/>
              <a:gd name="connsiteY67" fmla="*/ 7650818 h 10612860"/>
              <a:gd name="connsiteX68" fmla="*/ 1267540 w 3195530"/>
              <a:gd name="connsiteY68" fmla="*/ 7793055 h 10612860"/>
              <a:gd name="connsiteX69" fmla="*/ 1278558 w 3195530"/>
              <a:gd name="connsiteY69" fmla="*/ 7897618 h 10612860"/>
              <a:gd name="connsiteX70" fmla="*/ 1205942 w 3195530"/>
              <a:gd name="connsiteY70" fmla="*/ 8057305 h 10612860"/>
              <a:gd name="connsiteX71" fmla="*/ 1033520 w 3195530"/>
              <a:gd name="connsiteY71" fmla="*/ 9173347 h 10612860"/>
              <a:gd name="connsiteX72" fmla="*/ 1054274 w 3195530"/>
              <a:gd name="connsiteY72" fmla="*/ 9656724 h 10612860"/>
              <a:gd name="connsiteX73" fmla="*/ 990267 w 3195530"/>
              <a:gd name="connsiteY73" fmla="*/ 10063276 h 10612860"/>
              <a:gd name="connsiteX74" fmla="*/ 1368683 w 3195530"/>
              <a:gd name="connsiteY74" fmla="*/ 10442252 h 10612860"/>
              <a:gd name="connsiteX75" fmla="*/ 918876 w 3195530"/>
              <a:gd name="connsiteY75" fmla="*/ 10600044 h 10612860"/>
              <a:gd name="connsiteX76" fmla="*/ 474779 w 3195530"/>
              <a:gd name="connsiteY76" fmla="*/ 10287718 h 10612860"/>
              <a:gd name="connsiteX77" fmla="*/ 566182 w 3195530"/>
              <a:gd name="connsiteY77" fmla="*/ 10019896 h 10612860"/>
              <a:gd name="connsiteX78" fmla="*/ 460825 w 3195530"/>
              <a:gd name="connsiteY78" fmla="*/ 9692724 h 10612860"/>
              <a:gd name="connsiteX79" fmla="*/ 511587 w 3195530"/>
              <a:gd name="connsiteY79" fmla="*/ 9032388 h 10612860"/>
              <a:gd name="connsiteX80" fmla="*/ 622935 w 3195530"/>
              <a:gd name="connsiteY80" fmla="*/ 7525502 h 10612860"/>
              <a:gd name="connsiteX81" fmla="*/ 669466 w 3195530"/>
              <a:gd name="connsiteY81" fmla="*/ 7311969 h 10612860"/>
              <a:gd name="connsiteX82" fmla="*/ 689870 w 3195530"/>
              <a:gd name="connsiteY82" fmla="*/ 7037851 h 10612860"/>
              <a:gd name="connsiteX83" fmla="*/ 677180 w 3195530"/>
              <a:gd name="connsiteY83" fmla="*/ 6796735 h 10612860"/>
              <a:gd name="connsiteX84" fmla="*/ 587421 w 3195530"/>
              <a:gd name="connsiteY84" fmla="*/ 6210025 h 10612860"/>
              <a:gd name="connsiteX85" fmla="*/ 503127 w 3195530"/>
              <a:gd name="connsiteY85" fmla="*/ 5850688 h 10612860"/>
              <a:gd name="connsiteX86" fmla="*/ 304621 w 3195530"/>
              <a:gd name="connsiteY86" fmla="*/ 5601332 h 10612860"/>
              <a:gd name="connsiteX87" fmla="*/ 461987 w 3195530"/>
              <a:gd name="connsiteY87" fmla="*/ 4201579 h 10612860"/>
              <a:gd name="connsiteX88" fmla="*/ 480370 w 3195530"/>
              <a:gd name="connsiteY88" fmla="*/ 4073429 h 10612860"/>
              <a:gd name="connsiteX89" fmla="*/ 480370 w 3195530"/>
              <a:gd name="connsiteY89" fmla="*/ 4037882 h 10612860"/>
              <a:gd name="connsiteX90" fmla="*/ 430481 w 3195530"/>
              <a:gd name="connsiteY90" fmla="*/ 3966665 h 10612860"/>
              <a:gd name="connsiteX91" fmla="*/ 480370 w 3195530"/>
              <a:gd name="connsiteY91" fmla="*/ 3731366 h 10612860"/>
              <a:gd name="connsiteX92" fmla="*/ 357520 w 3195530"/>
              <a:gd name="connsiteY92" fmla="*/ 3489579 h 10612860"/>
              <a:gd name="connsiteX93" fmla="*/ 296032 w 3195530"/>
              <a:gd name="connsiteY93" fmla="*/ 3332537 h 10612860"/>
              <a:gd name="connsiteX94" fmla="*/ 312879 w 3195530"/>
              <a:gd name="connsiteY94" fmla="*/ 3170839 h 10612860"/>
              <a:gd name="connsiteX95" fmla="*/ 258721 w 3195530"/>
              <a:gd name="connsiteY95" fmla="*/ 3134915 h 10612860"/>
              <a:gd name="connsiteX96" fmla="*/ 207412 w 3195530"/>
              <a:gd name="connsiteY96" fmla="*/ 2897913 h 10612860"/>
              <a:gd name="connsiteX97" fmla="*/ 54452 w 3195530"/>
              <a:gd name="connsiteY97" fmla="*/ 2538400 h 10612860"/>
              <a:gd name="connsiteX98" fmla="*/ 9303 w 3195530"/>
              <a:gd name="connsiteY98" fmla="*/ 2186090 h 10612860"/>
              <a:gd name="connsiteX99" fmla="*/ 81583 w 3195530"/>
              <a:gd name="connsiteY99" fmla="*/ 1743638 h 10612860"/>
              <a:gd name="connsiteX100" fmla="*/ 649543 w 3195530"/>
              <a:gd name="connsiteY100" fmla="*/ 1494582 h 10612860"/>
              <a:gd name="connsiteX101" fmla="*/ 945925 w 3195530"/>
              <a:gd name="connsiteY101" fmla="*/ 1232699 h 10612860"/>
              <a:gd name="connsiteX102" fmla="*/ 952102 w 3195530"/>
              <a:gd name="connsiteY102" fmla="*/ 1238129 h 10612860"/>
              <a:gd name="connsiteX103" fmla="*/ 1453685 w 3195530"/>
              <a:gd name="connsiteY103" fmla="*/ 1885887 h 10612860"/>
              <a:gd name="connsiteX104" fmla="*/ 1302916 w 3195530"/>
              <a:gd name="connsiteY104" fmla="*/ 1712325 h 10612860"/>
              <a:gd name="connsiteX105" fmla="*/ 1505401 w 3195530"/>
              <a:gd name="connsiteY105" fmla="*/ 1530023 h 10612860"/>
              <a:gd name="connsiteX106" fmla="*/ 1518343 w 3195530"/>
              <a:gd name="connsiteY106" fmla="*/ 1530185 h 10612860"/>
              <a:gd name="connsiteX107" fmla="*/ 1411743 w 3195530"/>
              <a:gd name="connsiteY107" fmla="*/ 1476618 h 10612860"/>
              <a:gd name="connsiteX108" fmla="*/ 1132853 w 3195530"/>
              <a:gd name="connsiteY108" fmla="*/ 1356460 h 10612860"/>
              <a:gd name="connsiteX109" fmla="*/ 987224 w 3195530"/>
              <a:gd name="connsiteY109" fmla="*/ 1196250 h 10612860"/>
              <a:gd name="connsiteX110" fmla="*/ 888169 w 3195530"/>
              <a:gd name="connsiteY110" fmla="*/ 929232 h 10612860"/>
              <a:gd name="connsiteX111" fmla="*/ 827953 w 3195530"/>
              <a:gd name="connsiteY111" fmla="*/ 971350 h 10612860"/>
              <a:gd name="connsiteX112" fmla="*/ 713322 w 3195530"/>
              <a:gd name="connsiteY112" fmla="*/ 695928 h 10612860"/>
              <a:gd name="connsiteX113" fmla="*/ 783974 w 3195530"/>
              <a:gd name="connsiteY113" fmla="*/ 630038 h 10612860"/>
              <a:gd name="connsiteX114" fmla="*/ 1290800 w 3195530"/>
              <a:gd name="connsiteY114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445357 w 3195530"/>
              <a:gd name="connsiteY36" fmla="*/ 3730903 h 10612860"/>
              <a:gd name="connsiteX37" fmla="*/ 2469021 w 3195530"/>
              <a:gd name="connsiteY37" fmla="*/ 4013875 h 10612860"/>
              <a:gd name="connsiteX38" fmla="*/ 2974950 w 3195530"/>
              <a:gd name="connsiteY38" fmla="*/ 5593332 h 10612860"/>
              <a:gd name="connsiteX39" fmla="*/ 2708419 w 3195530"/>
              <a:gd name="connsiteY39" fmla="*/ 5730659 h 10612860"/>
              <a:gd name="connsiteX40" fmla="*/ 2736752 w 3195530"/>
              <a:gd name="connsiteY40" fmla="*/ 6385004 h 10612860"/>
              <a:gd name="connsiteX41" fmla="*/ 2718427 w 3195530"/>
              <a:gd name="connsiteY41" fmla="*/ 7009774 h 10612860"/>
              <a:gd name="connsiteX42" fmla="*/ 2690545 w 3195530"/>
              <a:gd name="connsiteY42" fmla="*/ 7429203 h 10612860"/>
              <a:gd name="connsiteX43" fmla="*/ 2595054 w 3195530"/>
              <a:gd name="connsiteY43" fmla="*/ 7760350 h 10612860"/>
              <a:gd name="connsiteX44" fmla="*/ 2500175 w 3195530"/>
              <a:gd name="connsiteY44" fmla="*/ 7873515 h 10612860"/>
              <a:gd name="connsiteX45" fmla="*/ 2483431 w 3195530"/>
              <a:gd name="connsiteY45" fmla="*/ 8113645 h 10612860"/>
              <a:gd name="connsiteX46" fmla="*/ 2412136 w 3195530"/>
              <a:gd name="connsiteY46" fmla="*/ 8776730 h 10612860"/>
              <a:gd name="connsiteX47" fmla="*/ 2380366 w 3195530"/>
              <a:gd name="connsiteY47" fmla="*/ 9173347 h 10612860"/>
              <a:gd name="connsiteX48" fmla="*/ 2396889 w 3195530"/>
              <a:gd name="connsiteY48" fmla="*/ 9467957 h 10612860"/>
              <a:gd name="connsiteX49" fmla="*/ 2454833 w 3195530"/>
              <a:gd name="connsiteY49" fmla="*/ 9613145 h 10612860"/>
              <a:gd name="connsiteX50" fmla="*/ 2424209 w 3195530"/>
              <a:gd name="connsiteY50" fmla="*/ 9804339 h 10612860"/>
              <a:gd name="connsiteX51" fmla="*/ 3134866 w 3195530"/>
              <a:gd name="connsiteY51" fmla="*/ 10341562 h 10612860"/>
              <a:gd name="connsiteX52" fmla="*/ 3160024 w 3195530"/>
              <a:gd name="connsiteY52" fmla="*/ 10564964 h 10612860"/>
              <a:gd name="connsiteX53" fmla="*/ 2531417 w 3195530"/>
              <a:gd name="connsiteY53" fmla="*/ 10550290 h 10612860"/>
              <a:gd name="connsiteX54" fmla="*/ 1876236 w 3195530"/>
              <a:gd name="connsiteY54" fmla="*/ 10303490 h 10612860"/>
              <a:gd name="connsiteX55" fmla="*/ 1861870 w 3195530"/>
              <a:gd name="connsiteY55" fmla="*/ 10020777 h 10612860"/>
              <a:gd name="connsiteX56" fmla="*/ 1835213 w 3195530"/>
              <a:gd name="connsiteY56" fmla="*/ 9894183 h 10612860"/>
              <a:gd name="connsiteX57" fmla="*/ 1882681 w 3195530"/>
              <a:gd name="connsiteY57" fmla="*/ 9589781 h 10612860"/>
              <a:gd name="connsiteX58" fmla="*/ 1802386 w 3195530"/>
              <a:gd name="connsiteY58" fmla="*/ 9334796 h 10612860"/>
              <a:gd name="connsiteX59" fmla="*/ 1800887 w 3195530"/>
              <a:gd name="connsiteY59" fmla="*/ 8152789 h 10612860"/>
              <a:gd name="connsiteX60" fmla="*/ 1935942 w 3195530"/>
              <a:gd name="connsiteY60" fmla="*/ 7506024 h 10612860"/>
              <a:gd name="connsiteX61" fmla="*/ 1876110 w 3195530"/>
              <a:gd name="connsiteY61" fmla="*/ 7319701 h 10612860"/>
              <a:gd name="connsiteX62" fmla="*/ 1916465 w 3195530"/>
              <a:gd name="connsiteY62" fmla="*/ 7164091 h 10612860"/>
              <a:gd name="connsiteX63" fmla="*/ 1910193 w 3195530"/>
              <a:gd name="connsiteY63" fmla="*/ 6839348 h 10612860"/>
              <a:gd name="connsiteX64" fmla="*/ 1707813 w 3195530"/>
              <a:gd name="connsiteY64" fmla="*/ 6238651 h 10612860"/>
              <a:gd name="connsiteX65" fmla="*/ 1377613 w 3195530"/>
              <a:gd name="connsiteY65" fmla="*/ 7441295 h 10612860"/>
              <a:gd name="connsiteX66" fmla="*/ 1374660 w 3195530"/>
              <a:gd name="connsiteY66" fmla="*/ 7650818 h 10612860"/>
              <a:gd name="connsiteX67" fmla="*/ 1267540 w 3195530"/>
              <a:gd name="connsiteY67" fmla="*/ 7793055 h 10612860"/>
              <a:gd name="connsiteX68" fmla="*/ 1278558 w 3195530"/>
              <a:gd name="connsiteY68" fmla="*/ 7897618 h 10612860"/>
              <a:gd name="connsiteX69" fmla="*/ 1205942 w 3195530"/>
              <a:gd name="connsiteY69" fmla="*/ 8057305 h 10612860"/>
              <a:gd name="connsiteX70" fmla="*/ 1033520 w 3195530"/>
              <a:gd name="connsiteY70" fmla="*/ 9173347 h 10612860"/>
              <a:gd name="connsiteX71" fmla="*/ 1054274 w 3195530"/>
              <a:gd name="connsiteY71" fmla="*/ 9656724 h 10612860"/>
              <a:gd name="connsiteX72" fmla="*/ 990267 w 3195530"/>
              <a:gd name="connsiteY72" fmla="*/ 10063276 h 10612860"/>
              <a:gd name="connsiteX73" fmla="*/ 1368683 w 3195530"/>
              <a:gd name="connsiteY73" fmla="*/ 10442252 h 10612860"/>
              <a:gd name="connsiteX74" fmla="*/ 918876 w 3195530"/>
              <a:gd name="connsiteY74" fmla="*/ 10600044 h 10612860"/>
              <a:gd name="connsiteX75" fmla="*/ 474779 w 3195530"/>
              <a:gd name="connsiteY75" fmla="*/ 10287718 h 10612860"/>
              <a:gd name="connsiteX76" fmla="*/ 566182 w 3195530"/>
              <a:gd name="connsiteY76" fmla="*/ 10019896 h 10612860"/>
              <a:gd name="connsiteX77" fmla="*/ 460825 w 3195530"/>
              <a:gd name="connsiteY77" fmla="*/ 9692724 h 10612860"/>
              <a:gd name="connsiteX78" fmla="*/ 511587 w 3195530"/>
              <a:gd name="connsiteY78" fmla="*/ 9032388 h 10612860"/>
              <a:gd name="connsiteX79" fmla="*/ 622935 w 3195530"/>
              <a:gd name="connsiteY79" fmla="*/ 7525502 h 10612860"/>
              <a:gd name="connsiteX80" fmla="*/ 669466 w 3195530"/>
              <a:gd name="connsiteY80" fmla="*/ 7311969 h 10612860"/>
              <a:gd name="connsiteX81" fmla="*/ 689870 w 3195530"/>
              <a:gd name="connsiteY81" fmla="*/ 7037851 h 10612860"/>
              <a:gd name="connsiteX82" fmla="*/ 677180 w 3195530"/>
              <a:gd name="connsiteY82" fmla="*/ 6796735 h 10612860"/>
              <a:gd name="connsiteX83" fmla="*/ 587421 w 3195530"/>
              <a:gd name="connsiteY83" fmla="*/ 6210025 h 10612860"/>
              <a:gd name="connsiteX84" fmla="*/ 503127 w 3195530"/>
              <a:gd name="connsiteY84" fmla="*/ 5850688 h 10612860"/>
              <a:gd name="connsiteX85" fmla="*/ 304621 w 3195530"/>
              <a:gd name="connsiteY85" fmla="*/ 5601332 h 10612860"/>
              <a:gd name="connsiteX86" fmla="*/ 461987 w 3195530"/>
              <a:gd name="connsiteY86" fmla="*/ 4201579 h 10612860"/>
              <a:gd name="connsiteX87" fmla="*/ 480370 w 3195530"/>
              <a:gd name="connsiteY87" fmla="*/ 4073429 h 10612860"/>
              <a:gd name="connsiteX88" fmla="*/ 480370 w 3195530"/>
              <a:gd name="connsiteY88" fmla="*/ 4037882 h 10612860"/>
              <a:gd name="connsiteX89" fmla="*/ 430481 w 3195530"/>
              <a:gd name="connsiteY89" fmla="*/ 3966665 h 10612860"/>
              <a:gd name="connsiteX90" fmla="*/ 480370 w 3195530"/>
              <a:gd name="connsiteY90" fmla="*/ 3731366 h 10612860"/>
              <a:gd name="connsiteX91" fmla="*/ 357520 w 3195530"/>
              <a:gd name="connsiteY91" fmla="*/ 3489579 h 10612860"/>
              <a:gd name="connsiteX92" fmla="*/ 296032 w 3195530"/>
              <a:gd name="connsiteY92" fmla="*/ 3332537 h 10612860"/>
              <a:gd name="connsiteX93" fmla="*/ 312879 w 3195530"/>
              <a:gd name="connsiteY93" fmla="*/ 3170839 h 10612860"/>
              <a:gd name="connsiteX94" fmla="*/ 258721 w 3195530"/>
              <a:gd name="connsiteY94" fmla="*/ 3134915 h 10612860"/>
              <a:gd name="connsiteX95" fmla="*/ 207412 w 3195530"/>
              <a:gd name="connsiteY95" fmla="*/ 2897913 h 10612860"/>
              <a:gd name="connsiteX96" fmla="*/ 54452 w 3195530"/>
              <a:gd name="connsiteY96" fmla="*/ 2538400 h 10612860"/>
              <a:gd name="connsiteX97" fmla="*/ 9303 w 3195530"/>
              <a:gd name="connsiteY97" fmla="*/ 2186090 h 10612860"/>
              <a:gd name="connsiteX98" fmla="*/ 81583 w 3195530"/>
              <a:gd name="connsiteY98" fmla="*/ 1743638 h 10612860"/>
              <a:gd name="connsiteX99" fmla="*/ 649543 w 3195530"/>
              <a:gd name="connsiteY99" fmla="*/ 1494582 h 10612860"/>
              <a:gd name="connsiteX100" fmla="*/ 945925 w 3195530"/>
              <a:gd name="connsiteY100" fmla="*/ 1232699 h 10612860"/>
              <a:gd name="connsiteX101" fmla="*/ 952102 w 3195530"/>
              <a:gd name="connsiteY101" fmla="*/ 1238129 h 10612860"/>
              <a:gd name="connsiteX102" fmla="*/ 1453685 w 3195530"/>
              <a:gd name="connsiteY102" fmla="*/ 1885887 h 10612860"/>
              <a:gd name="connsiteX103" fmla="*/ 1302916 w 3195530"/>
              <a:gd name="connsiteY103" fmla="*/ 1712325 h 10612860"/>
              <a:gd name="connsiteX104" fmla="*/ 1505401 w 3195530"/>
              <a:gd name="connsiteY104" fmla="*/ 1530023 h 10612860"/>
              <a:gd name="connsiteX105" fmla="*/ 1518343 w 3195530"/>
              <a:gd name="connsiteY105" fmla="*/ 1530185 h 10612860"/>
              <a:gd name="connsiteX106" fmla="*/ 1411743 w 3195530"/>
              <a:gd name="connsiteY106" fmla="*/ 1476618 h 10612860"/>
              <a:gd name="connsiteX107" fmla="*/ 1132853 w 3195530"/>
              <a:gd name="connsiteY107" fmla="*/ 1356460 h 10612860"/>
              <a:gd name="connsiteX108" fmla="*/ 987224 w 3195530"/>
              <a:gd name="connsiteY108" fmla="*/ 1196250 h 10612860"/>
              <a:gd name="connsiteX109" fmla="*/ 888169 w 3195530"/>
              <a:gd name="connsiteY109" fmla="*/ 929232 h 10612860"/>
              <a:gd name="connsiteX110" fmla="*/ 827953 w 3195530"/>
              <a:gd name="connsiteY110" fmla="*/ 971350 h 10612860"/>
              <a:gd name="connsiteX111" fmla="*/ 713322 w 3195530"/>
              <a:gd name="connsiteY111" fmla="*/ 695928 h 10612860"/>
              <a:gd name="connsiteX112" fmla="*/ 783974 w 3195530"/>
              <a:gd name="connsiteY112" fmla="*/ 630038 h 10612860"/>
              <a:gd name="connsiteX113" fmla="*/ 1290800 w 3195530"/>
              <a:gd name="connsiteY113" fmla="*/ 0 h 1061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195530" h="10612860">
                <a:moveTo>
                  <a:pt x="1763037" y="2903008"/>
                </a:moveTo>
                <a:cubicBezTo>
                  <a:pt x="1885202" y="3033635"/>
                  <a:pt x="1872984" y="3065139"/>
                  <a:pt x="1850995" y="3156579"/>
                </a:cubicBezTo>
                <a:cubicBezTo>
                  <a:pt x="1916962" y="3145053"/>
                  <a:pt x="1941396" y="3013657"/>
                  <a:pt x="1868097" y="2960638"/>
                </a:cubicBezTo>
                <a:lnTo>
                  <a:pt x="1763037" y="2903008"/>
                </a:lnTo>
                <a:close/>
                <a:moveTo>
                  <a:pt x="1290800" y="0"/>
                </a:moveTo>
                <a:cubicBezTo>
                  <a:pt x="1801445" y="7956"/>
                  <a:pt x="1808775" y="336334"/>
                  <a:pt x="1852755" y="556368"/>
                </a:cubicBezTo>
                <a:cubicBezTo>
                  <a:pt x="1963687" y="508007"/>
                  <a:pt x="1888928" y="775456"/>
                  <a:pt x="1880139" y="826219"/>
                </a:cubicBezTo>
                <a:cubicBezTo>
                  <a:pt x="1853721" y="920973"/>
                  <a:pt x="1832190" y="902771"/>
                  <a:pt x="1800885" y="889179"/>
                </a:cubicBezTo>
                <a:cubicBezTo>
                  <a:pt x="1794692" y="1052768"/>
                  <a:pt x="1749407" y="1133370"/>
                  <a:pt x="1665029" y="1234718"/>
                </a:cubicBezTo>
                <a:cubicBezTo>
                  <a:pt x="1652388" y="1274130"/>
                  <a:pt x="1654407" y="1304321"/>
                  <a:pt x="1649096" y="1339123"/>
                </a:cubicBezTo>
                <a:cubicBezTo>
                  <a:pt x="1649324" y="1430088"/>
                  <a:pt x="1591182" y="1487163"/>
                  <a:pt x="1534696" y="1530388"/>
                </a:cubicBezTo>
                <a:cubicBezTo>
                  <a:pt x="1631138" y="1537326"/>
                  <a:pt x="1656218" y="1674523"/>
                  <a:pt x="1721540" y="1740863"/>
                </a:cubicBezTo>
                <a:cubicBezTo>
                  <a:pt x="1723080" y="1745641"/>
                  <a:pt x="1724169" y="1750405"/>
                  <a:pt x="1724957" y="1755132"/>
                </a:cubicBezTo>
                <a:lnTo>
                  <a:pt x="1652304" y="1750313"/>
                </a:lnTo>
                <a:lnTo>
                  <a:pt x="1751358" y="1930550"/>
                </a:lnTo>
                <a:cubicBezTo>
                  <a:pt x="1734495" y="1865727"/>
                  <a:pt x="1738270" y="1816989"/>
                  <a:pt x="1724957" y="1755132"/>
                </a:cubicBezTo>
                <a:lnTo>
                  <a:pt x="1736291" y="1755884"/>
                </a:lnTo>
                <a:lnTo>
                  <a:pt x="1721540" y="1740863"/>
                </a:lnTo>
                <a:cubicBezTo>
                  <a:pt x="1712755" y="1703995"/>
                  <a:pt x="1697127" y="1662129"/>
                  <a:pt x="1667880" y="1609649"/>
                </a:cubicBezTo>
                <a:lnTo>
                  <a:pt x="1658106" y="1372022"/>
                </a:lnTo>
                <a:cubicBezTo>
                  <a:pt x="1691718" y="1475323"/>
                  <a:pt x="1705784" y="1525605"/>
                  <a:pt x="1734509" y="1541309"/>
                </a:cubicBezTo>
                <a:cubicBezTo>
                  <a:pt x="1938405" y="1625368"/>
                  <a:pt x="2120309" y="1644883"/>
                  <a:pt x="2326647" y="1715111"/>
                </a:cubicBezTo>
                <a:cubicBezTo>
                  <a:pt x="2387577" y="1741653"/>
                  <a:pt x="2468052" y="1735922"/>
                  <a:pt x="2509435" y="1794736"/>
                </a:cubicBezTo>
                <a:cubicBezTo>
                  <a:pt x="2578423" y="1861987"/>
                  <a:pt x="2583886" y="2028360"/>
                  <a:pt x="2606453" y="2095611"/>
                </a:cubicBezTo>
                <a:cubicBezTo>
                  <a:pt x="2645682" y="2153081"/>
                  <a:pt x="2650703" y="2150616"/>
                  <a:pt x="2672829" y="2178119"/>
                </a:cubicBezTo>
                <a:cubicBezTo>
                  <a:pt x="2671964" y="2219628"/>
                  <a:pt x="2671098" y="2261137"/>
                  <a:pt x="2670233" y="2302646"/>
                </a:cubicBezTo>
                <a:cubicBezTo>
                  <a:pt x="2698229" y="2345244"/>
                  <a:pt x="2677359" y="2320992"/>
                  <a:pt x="2712685" y="2352064"/>
                </a:cubicBezTo>
                <a:lnTo>
                  <a:pt x="2702149" y="2404747"/>
                </a:lnTo>
                <a:cubicBezTo>
                  <a:pt x="2725733" y="2417650"/>
                  <a:pt x="2734657" y="2405196"/>
                  <a:pt x="2763128" y="2436539"/>
                </a:cubicBezTo>
                <a:cubicBezTo>
                  <a:pt x="2783404" y="2468460"/>
                  <a:pt x="2759701" y="2504990"/>
                  <a:pt x="2757987" y="2539216"/>
                </a:cubicBezTo>
                <a:cubicBezTo>
                  <a:pt x="2830675" y="2570897"/>
                  <a:pt x="2952228" y="2786992"/>
                  <a:pt x="3024915" y="2938542"/>
                </a:cubicBezTo>
                <a:lnTo>
                  <a:pt x="3138120" y="3005297"/>
                </a:lnTo>
                <a:cubicBezTo>
                  <a:pt x="3176534" y="3119388"/>
                  <a:pt x="3200288" y="3168933"/>
                  <a:pt x="3194723" y="3333739"/>
                </a:cubicBezTo>
                <a:cubicBezTo>
                  <a:pt x="3121510" y="3499632"/>
                  <a:pt x="3109378" y="3603286"/>
                  <a:pt x="2857806" y="3656225"/>
                </a:cubicBezTo>
                <a:lnTo>
                  <a:pt x="2542420" y="3660305"/>
                </a:lnTo>
                <a:cubicBezTo>
                  <a:pt x="2487616" y="3649756"/>
                  <a:pt x="2506110" y="3650733"/>
                  <a:pt x="2461079" y="3610217"/>
                </a:cubicBezTo>
                <a:lnTo>
                  <a:pt x="2445357" y="3730903"/>
                </a:lnTo>
                <a:lnTo>
                  <a:pt x="2469021" y="4013875"/>
                </a:lnTo>
                <a:cubicBezTo>
                  <a:pt x="2533134" y="4303569"/>
                  <a:pt x="2824378" y="5106399"/>
                  <a:pt x="2974950" y="5593332"/>
                </a:cubicBezTo>
                <a:cubicBezTo>
                  <a:pt x="3011367" y="5707926"/>
                  <a:pt x="2843607" y="5642497"/>
                  <a:pt x="2708419" y="5730659"/>
                </a:cubicBezTo>
                <a:cubicBezTo>
                  <a:pt x="2757344" y="5999535"/>
                  <a:pt x="2737509" y="6102898"/>
                  <a:pt x="2736752" y="6385004"/>
                </a:cubicBezTo>
                <a:cubicBezTo>
                  <a:pt x="2736620" y="6633185"/>
                  <a:pt x="2747845" y="6839701"/>
                  <a:pt x="2718427" y="7009774"/>
                </a:cubicBezTo>
                <a:cubicBezTo>
                  <a:pt x="2666595" y="7086786"/>
                  <a:pt x="2735962" y="7280136"/>
                  <a:pt x="2690545" y="7429203"/>
                </a:cubicBezTo>
                <a:cubicBezTo>
                  <a:pt x="2634529" y="7582454"/>
                  <a:pt x="2615963" y="7594947"/>
                  <a:pt x="2595054" y="7760350"/>
                </a:cubicBezTo>
                <a:cubicBezTo>
                  <a:pt x="2588928" y="7805572"/>
                  <a:pt x="2483805" y="7828293"/>
                  <a:pt x="2500175" y="7873515"/>
                </a:cubicBezTo>
                <a:cubicBezTo>
                  <a:pt x="2579762" y="8026219"/>
                  <a:pt x="2466379" y="8049122"/>
                  <a:pt x="2483431" y="8113645"/>
                </a:cubicBezTo>
                <a:cubicBezTo>
                  <a:pt x="2517403" y="8288153"/>
                  <a:pt x="2436363" y="8606939"/>
                  <a:pt x="2412136" y="8776730"/>
                </a:cubicBezTo>
                <a:cubicBezTo>
                  <a:pt x="2369240" y="8959967"/>
                  <a:pt x="2353609" y="9066251"/>
                  <a:pt x="2380366" y="9173347"/>
                </a:cubicBezTo>
                <a:cubicBezTo>
                  <a:pt x="2432405" y="9284240"/>
                  <a:pt x="2442141" y="9369753"/>
                  <a:pt x="2396889" y="9467957"/>
                </a:cubicBezTo>
                <a:cubicBezTo>
                  <a:pt x="2363285" y="9537774"/>
                  <a:pt x="2376298" y="9577438"/>
                  <a:pt x="2454833" y="9613145"/>
                </a:cubicBezTo>
                <a:cubicBezTo>
                  <a:pt x="2491303" y="9642018"/>
                  <a:pt x="2530300" y="9658824"/>
                  <a:pt x="2424209" y="9804339"/>
                </a:cubicBezTo>
                <a:cubicBezTo>
                  <a:pt x="2356358" y="9899657"/>
                  <a:pt x="2771113" y="10115384"/>
                  <a:pt x="3134866" y="10341562"/>
                </a:cubicBezTo>
                <a:cubicBezTo>
                  <a:pt x="3198279" y="10390076"/>
                  <a:pt x="3220414" y="10515372"/>
                  <a:pt x="3160024" y="10564964"/>
                </a:cubicBezTo>
                <a:cubicBezTo>
                  <a:pt x="3063292" y="10600964"/>
                  <a:pt x="2776202" y="10577739"/>
                  <a:pt x="2531417" y="10550290"/>
                </a:cubicBezTo>
                <a:cubicBezTo>
                  <a:pt x="2270722" y="10510324"/>
                  <a:pt x="2132699" y="10411138"/>
                  <a:pt x="1876236" y="10303490"/>
                </a:cubicBezTo>
                <a:cubicBezTo>
                  <a:pt x="1796716" y="10260760"/>
                  <a:pt x="1856789" y="10099505"/>
                  <a:pt x="1861870" y="10020777"/>
                </a:cubicBezTo>
                <a:cubicBezTo>
                  <a:pt x="1875485" y="9978580"/>
                  <a:pt x="1808100" y="9931880"/>
                  <a:pt x="1835213" y="9894183"/>
                </a:cubicBezTo>
                <a:cubicBezTo>
                  <a:pt x="1921808" y="9780870"/>
                  <a:pt x="1753517" y="9679787"/>
                  <a:pt x="1882681" y="9589781"/>
                </a:cubicBezTo>
                <a:cubicBezTo>
                  <a:pt x="1923556" y="9549469"/>
                  <a:pt x="1807828" y="9495425"/>
                  <a:pt x="1802386" y="9334796"/>
                </a:cubicBezTo>
                <a:cubicBezTo>
                  <a:pt x="1822325" y="9064188"/>
                  <a:pt x="1759591" y="8373565"/>
                  <a:pt x="1800887" y="8152789"/>
                </a:cubicBezTo>
                <a:cubicBezTo>
                  <a:pt x="1845905" y="7937201"/>
                  <a:pt x="1869773" y="7666622"/>
                  <a:pt x="1935942" y="7506024"/>
                </a:cubicBezTo>
                <a:cubicBezTo>
                  <a:pt x="1956496" y="7425915"/>
                  <a:pt x="1882555" y="7399809"/>
                  <a:pt x="1876110" y="7319701"/>
                </a:cubicBezTo>
                <a:cubicBezTo>
                  <a:pt x="1873064" y="7251333"/>
                  <a:pt x="1978010" y="7223460"/>
                  <a:pt x="1916465" y="7164091"/>
                </a:cubicBezTo>
                <a:cubicBezTo>
                  <a:pt x="1851017" y="7064316"/>
                  <a:pt x="1962768" y="6911047"/>
                  <a:pt x="1910193" y="6839348"/>
                </a:cubicBezTo>
                <a:cubicBezTo>
                  <a:pt x="1788088" y="6651715"/>
                  <a:pt x="1879283" y="6224771"/>
                  <a:pt x="1707813" y="6238651"/>
                </a:cubicBezTo>
                <a:cubicBezTo>
                  <a:pt x="1596229" y="6246332"/>
                  <a:pt x="1573799" y="6862550"/>
                  <a:pt x="1377613" y="7441295"/>
                </a:cubicBezTo>
                <a:cubicBezTo>
                  <a:pt x="1339968" y="7523826"/>
                  <a:pt x="1391155" y="7574319"/>
                  <a:pt x="1374660" y="7650818"/>
                </a:cubicBezTo>
                <a:cubicBezTo>
                  <a:pt x="1338208" y="7728919"/>
                  <a:pt x="1281496" y="7732414"/>
                  <a:pt x="1267540" y="7793055"/>
                </a:cubicBezTo>
                <a:cubicBezTo>
                  <a:pt x="1244423" y="7826500"/>
                  <a:pt x="1255144" y="7847253"/>
                  <a:pt x="1278558" y="7897618"/>
                </a:cubicBezTo>
                <a:cubicBezTo>
                  <a:pt x="1292967" y="7951528"/>
                  <a:pt x="1192496" y="7984277"/>
                  <a:pt x="1205942" y="8057305"/>
                </a:cubicBezTo>
                <a:cubicBezTo>
                  <a:pt x="1236310" y="8316457"/>
                  <a:pt x="1126150" y="8888629"/>
                  <a:pt x="1033520" y="9173347"/>
                </a:cubicBezTo>
                <a:cubicBezTo>
                  <a:pt x="1002075" y="9250656"/>
                  <a:pt x="1090137" y="9496528"/>
                  <a:pt x="1054274" y="9656724"/>
                </a:cubicBezTo>
                <a:cubicBezTo>
                  <a:pt x="981217" y="9804572"/>
                  <a:pt x="969453" y="9963578"/>
                  <a:pt x="990267" y="10063276"/>
                </a:cubicBezTo>
                <a:cubicBezTo>
                  <a:pt x="1143347" y="10247861"/>
                  <a:pt x="1168717" y="10274048"/>
                  <a:pt x="1368683" y="10442252"/>
                </a:cubicBezTo>
                <a:cubicBezTo>
                  <a:pt x="1524599" y="10561929"/>
                  <a:pt x="1338067" y="10646149"/>
                  <a:pt x="918876" y="10600044"/>
                </a:cubicBezTo>
                <a:cubicBezTo>
                  <a:pt x="716747" y="10529872"/>
                  <a:pt x="523630" y="10469407"/>
                  <a:pt x="474779" y="10287718"/>
                </a:cubicBezTo>
                <a:cubicBezTo>
                  <a:pt x="460994" y="10214163"/>
                  <a:pt x="590583" y="10089490"/>
                  <a:pt x="566182" y="10019896"/>
                </a:cubicBezTo>
                <a:cubicBezTo>
                  <a:pt x="514350" y="9901569"/>
                  <a:pt x="513736" y="9833548"/>
                  <a:pt x="460825" y="9692724"/>
                </a:cubicBezTo>
                <a:cubicBezTo>
                  <a:pt x="428186" y="9545332"/>
                  <a:pt x="547918" y="9172668"/>
                  <a:pt x="511587" y="9032388"/>
                </a:cubicBezTo>
                <a:cubicBezTo>
                  <a:pt x="417570" y="8647125"/>
                  <a:pt x="441994" y="7931915"/>
                  <a:pt x="622935" y="7525502"/>
                </a:cubicBezTo>
                <a:cubicBezTo>
                  <a:pt x="660944" y="7463322"/>
                  <a:pt x="586275" y="7374687"/>
                  <a:pt x="669466" y="7311969"/>
                </a:cubicBezTo>
                <a:cubicBezTo>
                  <a:pt x="731364" y="7273515"/>
                  <a:pt x="604138" y="7146071"/>
                  <a:pt x="689870" y="7037851"/>
                </a:cubicBezTo>
                <a:cubicBezTo>
                  <a:pt x="719938" y="7010042"/>
                  <a:pt x="607537" y="6942878"/>
                  <a:pt x="677180" y="6796735"/>
                </a:cubicBezTo>
                <a:cubicBezTo>
                  <a:pt x="694258" y="6708282"/>
                  <a:pt x="529714" y="6543249"/>
                  <a:pt x="587421" y="6210025"/>
                </a:cubicBezTo>
                <a:cubicBezTo>
                  <a:pt x="599552" y="6134828"/>
                  <a:pt x="413486" y="6131917"/>
                  <a:pt x="503127" y="5850688"/>
                </a:cubicBezTo>
                <a:cubicBezTo>
                  <a:pt x="536354" y="5706433"/>
                  <a:pt x="319271" y="5761965"/>
                  <a:pt x="304621" y="5601332"/>
                </a:cubicBezTo>
                <a:cubicBezTo>
                  <a:pt x="320313" y="5340683"/>
                  <a:pt x="403834" y="4624329"/>
                  <a:pt x="461987" y="4201579"/>
                </a:cubicBezTo>
                <a:lnTo>
                  <a:pt x="480370" y="4073429"/>
                </a:lnTo>
                <a:lnTo>
                  <a:pt x="480370" y="4037882"/>
                </a:lnTo>
                <a:lnTo>
                  <a:pt x="430481" y="3966665"/>
                </a:lnTo>
                <a:lnTo>
                  <a:pt x="480370" y="3731366"/>
                </a:lnTo>
                <a:lnTo>
                  <a:pt x="357520" y="3489579"/>
                </a:lnTo>
                <a:cubicBezTo>
                  <a:pt x="337024" y="3429548"/>
                  <a:pt x="331188" y="3411010"/>
                  <a:pt x="296032" y="3332537"/>
                </a:cubicBezTo>
                <a:cubicBezTo>
                  <a:pt x="300019" y="3258660"/>
                  <a:pt x="289345" y="3260853"/>
                  <a:pt x="312879" y="3170839"/>
                </a:cubicBezTo>
                <a:lnTo>
                  <a:pt x="258721" y="3134915"/>
                </a:lnTo>
                <a:cubicBezTo>
                  <a:pt x="244061" y="3061294"/>
                  <a:pt x="263608" y="3033775"/>
                  <a:pt x="207412" y="2897913"/>
                </a:cubicBezTo>
                <a:cubicBezTo>
                  <a:pt x="161312" y="2801896"/>
                  <a:pt x="102996" y="2715099"/>
                  <a:pt x="54452" y="2538400"/>
                </a:cubicBezTo>
                <a:cubicBezTo>
                  <a:pt x="18227" y="2400985"/>
                  <a:pt x="52858" y="2339642"/>
                  <a:pt x="9303" y="2186090"/>
                </a:cubicBezTo>
                <a:cubicBezTo>
                  <a:pt x="8963" y="1985587"/>
                  <a:pt x="-37798" y="1978719"/>
                  <a:pt x="81583" y="1743638"/>
                </a:cubicBezTo>
                <a:cubicBezTo>
                  <a:pt x="192719" y="1639872"/>
                  <a:pt x="438234" y="1552243"/>
                  <a:pt x="649543" y="1494582"/>
                </a:cubicBezTo>
                <a:cubicBezTo>
                  <a:pt x="811283" y="1452620"/>
                  <a:pt x="910748" y="1222236"/>
                  <a:pt x="945925" y="1232699"/>
                </a:cubicBezTo>
                <a:cubicBezTo>
                  <a:pt x="948270" y="1233396"/>
                  <a:pt x="950329" y="1235164"/>
                  <a:pt x="952102" y="1238129"/>
                </a:cubicBezTo>
                <a:cubicBezTo>
                  <a:pt x="927905" y="1306516"/>
                  <a:pt x="1245770" y="1656136"/>
                  <a:pt x="1453685" y="1885887"/>
                </a:cubicBezTo>
                <a:cubicBezTo>
                  <a:pt x="1429491" y="1820348"/>
                  <a:pt x="1429728" y="1805525"/>
                  <a:pt x="1302916" y="1712325"/>
                </a:cubicBezTo>
                <a:lnTo>
                  <a:pt x="1505401" y="1530023"/>
                </a:lnTo>
                <a:lnTo>
                  <a:pt x="1518343" y="1530185"/>
                </a:lnTo>
                <a:cubicBezTo>
                  <a:pt x="1483021" y="1505424"/>
                  <a:pt x="1447382" y="1494945"/>
                  <a:pt x="1411743" y="1476618"/>
                </a:cubicBezTo>
                <a:cubicBezTo>
                  <a:pt x="1330996" y="1480364"/>
                  <a:pt x="1291785" y="1520994"/>
                  <a:pt x="1132853" y="1356460"/>
                </a:cubicBezTo>
                <a:cubicBezTo>
                  <a:pt x="1078609" y="1303057"/>
                  <a:pt x="1031695" y="1265790"/>
                  <a:pt x="987224" y="1196250"/>
                </a:cubicBezTo>
                <a:cubicBezTo>
                  <a:pt x="929773" y="1116465"/>
                  <a:pt x="921187" y="1018238"/>
                  <a:pt x="888169" y="929232"/>
                </a:cubicBezTo>
                <a:cubicBezTo>
                  <a:pt x="868097" y="943271"/>
                  <a:pt x="852911" y="966532"/>
                  <a:pt x="827953" y="971350"/>
                </a:cubicBezTo>
                <a:cubicBezTo>
                  <a:pt x="788114" y="976360"/>
                  <a:pt x="721398" y="813092"/>
                  <a:pt x="713322" y="695928"/>
                </a:cubicBezTo>
                <a:cubicBezTo>
                  <a:pt x="710811" y="610956"/>
                  <a:pt x="744950" y="629718"/>
                  <a:pt x="783974" y="630038"/>
                </a:cubicBezTo>
                <a:cubicBezTo>
                  <a:pt x="714289" y="279409"/>
                  <a:pt x="896262" y="16377"/>
                  <a:pt x="129080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26" dirty="0"/>
          </a:p>
        </p:txBody>
      </p:sp>
      <p:sp>
        <p:nvSpPr>
          <p:cNvPr id="32" name="Graphic 11">
            <a:extLst>
              <a:ext uri="{FF2B5EF4-FFF2-40B4-BE49-F238E27FC236}">
                <a16:creationId xmlns:a16="http://schemas.microsoft.com/office/drawing/2014/main" id="{1A21E369-6A1D-4DD7-9BE0-7487092EDA1A}"/>
              </a:ext>
            </a:extLst>
          </p:cNvPr>
          <p:cNvSpPr/>
          <p:nvPr/>
        </p:nvSpPr>
        <p:spPr>
          <a:xfrm>
            <a:off x="4918870" y="2477242"/>
            <a:ext cx="1047904" cy="2702789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sp>
        <p:nvSpPr>
          <p:cNvPr id="33" name="Graphic 12">
            <a:extLst>
              <a:ext uri="{FF2B5EF4-FFF2-40B4-BE49-F238E27FC236}">
                <a16:creationId xmlns:a16="http://schemas.microsoft.com/office/drawing/2014/main" id="{6A2EF8DB-6BAD-4E53-A82C-5DC7DC524B85}"/>
              </a:ext>
            </a:extLst>
          </p:cNvPr>
          <p:cNvSpPr/>
          <p:nvPr/>
        </p:nvSpPr>
        <p:spPr>
          <a:xfrm>
            <a:off x="4028007" y="2487594"/>
            <a:ext cx="1087987" cy="2685611"/>
          </a:xfrm>
          <a:custGeom>
            <a:avLst/>
            <a:gdLst>
              <a:gd name="connsiteX0" fmla="*/ 10001 w 1809750"/>
              <a:gd name="connsiteY0" fmla="*/ 4380249 h 4467225"/>
              <a:gd name="connsiteX1" fmla="*/ 33814 w 1809750"/>
              <a:gd name="connsiteY1" fmla="*/ 4357389 h 4467225"/>
              <a:gd name="connsiteX2" fmla="*/ 68104 w 1809750"/>
              <a:gd name="connsiteY2" fmla="*/ 4343101 h 4467225"/>
              <a:gd name="connsiteX3" fmla="*/ 128111 w 1809750"/>
              <a:gd name="connsiteY3" fmla="*/ 4262139 h 4467225"/>
              <a:gd name="connsiteX4" fmla="*/ 157639 w 1809750"/>
              <a:gd name="connsiteY4" fmla="*/ 4100214 h 4467225"/>
              <a:gd name="connsiteX5" fmla="*/ 220504 w 1809750"/>
              <a:gd name="connsiteY5" fmla="*/ 3863994 h 4467225"/>
              <a:gd name="connsiteX6" fmla="*/ 242411 w 1809750"/>
              <a:gd name="connsiteY6" fmla="*/ 3805891 h 4467225"/>
              <a:gd name="connsiteX7" fmla="*/ 268129 w 1809750"/>
              <a:gd name="connsiteY7" fmla="*/ 3699211 h 4467225"/>
              <a:gd name="connsiteX8" fmla="*/ 328136 w 1809750"/>
              <a:gd name="connsiteY8" fmla="*/ 3422034 h 4467225"/>
              <a:gd name="connsiteX9" fmla="*/ 327184 w 1809750"/>
              <a:gd name="connsiteY9" fmla="*/ 3396316 h 4467225"/>
              <a:gd name="connsiteX10" fmla="*/ 328136 w 1809750"/>
              <a:gd name="connsiteY10" fmla="*/ 3382029 h 4467225"/>
              <a:gd name="connsiteX11" fmla="*/ 370999 w 1809750"/>
              <a:gd name="connsiteY11" fmla="*/ 3260109 h 4467225"/>
              <a:gd name="connsiteX12" fmla="*/ 386239 w 1809750"/>
              <a:gd name="connsiteY12" fmla="*/ 3223914 h 4467225"/>
              <a:gd name="connsiteX13" fmla="*/ 406241 w 1809750"/>
              <a:gd name="connsiteY13" fmla="*/ 3121996 h 4467225"/>
              <a:gd name="connsiteX14" fmla="*/ 423386 w 1809750"/>
              <a:gd name="connsiteY14" fmla="*/ 3035319 h 4467225"/>
              <a:gd name="connsiteX15" fmla="*/ 434816 w 1809750"/>
              <a:gd name="connsiteY15" fmla="*/ 2983884 h 4467225"/>
              <a:gd name="connsiteX16" fmla="*/ 461486 w 1809750"/>
              <a:gd name="connsiteY16" fmla="*/ 2818149 h 4467225"/>
              <a:gd name="connsiteX17" fmla="*/ 471011 w 1809750"/>
              <a:gd name="connsiteY17" fmla="*/ 2784811 h 4467225"/>
              <a:gd name="connsiteX18" fmla="*/ 476726 w 1809750"/>
              <a:gd name="connsiteY18" fmla="*/ 2732424 h 4467225"/>
              <a:gd name="connsiteX19" fmla="*/ 495776 w 1809750"/>
              <a:gd name="connsiteY19" fmla="*/ 2643841 h 4467225"/>
              <a:gd name="connsiteX20" fmla="*/ 503396 w 1809750"/>
              <a:gd name="connsiteY20" fmla="*/ 2624791 h 4467225"/>
              <a:gd name="connsiteX21" fmla="*/ 504349 w 1809750"/>
              <a:gd name="connsiteY21" fmla="*/ 2537161 h 4467225"/>
              <a:gd name="connsiteX22" fmla="*/ 511016 w 1809750"/>
              <a:gd name="connsiteY22" fmla="*/ 2502871 h 4467225"/>
              <a:gd name="connsiteX23" fmla="*/ 538639 w 1809750"/>
              <a:gd name="connsiteY23" fmla="*/ 2290464 h 4467225"/>
              <a:gd name="connsiteX24" fmla="*/ 539591 w 1809750"/>
              <a:gd name="connsiteY24" fmla="*/ 2259984 h 4467225"/>
              <a:gd name="connsiteX25" fmla="*/ 559594 w 1809750"/>
              <a:gd name="connsiteY25" fmla="*/ 2226646 h 4467225"/>
              <a:gd name="connsiteX26" fmla="*/ 558641 w 1809750"/>
              <a:gd name="connsiteY26" fmla="*/ 2183784 h 4467225"/>
              <a:gd name="connsiteX27" fmla="*/ 561499 w 1809750"/>
              <a:gd name="connsiteY27" fmla="*/ 2168544 h 4467225"/>
              <a:gd name="connsiteX28" fmla="*/ 554831 w 1809750"/>
              <a:gd name="connsiteY28" fmla="*/ 2102821 h 4467225"/>
              <a:gd name="connsiteX29" fmla="*/ 529114 w 1809750"/>
              <a:gd name="connsiteY29" fmla="*/ 2085676 h 4467225"/>
              <a:gd name="connsiteX30" fmla="*/ 493871 w 1809750"/>
              <a:gd name="connsiteY30" fmla="*/ 2092344 h 4467225"/>
              <a:gd name="connsiteX31" fmla="*/ 492919 w 1809750"/>
              <a:gd name="connsiteY31" fmla="*/ 2084724 h 4467225"/>
              <a:gd name="connsiteX32" fmla="*/ 520541 w 1809750"/>
              <a:gd name="connsiteY32" fmla="*/ 2079961 h 4467225"/>
              <a:gd name="connsiteX33" fmla="*/ 520541 w 1809750"/>
              <a:gd name="connsiteY33" fmla="*/ 2075199 h 4467225"/>
              <a:gd name="connsiteX34" fmla="*/ 474821 w 1809750"/>
              <a:gd name="connsiteY34" fmla="*/ 2063769 h 4467225"/>
              <a:gd name="connsiteX35" fmla="*/ 488156 w 1809750"/>
              <a:gd name="connsiteY35" fmla="*/ 2009476 h 4467225"/>
              <a:gd name="connsiteX36" fmla="*/ 579596 w 1809750"/>
              <a:gd name="connsiteY36" fmla="*/ 1892319 h 4467225"/>
              <a:gd name="connsiteX37" fmla="*/ 533876 w 1809750"/>
              <a:gd name="connsiteY37" fmla="*/ 1886604 h 4467225"/>
              <a:gd name="connsiteX38" fmla="*/ 513874 w 1809750"/>
              <a:gd name="connsiteY38" fmla="*/ 1897081 h 4467225"/>
              <a:gd name="connsiteX39" fmla="*/ 461486 w 1809750"/>
              <a:gd name="connsiteY39" fmla="*/ 1948516 h 4467225"/>
              <a:gd name="connsiteX40" fmla="*/ 420529 w 1809750"/>
              <a:gd name="connsiteY40" fmla="*/ 2017096 h 4467225"/>
              <a:gd name="connsiteX41" fmla="*/ 432911 w 1809750"/>
              <a:gd name="connsiteY41" fmla="*/ 2049481 h 4467225"/>
              <a:gd name="connsiteX42" fmla="*/ 444341 w 1809750"/>
              <a:gd name="connsiteY42" fmla="*/ 2054244 h 4467225"/>
              <a:gd name="connsiteX43" fmla="*/ 410051 w 1809750"/>
              <a:gd name="connsiteY43" fmla="*/ 2059959 h 4467225"/>
              <a:gd name="connsiteX44" fmla="*/ 412909 w 1809750"/>
              <a:gd name="connsiteY44" fmla="*/ 2079961 h 4467225"/>
              <a:gd name="connsiteX45" fmla="*/ 409099 w 1809750"/>
              <a:gd name="connsiteY45" fmla="*/ 2084724 h 4467225"/>
              <a:gd name="connsiteX46" fmla="*/ 387191 w 1809750"/>
              <a:gd name="connsiteY46" fmla="*/ 2069484 h 4467225"/>
              <a:gd name="connsiteX47" fmla="*/ 366236 w 1809750"/>
              <a:gd name="connsiteY47" fmla="*/ 2029479 h 4467225"/>
              <a:gd name="connsiteX48" fmla="*/ 348139 w 1809750"/>
              <a:gd name="connsiteY48" fmla="*/ 2004714 h 4467225"/>
              <a:gd name="connsiteX49" fmla="*/ 322421 w 1809750"/>
              <a:gd name="connsiteY49" fmla="*/ 1957089 h 4467225"/>
              <a:gd name="connsiteX50" fmla="*/ 289084 w 1809750"/>
              <a:gd name="connsiteY50" fmla="*/ 1910416 h 4467225"/>
              <a:gd name="connsiteX51" fmla="*/ 259556 w 1809750"/>
              <a:gd name="connsiteY51" fmla="*/ 1877079 h 4467225"/>
              <a:gd name="connsiteX52" fmla="*/ 264319 w 1809750"/>
              <a:gd name="connsiteY52" fmla="*/ 1872316 h 4467225"/>
              <a:gd name="connsiteX53" fmla="*/ 278606 w 1809750"/>
              <a:gd name="connsiteY53" fmla="*/ 1881841 h 4467225"/>
              <a:gd name="connsiteX54" fmla="*/ 149066 w 1809750"/>
              <a:gd name="connsiteY54" fmla="*/ 1581804 h 4467225"/>
              <a:gd name="connsiteX55" fmla="*/ 109061 w 1809750"/>
              <a:gd name="connsiteY55" fmla="*/ 1461789 h 4467225"/>
              <a:gd name="connsiteX56" fmla="*/ 106204 w 1809750"/>
              <a:gd name="connsiteY56" fmla="*/ 1429404 h 4467225"/>
              <a:gd name="connsiteX57" fmla="*/ 111919 w 1809750"/>
              <a:gd name="connsiteY57" fmla="*/ 1353204 h 4467225"/>
              <a:gd name="connsiteX58" fmla="*/ 133826 w 1809750"/>
              <a:gd name="connsiteY58" fmla="*/ 1303674 h 4467225"/>
              <a:gd name="connsiteX59" fmla="*/ 206216 w 1809750"/>
              <a:gd name="connsiteY59" fmla="*/ 1160799 h 4467225"/>
              <a:gd name="connsiteX60" fmla="*/ 220504 w 1809750"/>
              <a:gd name="connsiteY60" fmla="*/ 1133176 h 4467225"/>
              <a:gd name="connsiteX61" fmla="*/ 246221 w 1809750"/>
              <a:gd name="connsiteY61" fmla="*/ 1089361 h 4467225"/>
              <a:gd name="connsiteX62" fmla="*/ 299561 w 1809750"/>
              <a:gd name="connsiteY62" fmla="*/ 986491 h 4467225"/>
              <a:gd name="connsiteX63" fmla="*/ 347186 w 1809750"/>
              <a:gd name="connsiteY63" fmla="*/ 891241 h 4467225"/>
              <a:gd name="connsiteX64" fmla="*/ 365284 w 1809750"/>
              <a:gd name="connsiteY64" fmla="*/ 840759 h 4467225"/>
              <a:gd name="connsiteX65" fmla="*/ 372904 w 1809750"/>
              <a:gd name="connsiteY65" fmla="*/ 817899 h 4467225"/>
              <a:gd name="connsiteX66" fmla="*/ 407194 w 1809750"/>
              <a:gd name="connsiteY66" fmla="*/ 750271 h 4467225"/>
              <a:gd name="connsiteX67" fmla="*/ 456724 w 1809750"/>
              <a:gd name="connsiteY67" fmla="*/ 719791 h 4467225"/>
              <a:gd name="connsiteX68" fmla="*/ 571024 w 1809750"/>
              <a:gd name="connsiteY68" fmla="*/ 684549 h 4467225"/>
              <a:gd name="connsiteX69" fmla="*/ 671036 w 1809750"/>
              <a:gd name="connsiteY69" fmla="*/ 632161 h 4467225"/>
              <a:gd name="connsiteX70" fmla="*/ 683419 w 1809750"/>
              <a:gd name="connsiteY70" fmla="*/ 614064 h 4467225"/>
              <a:gd name="connsiteX71" fmla="*/ 693896 w 1809750"/>
              <a:gd name="connsiteY71" fmla="*/ 548341 h 4467225"/>
              <a:gd name="connsiteX72" fmla="*/ 699611 w 1809750"/>
              <a:gd name="connsiteY72" fmla="*/ 438804 h 4467225"/>
              <a:gd name="connsiteX73" fmla="*/ 694849 w 1809750"/>
              <a:gd name="connsiteY73" fmla="*/ 383559 h 4467225"/>
              <a:gd name="connsiteX74" fmla="*/ 717709 w 1809750"/>
              <a:gd name="connsiteY74" fmla="*/ 281641 h 4467225"/>
              <a:gd name="connsiteX75" fmla="*/ 747236 w 1809750"/>
              <a:gd name="connsiteY75" fmla="*/ 187344 h 4467225"/>
              <a:gd name="connsiteX76" fmla="*/ 762476 w 1809750"/>
              <a:gd name="connsiteY76" fmla="*/ 163531 h 4467225"/>
              <a:gd name="connsiteX77" fmla="*/ 824389 w 1809750"/>
              <a:gd name="connsiteY77" fmla="*/ 91141 h 4467225"/>
              <a:gd name="connsiteX78" fmla="*/ 857726 w 1809750"/>
              <a:gd name="connsiteY78" fmla="*/ 42564 h 4467225"/>
              <a:gd name="connsiteX79" fmla="*/ 879634 w 1809750"/>
              <a:gd name="connsiteY79" fmla="*/ 35896 h 4467225"/>
              <a:gd name="connsiteX80" fmla="*/ 904399 w 1809750"/>
              <a:gd name="connsiteY80" fmla="*/ 30181 h 4467225"/>
              <a:gd name="connsiteX81" fmla="*/ 982504 w 1809750"/>
              <a:gd name="connsiteY81" fmla="*/ 11131 h 4467225"/>
              <a:gd name="connsiteX82" fmla="*/ 1059656 w 1809750"/>
              <a:gd name="connsiteY82" fmla="*/ 31134 h 4467225"/>
              <a:gd name="connsiteX83" fmla="*/ 1208246 w 1809750"/>
              <a:gd name="connsiteY83" fmla="*/ 231159 h 4467225"/>
              <a:gd name="connsiteX84" fmla="*/ 1225391 w 1809750"/>
              <a:gd name="connsiteY84" fmla="*/ 466426 h 4467225"/>
              <a:gd name="connsiteX85" fmla="*/ 1224439 w 1809750"/>
              <a:gd name="connsiteY85" fmla="*/ 476904 h 4467225"/>
              <a:gd name="connsiteX86" fmla="*/ 1233011 w 1809750"/>
              <a:gd name="connsiteY86" fmla="*/ 670261 h 4467225"/>
              <a:gd name="connsiteX87" fmla="*/ 1278731 w 1809750"/>
              <a:gd name="connsiteY87" fmla="*/ 721696 h 4467225"/>
              <a:gd name="connsiteX88" fmla="*/ 1348264 w 1809750"/>
              <a:gd name="connsiteY88" fmla="*/ 732174 h 4467225"/>
              <a:gd name="connsiteX89" fmla="*/ 1381601 w 1809750"/>
              <a:gd name="connsiteY89" fmla="*/ 755986 h 4467225"/>
              <a:gd name="connsiteX90" fmla="*/ 1409224 w 1809750"/>
              <a:gd name="connsiteY90" fmla="*/ 801706 h 4467225"/>
              <a:gd name="connsiteX91" fmla="*/ 1417796 w 1809750"/>
              <a:gd name="connsiteY91" fmla="*/ 820756 h 4467225"/>
              <a:gd name="connsiteX92" fmla="*/ 1447324 w 1809750"/>
              <a:gd name="connsiteY92" fmla="*/ 879811 h 4467225"/>
              <a:gd name="connsiteX93" fmla="*/ 1549241 w 1809750"/>
              <a:gd name="connsiteY93" fmla="*/ 1010304 h 4467225"/>
              <a:gd name="connsiteX94" fmla="*/ 1579721 w 1809750"/>
              <a:gd name="connsiteY94" fmla="*/ 1043641 h 4467225"/>
              <a:gd name="connsiteX95" fmla="*/ 1634014 w 1809750"/>
              <a:gd name="connsiteY95" fmla="*/ 1114126 h 4467225"/>
              <a:gd name="connsiteX96" fmla="*/ 1742599 w 1809750"/>
              <a:gd name="connsiteY96" fmla="*/ 1255096 h 4467225"/>
              <a:gd name="connsiteX97" fmla="*/ 1774031 w 1809750"/>
              <a:gd name="connsiteY97" fmla="*/ 1312246 h 4467225"/>
              <a:gd name="connsiteX98" fmla="*/ 1797844 w 1809750"/>
              <a:gd name="connsiteY98" fmla="*/ 1354156 h 4467225"/>
              <a:gd name="connsiteX99" fmla="*/ 1806416 w 1809750"/>
              <a:gd name="connsiteY99" fmla="*/ 1372254 h 4467225"/>
              <a:gd name="connsiteX100" fmla="*/ 1801654 w 1809750"/>
              <a:gd name="connsiteY100" fmla="*/ 1457026 h 4467225"/>
              <a:gd name="connsiteX101" fmla="*/ 1762601 w 1809750"/>
              <a:gd name="connsiteY101" fmla="*/ 1607521 h 4467225"/>
              <a:gd name="connsiteX102" fmla="*/ 1740694 w 1809750"/>
              <a:gd name="connsiteY102" fmla="*/ 1665624 h 4467225"/>
              <a:gd name="connsiteX103" fmla="*/ 1700689 w 1809750"/>
              <a:gd name="connsiteY103" fmla="*/ 1787544 h 4467225"/>
              <a:gd name="connsiteX104" fmla="*/ 1698784 w 1809750"/>
              <a:gd name="connsiteY104" fmla="*/ 1793259 h 4467225"/>
              <a:gd name="connsiteX105" fmla="*/ 1686401 w 1809750"/>
              <a:gd name="connsiteY105" fmla="*/ 1869459 h 4467225"/>
              <a:gd name="connsiteX106" fmla="*/ 1653064 w 1809750"/>
              <a:gd name="connsiteY106" fmla="*/ 1898034 h 4467225"/>
              <a:gd name="connsiteX107" fmla="*/ 1609249 w 1809750"/>
              <a:gd name="connsiteY107" fmla="*/ 2004714 h 4467225"/>
              <a:gd name="connsiteX108" fmla="*/ 1568291 w 1809750"/>
              <a:gd name="connsiteY108" fmla="*/ 2011381 h 4467225"/>
              <a:gd name="connsiteX109" fmla="*/ 1535906 w 1809750"/>
              <a:gd name="connsiteY109" fmla="*/ 1998046 h 4467225"/>
              <a:gd name="connsiteX110" fmla="*/ 1582579 w 1809750"/>
              <a:gd name="connsiteY110" fmla="*/ 1964709 h 4467225"/>
              <a:gd name="connsiteX111" fmla="*/ 1499711 w 1809750"/>
              <a:gd name="connsiteY111" fmla="*/ 1878984 h 4467225"/>
              <a:gd name="connsiteX112" fmla="*/ 1486376 w 1809750"/>
              <a:gd name="connsiteY112" fmla="*/ 1865649 h 4467225"/>
              <a:gd name="connsiteX113" fmla="*/ 1426369 w 1809750"/>
              <a:gd name="connsiteY113" fmla="*/ 1834216 h 4467225"/>
              <a:gd name="connsiteX114" fmla="*/ 1479709 w 1809750"/>
              <a:gd name="connsiteY114" fmla="*/ 1908511 h 4467225"/>
              <a:gd name="connsiteX115" fmla="*/ 1511141 w 1809750"/>
              <a:gd name="connsiteY115" fmla="*/ 1983759 h 4467225"/>
              <a:gd name="connsiteX116" fmla="*/ 1507331 w 1809750"/>
              <a:gd name="connsiteY116" fmla="*/ 2011381 h 4467225"/>
              <a:gd name="connsiteX117" fmla="*/ 1484471 w 1809750"/>
              <a:gd name="connsiteY117" fmla="*/ 2006619 h 4467225"/>
              <a:gd name="connsiteX118" fmla="*/ 1446371 w 1809750"/>
              <a:gd name="connsiteY118" fmla="*/ 2034241 h 4467225"/>
              <a:gd name="connsiteX119" fmla="*/ 1463516 w 1809750"/>
              <a:gd name="connsiteY119" fmla="*/ 2120919 h 4467225"/>
              <a:gd name="connsiteX120" fmla="*/ 1468279 w 1809750"/>
              <a:gd name="connsiteY120" fmla="*/ 2202834 h 4467225"/>
              <a:gd name="connsiteX121" fmla="*/ 1472089 w 1809750"/>
              <a:gd name="connsiteY121" fmla="*/ 2251411 h 4467225"/>
              <a:gd name="connsiteX122" fmla="*/ 1468279 w 1809750"/>
              <a:gd name="connsiteY122" fmla="*/ 2393334 h 4467225"/>
              <a:gd name="connsiteX123" fmla="*/ 1453991 w 1809750"/>
              <a:gd name="connsiteY123" fmla="*/ 2605741 h 4467225"/>
              <a:gd name="connsiteX124" fmla="*/ 1438751 w 1809750"/>
              <a:gd name="connsiteY124" fmla="*/ 2816244 h 4467225"/>
              <a:gd name="connsiteX125" fmla="*/ 1432084 w 1809750"/>
              <a:gd name="connsiteY125" fmla="*/ 2962929 h 4467225"/>
              <a:gd name="connsiteX126" fmla="*/ 1424464 w 1809750"/>
              <a:gd name="connsiteY126" fmla="*/ 3218199 h 4467225"/>
              <a:gd name="connsiteX127" fmla="*/ 1418749 w 1809750"/>
              <a:gd name="connsiteY127" fmla="*/ 3379171 h 4467225"/>
              <a:gd name="connsiteX128" fmla="*/ 1428274 w 1809750"/>
              <a:gd name="connsiteY128" fmla="*/ 3838276 h 4467225"/>
              <a:gd name="connsiteX129" fmla="*/ 1414939 w 1809750"/>
              <a:gd name="connsiteY129" fmla="*/ 4017346 h 4467225"/>
              <a:gd name="connsiteX130" fmla="*/ 1406366 w 1809750"/>
              <a:gd name="connsiteY130" fmla="*/ 4130694 h 4467225"/>
              <a:gd name="connsiteX131" fmla="*/ 1394936 w 1809750"/>
              <a:gd name="connsiteY131" fmla="*/ 4244041 h 4467225"/>
              <a:gd name="connsiteX132" fmla="*/ 1393031 w 1809750"/>
              <a:gd name="connsiteY132" fmla="*/ 4272616 h 4467225"/>
              <a:gd name="connsiteX133" fmla="*/ 1384459 w 1809750"/>
              <a:gd name="connsiteY133" fmla="*/ 4389774 h 4467225"/>
              <a:gd name="connsiteX134" fmla="*/ 1368266 w 1809750"/>
              <a:gd name="connsiteY134" fmla="*/ 4402156 h 4467225"/>
              <a:gd name="connsiteX135" fmla="*/ 1309211 w 1809750"/>
              <a:gd name="connsiteY135" fmla="*/ 4403109 h 4467225"/>
              <a:gd name="connsiteX136" fmla="*/ 1240631 w 1809750"/>
              <a:gd name="connsiteY136" fmla="*/ 4461211 h 4467225"/>
              <a:gd name="connsiteX137" fmla="*/ 1121569 w 1809750"/>
              <a:gd name="connsiteY137" fmla="*/ 4468831 h 4467225"/>
              <a:gd name="connsiteX138" fmla="*/ 1091089 w 1809750"/>
              <a:gd name="connsiteY138" fmla="*/ 4445971 h 4467225"/>
              <a:gd name="connsiteX139" fmla="*/ 1068229 w 1809750"/>
              <a:gd name="connsiteY139" fmla="*/ 4360246 h 4467225"/>
              <a:gd name="connsiteX140" fmla="*/ 1052989 w 1809750"/>
              <a:gd name="connsiteY140" fmla="*/ 4259281 h 4467225"/>
              <a:gd name="connsiteX141" fmla="*/ 1070134 w 1809750"/>
              <a:gd name="connsiteY141" fmla="*/ 4195464 h 4467225"/>
              <a:gd name="connsiteX142" fmla="*/ 1084421 w 1809750"/>
              <a:gd name="connsiteY142" fmla="*/ 4105929 h 4467225"/>
              <a:gd name="connsiteX143" fmla="*/ 1085374 w 1809750"/>
              <a:gd name="connsiteY143" fmla="*/ 3964959 h 4467225"/>
              <a:gd name="connsiteX144" fmla="*/ 1090136 w 1809750"/>
              <a:gd name="connsiteY144" fmla="*/ 3763981 h 4467225"/>
              <a:gd name="connsiteX145" fmla="*/ 1090136 w 1809750"/>
              <a:gd name="connsiteY145" fmla="*/ 3575386 h 4467225"/>
              <a:gd name="connsiteX146" fmla="*/ 1091089 w 1809750"/>
              <a:gd name="connsiteY146" fmla="*/ 3440131 h 4467225"/>
              <a:gd name="connsiteX147" fmla="*/ 1084421 w 1809750"/>
              <a:gd name="connsiteY147" fmla="*/ 3398221 h 4467225"/>
              <a:gd name="connsiteX148" fmla="*/ 1083469 w 1809750"/>
              <a:gd name="connsiteY148" fmla="*/ 3383934 h 4467225"/>
              <a:gd name="connsiteX149" fmla="*/ 1088231 w 1809750"/>
              <a:gd name="connsiteY149" fmla="*/ 3122949 h 4467225"/>
              <a:gd name="connsiteX150" fmla="*/ 1075849 w 1809750"/>
              <a:gd name="connsiteY150" fmla="*/ 2908636 h 4467225"/>
              <a:gd name="connsiteX151" fmla="*/ 1047274 w 1809750"/>
              <a:gd name="connsiteY151" fmla="*/ 2654319 h 4467225"/>
              <a:gd name="connsiteX152" fmla="*/ 1026319 w 1809750"/>
              <a:gd name="connsiteY152" fmla="*/ 2539066 h 4467225"/>
              <a:gd name="connsiteX153" fmla="*/ 1023461 w 1809750"/>
              <a:gd name="connsiteY153" fmla="*/ 2510491 h 4467225"/>
              <a:gd name="connsiteX154" fmla="*/ 1015841 w 1809750"/>
              <a:gd name="connsiteY154" fmla="*/ 2488584 h 4467225"/>
              <a:gd name="connsiteX155" fmla="*/ 1009174 w 1809750"/>
              <a:gd name="connsiteY155" fmla="*/ 2457151 h 4467225"/>
              <a:gd name="connsiteX156" fmla="*/ 1002506 w 1809750"/>
              <a:gd name="connsiteY156" fmla="*/ 2400001 h 4467225"/>
              <a:gd name="connsiteX157" fmla="*/ 977741 w 1809750"/>
              <a:gd name="connsiteY157" fmla="*/ 2420956 h 4467225"/>
              <a:gd name="connsiteX158" fmla="*/ 898684 w 1809750"/>
              <a:gd name="connsiteY158" fmla="*/ 2683846 h 4467225"/>
              <a:gd name="connsiteX159" fmla="*/ 799624 w 1809750"/>
              <a:gd name="connsiteY159" fmla="*/ 3000076 h 4467225"/>
              <a:gd name="connsiteX160" fmla="*/ 741521 w 1809750"/>
              <a:gd name="connsiteY160" fmla="*/ 3304876 h 4467225"/>
              <a:gd name="connsiteX161" fmla="*/ 736759 w 1809750"/>
              <a:gd name="connsiteY161" fmla="*/ 3384886 h 4467225"/>
              <a:gd name="connsiteX162" fmla="*/ 725329 w 1809750"/>
              <a:gd name="connsiteY162" fmla="*/ 3419176 h 4467225"/>
              <a:gd name="connsiteX163" fmla="*/ 705326 w 1809750"/>
              <a:gd name="connsiteY163" fmla="*/ 3529666 h 4467225"/>
              <a:gd name="connsiteX164" fmla="*/ 679609 w 1809750"/>
              <a:gd name="connsiteY164" fmla="*/ 3662064 h 4467225"/>
              <a:gd name="connsiteX165" fmla="*/ 654844 w 1809750"/>
              <a:gd name="connsiteY165" fmla="*/ 3813511 h 4467225"/>
              <a:gd name="connsiteX166" fmla="*/ 628174 w 1809750"/>
              <a:gd name="connsiteY166" fmla="*/ 3989724 h 4467225"/>
              <a:gd name="connsiteX167" fmla="*/ 611981 w 1809750"/>
              <a:gd name="connsiteY167" fmla="*/ 4096404 h 4467225"/>
              <a:gd name="connsiteX168" fmla="*/ 595789 w 1809750"/>
              <a:gd name="connsiteY168" fmla="*/ 4204989 h 4467225"/>
              <a:gd name="connsiteX169" fmla="*/ 572929 w 1809750"/>
              <a:gd name="connsiteY169" fmla="*/ 4360246 h 4467225"/>
              <a:gd name="connsiteX170" fmla="*/ 571976 w 1809750"/>
              <a:gd name="connsiteY170" fmla="*/ 4365961 h 4467225"/>
              <a:gd name="connsiteX171" fmla="*/ 536734 w 1809750"/>
              <a:gd name="connsiteY171" fmla="*/ 4398346 h 4467225"/>
              <a:gd name="connsiteX172" fmla="*/ 410051 w 1809750"/>
              <a:gd name="connsiteY172" fmla="*/ 4390726 h 4467225"/>
              <a:gd name="connsiteX173" fmla="*/ 377666 w 1809750"/>
              <a:gd name="connsiteY173" fmla="*/ 4404061 h 4467225"/>
              <a:gd name="connsiteX174" fmla="*/ 359569 w 1809750"/>
              <a:gd name="connsiteY174" fmla="*/ 4412634 h 4467225"/>
              <a:gd name="connsiteX175" fmla="*/ 343376 w 1809750"/>
              <a:gd name="connsiteY175" fmla="*/ 4397394 h 4467225"/>
              <a:gd name="connsiteX176" fmla="*/ 319564 w 1809750"/>
              <a:gd name="connsiteY176" fmla="*/ 4374534 h 4467225"/>
              <a:gd name="connsiteX177" fmla="*/ 301466 w 1809750"/>
              <a:gd name="connsiteY177" fmla="*/ 4369771 h 4467225"/>
              <a:gd name="connsiteX178" fmla="*/ 276701 w 1809750"/>
              <a:gd name="connsiteY178" fmla="*/ 4385011 h 4467225"/>
              <a:gd name="connsiteX179" fmla="*/ 198596 w 1809750"/>
              <a:gd name="connsiteY179" fmla="*/ 4448829 h 4467225"/>
              <a:gd name="connsiteX180" fmla="*/ 78581 w 1809750"/>
              <a:gd name="connsiteY180" fmla="*/ 4447876 h 4467225"/>
              <a:gd name="connsiteX181" fmla="*/ 7144 w 1809750"/>
              <a:gd name="connsiteY181" fmla="*/ 4419301 h 4467225"/>
              <a:gd name="connsiteX182" fmla="*/ 10001 w 1809750"/>
              <a:gd name="connsiteY182" fmla="*/ 4380249 h 4467225"/>
              <a:gd name="connsiteX183" fmla="*/ 705326 w 1809750"/>
              <a:gd name="connsiteY183" fmla="*/ 762654 h 4467225"/>
              <a:gd name="connsiteX184" fmla="*/ 719614 w 1809750"/>
              <a:gd name="connsiteY184" fmla="*/ 792181 h 4467225"/>
              <a:gd name="connsiteX185" fmla="*/ 739616 w 1809750"/>
              <a:gd name="connsiteY185" fmla="*/ 840759 h 4467225"/>
              <a:gd name="connsiteX186" fmla="*/ 752951 w 1809750"/>
              <a:gd name="connsiteY186" fmla="*/ 867429 h 4467225"/>
              <a:gd name="connsiteX187" fmla="*/ 760571 w 1809750"/>
              <a:gd name="connsiteY187" fmla="*/ 945534 h 4467225"/>
              <a:gd name="connsiteX188" fmla="*/ 775811 w 1809750"/>
              <a:gd name="connsiteY188" fmla="*/ 1109364 h 4467225"/>
              <a:gd name="connsiteX189" fmla="*/ 866299 w 1809750"/>
              <a:gd name="connsiteY189" fmla="*/ 1383684 h 4467225"/>
              <a:gd name="connsiteX190" fmla="*/ 890111 w 1809750"/>
              <a:gd name="connsiteY190" fmla="*/ 1427499 h 4467225"/>
              <a:gd name="connsiteX191" fmla="*/ 914876 w 1809750"/>
              <a:gd name="connsiteY191" fmla="*/ 1369396 h 4467225"/>
              <a:gd name="connsiteX192" fmla="*/ 1006316 w 1809750"/>
              <a:gd name="connsiteY192" fmla="*/ 1135081 h 4467225"/>
              <a:gd name="connsiteX193" fmla="*/ 1058704 w 1809750"/>
              <a:gd name="connsiteY193" fmla="*/ 1014114 h 4467225"/>
              <a:gd name="connsiteX194" fmla="*/ 1060609 w 1809750"/>
              <a:gd name="connsiteY194" fmla="*/ 974109 h 4467225"/>
              <a:gd name="connsiteX195" fmla="*/ 1052989 w 1809750"/>
              <a:gd name="connsiteY195" fmla="*/ 881716 h 4467225"/>
              <a:gd name="connsiteX196" fmla="*/ 1063466 w 1809750"/>
              <a:gd name="connsiteY196" fmla="*/ 863619 h 4467225"/>
              <a:gd name="connsiteX197" fmla="*/ 1126331 w 1809750"/>
              <a:gd name="connsiteY197" fmla="*/ 804564 h 4467225"/>
              <a:gd name="connsiteX198" fmla="*/ 1206341 w 1809750"/>
              <a:gd name="connsiteY198" fmla="*/ 850284 h 4467225"/>
              <a:gd name="connsiteX199" fmla="*/ 1067276 w 1809750"/>
              <a:gd name="connsiteY199" fmla="*/ 633114 h 4467225"/>
              <a:gd name="connsiteX200" fmla="*/ 1049179 w 1809750"/>
              <a:gd name="connsiteY200" fmla="*/ 710266 h 4467225"/>
              <a:gd name="connsiteX201" fmla="*/ 1040606 w 1809750"/>
              <a:gd name="connsiteY201" fmla="*/ 776941 h 4467225"/>
              <a:gd name="connsiteX202" fmla="*/ 1030129 w 1809750"/>
              <a:gd name="connsiteY202" fmla="*/ 814089 h 4467225"/>
              <a:gd name="connsiteX203" fmla="*/ 997744 w 1809750"/>
              <a:gd name="connsiteY203" fmla="*/ 848379 h 4467225"/>
              <a:gd name="connsiteX204" fmla="*/ 904399 w 1809750"/>
              <a:gd name="connsiteY204" fmla="*/ 990301 h 4467225"/>
              <a:gd name="connsiteX205" fmla="*/ 897731 w 1809750"/>
              <a:gd name="connsiteY205" fmla="*/ 993159 h 4467225"/>
              <a:gd name="connsiteX206" fmla="*/ 878681 w 1809750"/>
              <a:gd name="connsiteY206" fmla="*/ 936009 h 4467225"/>
              <a:gd name="connsiteX207" fmla="*/ 818674 w 1809750"/>
              <a:gd name="connsiteY207" fmla="*/ 856951 h 4467225"/>
              <a:gd name="connsiteX208" fmla="*/ 780574 w 1809750"/>
              <a:gd name="connsiteY208" fmla="*/ 843616 h 4467225"/>
              <a:gd name="connsiteX209" fmla="*/ 797719 w 1809750"/>
              <a:gd name="connsiteY209" fmla="*/ 592156 h 4467225"/>
              <a:gd name="connsiteX210" fmla="*/ 634841 w 1809750"/>
              <a:gd name="connsiteY210" fmla="*/ 825519 h 4467225"/>
              <a:gd name="connsiteX211" fmla="*/ 705326 w 1809750"/>
              <a:gd name="connsiteY211" fmla="*/ 762654 h 4467225"/>
              <a:gd name="connsiteX212" fmla="*/ 1273969 w 1809750"/>
              <a:gd name="connsiteY212" fmla="*/ 1329391 h 4467225"/>
              <a:gd name="connsiteX213" fmla="*/ 1280636 w 1809750"/>
              <a:gd name="connsiteY213" fmla="*/ 1357014 h 4467225"/>
              <a:gd name="connsiteX214" fmla="*/ 1294924 w 1809750"/>
              <a:gd name="connsiteY214" fmla="*/ 1423689 h 4467225"/>
              <a:gd name="connsiteX215" fmla="*/ 1315879 w 1809750"/>
              <a:gd name="connsiteY215" fmla="*/ 1556086 h 4467225"/>
              <a:gd name="connsiteX216" fmla="*/ 1337786 w 1809750"/>
              <a:gd name="connsiteY216" fmla="*/ 1669434 h 4467225"/>
              <a:gd name="connsiteX217" fmla="*/ 1370171 w 1809750"/>
              <a:gd name="connsiteY217" fmla="*/ 1777066 h 4467225"/>
              <a:gd name="connsiteX218" fmla="*/ 1441609 w 1809750"/>
              <a:gd name="connsiteY218" fmla="*/ 1820881 h 4467225"/>
              <a:gd name="connsiteX219" fmla="*/ 1473041 w 1809750"/>
              <a:gd name="connsiteY219" fmla="*/ 1796116 h 4467225"/>
              <a:gd name="connsiteX220" fmla="*/ 1516856 w 1809750"/>
              <a:gd name="connsiteY220" fmla="*/ 1700866 h 4467225"/>
              <a:gd name="connsiteX221" fmla="*/ 1537811 w 1809750"/>
              <a:gd name="connsiteY221" fmla="*/ 1671339 h 4467225"/>
              <a:gd name="connsiteX222" fmla="*/ 1547336 w 1809750"/>
              <a:gd name="connsiteY222" fmla="*/ 1614189 h 4467225"/>
              <a:gd name="connsiteX223" fmla="*/ 1568291 w 1809750"/>
              <a:gd name="connsiteY223" fmla="*/ 1573231 h 4467225"/>
              <a:gd name="connsiteX224" fmla="*/ 1575911 w 1809750"/>
              <a:gd name="connsiteY224" fmla="*/ 1558944 h 4467225"/>
              <a:gd name="connsiteX225" fmla="*/ 1582579 w 1809750"/>
              <a:gd name="connsiteY225" fmla="*/ 1450359 h 4467225"/>
              <a:gd name="connsiteX226" fmla="*/ 1577816 w 1809750"/>
              <a:gd name="connsiteY226" fmla="*/ 1436071 h 4467225"/>
              <a:gd name="connsiteX227" fmla="*/ 1470184 w 1809750"/>
              <a:gd name="connsiteY227" fmla="*/ 1317009 h 4467225"/>
              <a:gd name="connsiteX228" fmla="*/ 1383506 w 1809750"/>
              <a:gd name="connsiteY228" fmla="*/ 1220806 h 4467225"/>
              <a:gd name="connsiteX229" fmla="*/ 1353026 w 1809750"/>
              <a:gd name="connsiteY229" fmla="*/ 1221759 h 4467225"/>
              <a:gd name="connsiteX230" fmla="*/ 1280636 w 1809750"/>
              <a:gd name="connsiteY230" fmla="*/ 1315104 h 4467225"/>
              <a:gd name="connsiteX231" fmla="*/ 1273969 w 1809750"/>
              <a:gd name="connsiteY231" fmla="*/ 1329391 h 4467225"/>
              <a:gd name="connsiteX232" fmla="*/ 599599 w 1809750"/>
              <a:gd name="connsiteY232" fmla="*/ 1884699 h 4467225"/>
              <a:gd name="connsiteX233" fmla="*/ 604361 w 1809750"/>
              <a:gd name="connsiteY233" fmla="*/ 1880889 h 4467225"/>
              <a:gd name="connsiteX234" fmla="*/ 596741 w 1809750"/>
              <a:gd name="connsiteY234" fmla="*/ 1858029 h 4467225"/>
              <a:gd name="connsiteX235" fmla="*/ 581501 w 1809750"/>
              <a:gd name="connsiteY235" fmla="*/ 1721821 h 4467225"/>
              <a:gd name="connsiteX236" fmla="*/ 583406 w 1809750"/>
              <a:gd name="connsiteY236" fmla="*/ 1673244 h 4467225"/>
              <a:gd name="connsiteX237" fmla="*/ 558641 w 1809750"/>
              <a:gd name="connsiteY237" fmla="*/ 1591329 h 4467225"/>
              <a:gd name="connsiteX238" fmla="*/ 555784 w 1809750"/>
              <a:gd name="connsiteY238" fmla="*/ 1568469 h 4467225"/>
              <a:gd name="connsiteX239" fmla="*/ 531019 w 1809750"/>
              <a:gd name="connsiteY239" fmla="*/ 1421784 h 4467225"/>
              <a:gd name="connsiteX240" fmla="*/ 503396 w 1809750"/>
              <a:gd name="connsiteY240" fmla="*/ 1333201 h 4467225"/>
              <a:gd name="connsiteX241" fmla="*/ 484346 w 1809750"/>
              <a:gd name="connsiteY241" fmla="*/ 1236046 h 4467225"/>
              <a:gd name="connsiteX242" fmla="*/ 472916 w 1809750"/>
              <a:gd name="connsiteY242" fmla="*/ 1215091 h 4467225"/>
              <a:gd name="connsiteX243" fmla="*/ 451009 w 1809750"/>
              <a:gd name="connsiteY243" fmla="*/ 1228426 h 4467225"/>
              <a:gd name="connsiteX244" fmla="*/ 431959 w 1809750"/>
              <a:gd name="connsiteY244" fmla="*/ 1271289 h 4467225"/>
              <a:gd name="connsiteX245" fmla="*/ 375761 w 1809750"/>
              <a:gd name="connsiteY245" fmla="*/ 1361776 h 4467225"/>
              <a:gd name="connsiteX246" fmla="*/ 330994 w 1809750"/>
              <a:gd name="connsiteY246" fmla="*/ 1464646 h 4467225"/>
              <a:gd name="connsiteX247" fmla="*/ 333851 w 1809750"/>
              <a:gd name="connsiteY247" fmla="*/ 1471314 h 4467225"/>
              <a:gd name="connsiteX248" fmla="*/ 353854 w 1809750"/>
              <a:gd name="connsiteY248" fmla="*/ 1544656 h 4467225"/>
              <a:gd name="connsiteX249" fmla="*/ 361474 w 1809750"/>
              <a:gd name="connsiteY249" fmla="*/ 1568469 h 4467225"/>
              <a:gd name="connsiteX250" fmla="*/ 390049 w 1809750"/>
              <a:gd name="connsiteY250" fmla="*/ 1656099 h 4467225"/>
              <a:gd name="connsiteX251" fmla="*/ 395764 w 1809750"/>
              <a:gd name="connsiteY251" fmla="*/ 1677054 h 4467225"/>
              <a:gd name="connsiteX252" fmla="*/ 474821 w 1809750"/>
              <a:gd name="connsiteY252" fmla="*/ 1826596 h 4467225"/>
              <a:gd name="connsiteX253" fmla="*/ 507206 w 1809750"/>
              <a:gd name="connsiteY253" fmla="*/ 1858029 h 4467225"/>
              <a:gd name="connsiteX254" fmla="*/ 558641 w 1809750"/>
              <a:gd name="connsiteY254" fmla="*/ 1866601 h 4467225"/>
              <a:gd name="connsiteX255" fmla="*/ 573881 w 1809750"/>
              <a:gd name="connsiteY255" fmla="*/ 1872316 h 4467225"/>
              <a:gd name="connsiteX256" fmla="*/ 599599 w 1809750"/>
              <a:gd name="connsiteY256" fmla="*/ 1884699 h 4467225"/>
              <a:gd name="connsiteX257" fmla="*/ 930116 w 1809750"/>
              <a:gd name="connsiteY257" fmla="*/ 1638954 h 4467225"/>
              <a:gd name="connsiteX258" fmla="*/ 905351 w 1809750"/>
              <a:gd name="connsiteY258" fmla="*/ 1617046 h 4467225"/>
              <a:gd name="connsiteX259" fmla="*/ 880586 w 1809750"/>
              <a:gd name="connsiteY259" fmla="*/ 1644669 h 4467225"/>
              <a:gd name="connsiteX260" fmla="*/ 903446 w 1809750"/>
              <a:gd name="connsiteY260" fmla="*/ 1670386 h 4467225"/>
              <a:gd name="connsiteX261" fmla="*/ 930116 w 1809750"/>
              <a:gd name="connsiteY261" fmla="*/ 1638954 h 4467225"/>
              <a:gd name="connsiteX262" fmla="*/ 912019 w 1809750"/>
              <a:gd name="connsiteY262" fmla="*/ 1539894 h 4467225"/>
              <a:gd name="connsiteX263" fmla="*/ 889159 w 1809750"/>
              <a:gd name="connsiteY263" fmla="*/ 1510366 h 4467225"/>
              <a:gd name="connsiteX264" fmla="*/ 871061 w 1809750"/>
              <a:gd name="connsiteY264" fmla="*/ 1535131 h 4467225"/>
              <a:gd name="connsiteX265" fmla="*/ 892969 w 1809750"/>
              <a:gd name="connsiteY265" fmla="*/ 1563706 h 4467225"/>
              <a:gd name="connsiteX266" fmla="*/ 912019 w 1809750"/>
              <a:gd name="connsiteY266" fmla="*/ 1539894 h 4467225"/>
              <a:gd name="connsiteX267" fmla="*/ 918686 w 1809750"/>
              <a:gd name="connsiteY267" fmla="*/ 1769446 h 4467225"/>
              <a:gd name="connsiteX268" fmla="*/ 946309 w 1809750"/>
              <a:gd name="connsiteY268" fmla="*/ 1741824 h 4467225"/>
              <a:gd name="connsiteX269" fmla="*/ 926306 w 1809750"/>
              <a:gd name="connsiteY269" fmla="*/ 1718964 h 4467225"/>
              <a:gd name="connsiteX270" fmla="*/ 897731 w 1809750"/>
              <a:gd name="connsiteY270" fmla="*/ 1738014 h 4467225"/>
              <a:gd name="connsiteX271" fmla="*/ 918686 w 1809750"/>
              <a:gd name="connsiteY271" fmla="*/ 1769446 h 446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</a:cxnLst>
            <a:rect l="l" t="t" r="r" b="b"/>
            <a:pathLst>
              <a:path w="1809750" h="4467225">
                <a:moveTo>
                  <a:pt x="10001" y="4380249"/>
                </a:moveTo>
                <a:cubicBezTo>
                  <a:pt x="17621" y="4372629"/>
                  <a:pt x="25241" y="4363104"/>
                  <a:pt x="33814" y="4357389"/>
                </a:cubicBezTo>
                <a:cubicBezTo>
                  <a:pt x="44291" y="4350721"/>
                  <a:pt x="56674" y="4345959"/>
                  <a:pt x="68104" y="4343101"/>
                </a:cubicBezTo>
                <a:cubicBezTo>
                  <a:pt x="112871" y="4333576"/>
                  <a:pt x="125254" y="4304049"/>
                  <a:pt x="128111" y="4262139"/>
                </a:cubicBezTo>
                <a:cubicBezTo>
                  <a:pt x="131921" y="4206894"/>
                  <a:pt x="141446" y="4153554"/>
                  <a:pt x="157639" y="4100214"/>
                </a:cubicBezTo>
                <a:cubicBezTo>
                  <a:pt x="181451" y="4022109"/>
                  <a:pt x="199549" y="3943051"/>
                  <a:pt x="220504" y="3863994"/>
                </a:cubicBezTo>
                <a:cubicBezTo>
                  <a:pt x="226219" y="3843991"/>
                  <a:pt x="236696" y="3825894"/>
                  <a:pt x="242411" y="3805891"/>
                </a:cubicBezTo>
                <a:cubicBezTo>
                  <a:pt x="251936" y="3770649"/>
                  <a:pt x="260509" y="3735406"/>
                  <a:pt x="268129" y="3699211"/>
                </a:cubicBezTo>
                <a:cubicBezTo>
                  <a:pt x="288131" y="3606819"/>
                  <a:pt x="308134" y="3514426"/>
                  <a:pt x="328136" y="3422034"/>
                </a:cubicBezTo>
                <a:cubicBezTo>
                  <a:pt x="330041" y="3413461"/>
                  <a:pt x="328136" y="3404889"/>
                  <a:pt x="327184" y="3396316"/>
                </a:cubicBezTo>
                <a:cubicBezTo>
                  <a:pt x="327184" y="3391554"/>
                  <a:pt x="326231" y="3386791"/>
                  <a:pt x="328136" y="3382029"/>
                </a:cubicBezTo>
                <a:cubicBezTo>
                  <a:pt x="342424" y="3341071"/>
                  <a:pt x="356711" y="3300114"/>
                  <a:pt x="370999" y="3260109"/>
                </a:cubicBezTo>
                <a:cubicBezTo>
                  <a:pt x="375761" y="3247726"/>
                  <a:pt x="379571" y="3235344"/>
                  <a:pt x="386239" y="3223914"/>
                </a:cubicBezTo>
                <a:cubicBezTo>
                  <a:pt x="405289" y="3191529"/>
                  <a:pt x="408146" y="3157239"/>
                  <a:pt x="406241" y="3121996"/>
                </a:cubicBezTo>
                <a:cubicBezTo>
                  <a:pt x="404336" y="3091516"/>
                  <a:pt x="411956" y="3063894"/>
                  <a:pt x="423386" y="3035319"/>
                </a:cubicBezTo>
                <a:cubicBezTo>
                  <a:pt x="430054" y="3019126"/>
                  <a:pt x="431959" y="3001029"/>
                  <a:pt x="434816" y="2983884"/>
                </a:cubicBezTo>
                <a:cubicBezTo>
                  <a:pt x="444341" y="2928639"/>
                  <a:pt x="452914" y="2873394"/>
                  <a:pt x="461486" y="2818149"/>
                </a:cubicBezTo>
                <a:cubicBezTo>
                  <a:pt x="463391" y="2806719"/>
                  <a:pt x="469106" y="2796241"/>
                  <a:pt x="471011" y="2784811"/>
                </a:cubicBezTo>
                <a:cubicBezTo>
                  <a:pt x="473869" y="2767666"/>
                  <a:pt x="476726" y="2749569"/>
                  <a:pt x="476726" y="2732424"/>
                </a:cubicBezTo>
                <a:cubicBezTo>
                  <a:pt x="476726" y="2700991"/>
                  <a:pt x="472916" y="2670511"/>
                  <a:pt x="495776" y="2643841"/>
                </a:cubicBezTo>
                <a:cubicBezTo>
                  <a:pt x="500539" y="2639079"/>
                  <a:pt x="503396" y="2631459"/>
                  <a:pt x="503396" y="2624791"/>
                </a:cubicBezTo>
                <a:cubicBezTo>
                  <a:pt x="504349" y="2595264"/>
                  <a:pt x="503396" y="2566689"/>
                  <a:pt x="504349" y="2537161"/>
                </a:cubicBezTo>
                <a:cubicBezTo>
                  <a:pt x="504349" y="2525731"/>
                  <a:pt x="509111" y="2514301"/>
                  <a:pt x="511016" y="2502871"/>
                </a:cubicBezTo>
                <a:cubicBezTo>
                  <a:pt x="520541" y="2432386"/>
                  <a:pt x="530066" y="2360949"/>
                  <a:pt x="538639" y="2290464"/>
                </a:cubicBezTo>
                <a:cubicBezTo>
                  <a:pt x="539591" y="2279986"/>
                  <a:pt x="539591" y="2269509"/>
                  <a:pt x="539591" y="2259984"/>
                </a:cubicBezTo>
                <a:cubicBezTo>
                  <a:pt x="538639" y="2244744"/>
                  <a:pt x="540544" y="2232361"/>
                  <a:pt x="559594" y="2226646"/>
                </a:cubicBezTo>
                <a:cubicBezTo>
                  <a:pt x="547211" y="2211406"/>
                  <a:pt x="545306" y="2198071"/>
                  <a:pt x="558641" y="2183784"/>
                </a:cubicBezTo>
                <a:cubicBezTo>
                  <a:pt x="561499" y="2180926"/>
                  <a:pt x="562451" y="2173306"/>
                  <a:pt x="561499" y="2168544"/>
                </a:cubicBezTo>
                <a:cubicBezTo>
                  <a:pt x="559594" y="2146636"/>
                  <a:pt x="556736" y="2124729"/>
                  <a:pt x="554831" y="2102821"/>
                </a:cubicBezTo>
                <a:cubicBezTo>
                  <a:pt x="553879" y="2085676"/>
                  <a:pt x="546259" y="2080914"/>
                  <a:pt x="529114" y="2085676"/>
                </a:cubicBezTo>
                <a:cubicBezTo>
                  <a:pt x="517684" y="2088534"/>
                  <a:pt x="505301" y="2089486"/>
                  <a:pt x="493871" y="2092344"/>
                </a:cubicBezTo>
                <a:cubicBezTo>
                  <a:pt x="493871" y="2089486"/>
                  <a:pt x="492919" y="2086629"/>
                  <a:pt x="492919" y="2084724"/>
                </a:cubicBezTo>
                <a:cubicBezTo>
                  <a:pt x="502444" y="2082819"/>
                  <a:pt x="511016" y="2081866"/>
                  <a:pt x="520541" y="2079961"/>
                </a:cubicBezTo>
                <a:cubicBezTo>
                  <a:pt x="520541" y="2078056"/>
                  <a:pt x="520541" y="2077104"/>
                  <a:pt x="520541" y="2075199"/>
                </a:cubicBezTo>
                <a:cubicBezTo>
                  <a:pt x="507206" y="2072341"/>
                  <a:pt x="493871" y="2068531"/>
                  <a:pt x="474821" y="2063769"/>
                </a:cubicBezTo>
                <a:cubicBezTo>
                  <a:pt x="478631" y="2045671"/>
                  <a:pt x="479584" y="2025669"/>
                  <a:pt x="488156" y="2009476"/>
                </a:cubicBezTo>
                <a:cubicBezTo>
                  <a:pt x="511016" y="1964709"/>
                  <a:pt x="541496" y="1926609"/>
                  <a:pt x="579596" y="1892319"/>
                </a:cubicBezTo>
                <a:cubicBezTo>
                  <a:pt x="568166" y="1875174"/>
                  <a:pt x="551974" y="1874221"/>
                  <a:pt x="533876" y="1886604"/>
                </a:cubicBezTo>
                <a:cubicBezTo>
                  <a:pt x="527209" y="1890414"/>
                  <a:pt x="520541" y="1894224"/>
                  <a:pt x="513874" y="1897081"/>
                </a:cubicBezTo>
                <a:cubicBezTo>
                  <a:pt x="489109" y="1906606"/>
                  <a:pt x="471964" y="1922799"/>
                  <a:pt x="461486" y="1948516"/>
                </a:cubicBezTo>
                <a:cubicBezTo>
                  <a:pt x="451961" y="1973281"/>
                  <a:pt x="435769" y="1995189"/>
                  <a:pt x="420529" y="2017096"/>
                </a:cubicBezTo>
                <a:cubicBezTo>
                  <a:pt x="409099" y="2035194"/>
                  <a:pt x="413861" y="2044719"/>
                  <a:pt x="432911" y="2049481"/>
                </a:cubicBezTo>
                <a:cubicBezTo>
                  <a:pt x="434816" y="2050434"/>
                  <a:pt x="437674" y="2051386"/>
                  <a:pt x="444341" y="2054244"/>
                </a:cubicBezTo>
                <a:cubicBezTo>
                  <a:pt x="430054" y="2056149"/>
                  <a:pt x="420529" y="2058054"/>
                  <a:pt x="410051" y="2059959"/>
                </a:cubicBezTo>
                <a:cubicBezTo>
                  <a:pt x="411004" y="2067579"/>
                  <a:pt x="411956" y="2074246"/>
                  <a:pt x="412909" y="2079961"/>
                </a:cubicBezTo>
                <a:cubicBezTo>
                  <a:pt x="411956" y="2081866"/>
                  <a:pt x="410051" y="2082819"/>
                  <a:pt x="409099" y="2084724"/>
                </a:cubicBezTo>
                <a:cubicBezTo>
                  <a:pt x="401479" y="2079961"/>
                  <a:pt x="391954" y="2076151"/>
                  <a:pt x="387191" y="2069484"/>
                </a:cubicBezTo>
                <a:cubicBezTo>
                  <a:pt x="378619" y="2057101"/>
                  <a:pt x="373856" y="2042814"/>
                  <a:pt x="366236" y="2029479"/>
                </a:cubicBezTo>
                <a:cubicBezTo>
                  <a:pt x="361474" y="2020906"/>
                  <a:pt x="355759" y="2011381"/>
                  <a:pt x="348139" y="2004714"/>
                </a:cubicBezTo>
                <a:cubicBezTo>
                  <a:pt x="333851" y="1991379"/>
                  <a:pt x="322421" y="1980901"/>
                  <a:pt x="322421" y="1957089"/>
                </a:cubicBezTo>
                <a:cubicBezTo>
                  <a:pt x="322421" y="1940896"/>
                  <a:pt x="301466" y="1925656"/>
                  <a:pt x="289084" y="1910416"/>
                </a:cubicBezTo>
                <a:cubicBezTo>
                  <a:pt x="279559" y="1898986"/>
                  <a:pt x="270034" y="1887556"/>
                  <a:pt x="259556" y="1877079"/>
                </a:cubicBezTo>
                <a:cubicBezTo>
                  <a:pt x="261461" y="1875174"/>
                  <a:pt x="262414" y="1874221"/>
                  <a:pt x="264319" y="1872316"/>
                </a:cubicBezTo>
                <a:cubicBezTo>
                  <a:pt x="267176" y="1874221"/>
                  <a:pt x="270986" y="1877079"/>
                  <a:pt x="278606" y="1881841"/>
                </a:cubicBezTo>
                <a:cubicBezTo>
                  <a:pt x="219551" y="1784686"/>
                  <a:pt x="189071" y="1680864"/>
                  <a:pt x="149066" y="1581804"/>
                </a:cubicBezTo>
                <a:cubicBezTo>
                  <a:pt x="132874" y="1542751"/>
                  <a:pt x="121444" y="1502746"/>
                  <a:pt x="109061" y="1461789"/>
                </a:cubicBezTo>
                <a:cubicBezTo>
                  <a:pt x="106204" y="1451311"/>
                  <a:pt x="105251" y="1439881"/>
                  <a:pt x="106204" y="1429404"/>
                </a:cubicBezTo>
                <a:cubicBezTo>
                  <a:pt x="107156" y="1403686"/>
                  <a:pt x="107156" y="1377969"/>
                  <a:pt x="111919" y="1353204"/>
                </a:cubicBezTo>
                <a:cubicBezTo>
                  <a:pt x="115729" y="1336059"/>
                  <a:pt x="123349" y="1317009"/>
                  <a:pt x="133826" y="1303674"/>
                </a:cubicBezTo>
                <a:cubicBezTo>
                  <a:pt x="167164" y="1260811"/>
                  <a:pt x="190024" y="1213186"/>
                  <a:pt x="206216" y="1160799"/>
                </a:cubicBezTo>
                <a:cubicBezTo>
                  <a:pt x="209074" y="1151274"/>
                  <a:pt x="214789" y="1141749"/>
                  <a:pt x="220504" y="1133176"/>
                </a:cubicBezTo>
                <a:cubicBezTo>
                  <a:pt x="229076" y="1117936"/>
                  <a:pt x="238601" y="1104601"/>
                  <a:pt x="246221" y="1089361"/>
                </a:cubicBezTo>
                <a:cubicBezTo>
                  <a:pt x="264319" y="1055071"/>
                  <a:pt x="282416" y="1020781"/>
                  <a:pt x="299561" y="986491"/>
                </a:cubicBezTo>
                <a:cubicBezTo>
                  <a:pt x="315754" y="955059"/>
                  <a:pt x="330994" y="922674"/>
                  <a:pt x="347186" y="891241"/>
                </a:cubicBezTo>
                <a:cubicBezTo>
                  <a:pt x="355759" y="875049"/>
                  <a:pt x="368141" y="861714"/>
                  <a:pt x="365284" y="840759"/>
                </a:cubicBezTo>
                <a:cubicBezTo>
                  <a:pt x="364331" y="834091"/>
                  <a:pt x="369094" y="824566"/>
                  <a:pt x="372904" y="817899"/>
                </a:cubicBezTo>
                <a:cubicBezTo>
                  <a:pt x="384334" y="795039"/>
                  <a:pt x="396716" y="773131"/>
                  <a:pt x="407194" y="750271"/>
                </a:cubicBezTo>
                <a:cubicBezTo>
                  <a:pt x="416719" y="728364"/>
                  <a:pt x="437674" y="725506"/>
                  <a:pt x="456724" y="719791"/>
                </a:cubicBezTo>
                <a:cubicBezTo>
                  <a:pt x="494824" y="708361"/>
                  <a:pt x="534829" y="699789"/>
                  <a:pt x="571024" y="684549"/>
                </a:cubicBezTo>
                <a:cubicBezTo>
                  <a:pt x="606266" y="670261"/>
                  <a:pt x="638651" y="650259"/>
                  <a:pt x="671036" y="632161"/>
                </a:cubicBezTo>
                <a:cubicBezTo>
                  <a:pt x="676751" y="629304"/>
                  <a:pt x="681514" y="620731"/>
                  <a:pt x="683419" y="614064"/>
                </a:cubicBezTo>
                <a:cubicBezTo>
                  <a:pt x="688181" y="592156"/>
                  <a:pt x="691991" y="570249"/>
                  <a:pt x="693896" y="548341"/>
                </a:cubicBezTo>
                <a:cubicBezTo>
                  <a:pt x="696754" y="512146"/>
                  <a:pt x="698659" y="474999"/>
                  <a:pt x="699611" y="438804"/>
                </a:cubicBezTo>
                <a:cubicBezTo>
                  <a:pt x="699611" y="420706"/>
                  <a:pt x="691991" y="401656"/>
                  <a:pt x="694849" y="383559"/>
                </a:cubicBezTo>
                <a:cubicBezTo>
                  <a:pt x="699611" y="349269"/>
                  <a:pt x="708184" y="314979"/>
                  <a:pt x="717709" y="281641"/>
                </a:cubicBezTo>
                <a:cubicBezTo>
                  <a:pt x="726281" y="250209"/>
                  <a:pt x="736759" y="218776"/>
                  <a:pt x="747236" y="187344"/>
                </a:cubicBezTo>
                <a:cubicBezTo>
                  <a:pt x="750094" y="178771"/>
                  <a:pt x="756761" y="170198"/>
                  <a:pt x="762476" y="163531"/>
                </a:cubicBezTo>
                <a:cubicBezTo>
                  <a:pt x="783431" y="138766"/>
                  <a:pt x="804386" y="115906"/>
                  <a:pt x="824389" y="91141"/>
                </a:cubicBezTo>
                <a:cubicBezTo>
                  <a:pt x="836771" y="75901"/>
                  <a:pt x="845344" y="57804"/>
                  <a:pt x="857726" y="42564"/>
                </a:cubicBezTo>
                <a:cubicBezTo>
                  <a:pt x="861536" y="37801"/>
                  <a:pt x="872014" y="37801"/>
                  <a:pt x="879634" y="35896"/>
                </a:cubicBezTo>
                <a:cubicBezTo>
                  <a:pt x="888206" y="33991"/>
                  <a:pt x="899636" y="34943"/>
                  <a:pt x="904399" y="30181"/>
                </a:cubicBezTo>
                <a:cubicBezTo>
                  <a:pt x="927259" y="7321"/>
                  <a:pt x="952024" y="2558"/>
                  <a:pt x="982504" y="11131"/>
                </a:cubicBezTo>
                <a:cubicBezTo>
                  <a:pt x="1008221" y="18751"/>
                  <a:pt x="1033939" y="16846"/>
                  <a:pt x="1059656" y="31134"/>
                </a:cubicBezTo>
                <a:cubicBezTo>
                  <a:pt x="1139666" y="75901"/>
                  <a:pt x="1187291" y="146386"/>
                  <a:pt x="1208246" y="231159"/>
                </a:cubicBezTo>
                <a:cubicBezTo>
                  <a:pt x="1227296" y="307359"/>
                  <a:pt x="1229201" y="387369"/>
                  <a:pt x="1225391" y="466426"/>
                </a:cubicBezTo>
                <a:cubicBezTo>
                  <a:pt x="1225391" y="470236"/>
                  <a:pt x="1224439" y="473094"/>
                  <a:pt x="1224439" y="476904"/>
                </a:cubicBezTo>
                <a:cubicBezTo>
                  <a:pt x="1239679" y="540721"/>
                  <a:pt x="1229201" y="605491"/>
                  <a:pt x="1233011" y="670261"/>
                </a:cubicBezTo>
                <a:cubicBezTo>
                  <a:pt x="1234916" y="715029"/>
                  <a:pt x="1238726" y="713124"/>
                  <a:pt x="1278731" y="721696"/>
                </a:cubicBezTo>
                <a:cubicBezTo>
                  <a:pt x="1301591" y="726459"/>
                  <a:pt x="1325404" y="725506"/>
                  <a:pt x="1348264" y="732174"/>
                </a:cubicBezTo>
                <a:cubicBezTo>
                  <a:pt x="1360646" y="735031"/>
                  <a:pt x="1373029" y="745509"/>
                  <a:pt x="1381601" y="755986"/>
                </a:cubicBezTo>
                <a:cubicBezTo>
                  <a:pt x="1393031" y="769321"/>
                  <a:pt x="1400651" y="786466"/>
                  <a:pt x="1409224" y="801706"/>
                </a:cubicBezTo>
                <a:cubicBezTo>
                  <a:pt x="1413034" y="807421"/>
                  <a:pt x="1417796" y="814089"/>
                  <a:pt x="1417796" y="820756"/>
                </a:cubicBezTo>
                <a:cubicBezTo>
                  <a:pt x="1414939" y="847426"/>
                  <a:pt x="1433036" y="861714"/>
                  <a:pt x="1447324" y="879811"/>
                </a:cubicBezTo>
                <a:cubicBezTo>
                  <a:pt x="1481614" y="923626"/>
                  <a:pt x="1514951" y="967441"/>
                  <a:pt x="1549241" y="1010304"/>
                </a:cubicBezTo>
                <a:cubicBezTo>
                  <a:pt x="1558766" y="1021734"/>
                  <a:pt x="1570196" y="1032211"/>
                  <a:pt x="1579721" y="1043641"/>
                </a:cubicBezTo>
                <a:cubicBezTo>
                  <a:pt x="1598771" y="1066501"/>
                  <a:pt x="1615916" y="1090314"/>
                  <a:pt x="1634014" y="1114126"/>
                </a:cubicBezTo>
                <a:cubicBezTo>
                  <a:pt x="1670209" y="1160799"/>
                  <a:pt x="1707356" y="1207471"/>
                  <a:pt x="1742599" y="1255096"/>
                </a:cubicBezTo>
                <a:cubicBezTo>
                  <a:pt x="1754981" y="1272241"/>
                  <a:pt x="1763554" y="1293196"/>
                  <a:pt x="1774031" y="1312246"/>
                </a:cubicBezTo>
                <a:cubicBezTo>
                  <a:pt x="1781651" y="1326534"/>
                  <a:pt x="1790224" y="1340821"/>
                  <a:pt x="1797844" y="1354156"/>
                </a:cubicBezTo>
                <a:cubicBezTo>
                  <a:pt x="1800701" y="1359871"/>
                  <a:pt x="1806416" y="1366539"/>
                  <a:pt x="1806416" y="1372254"/>
                </a:cubicBezTo>
                <a:cubicBezTo>
                  <a:pt x="1805464" y="1400829"/>
                  <a:pt x="1807369" y="1429404"/>
                  <a:pt x="1801654" y="1457026"/>
                </a:cubicBezTo>
                <a:cubicBezTo>
                  <a:pt x="1791176" y="1507509"/>
                  <a:pt x="1776889" y="1557991"/>
                  <a:pt x="1762601" y="1607521"/>
                </a:cubicBezTo>
                <a:cubicBezTo>
                  <a:pt x="1756886" y="1627524"/>
                  <a:pt x="1747361" y="1645621"/>
                  <a:pt x="1740694" y="1665624"/>
                </a:cubicBezTo>
                <a:cubicBezTo>
                  <a:pt x="1727359" y="1705629"/>
                  <a:pt x="1714024" y="1746586"/>
                  <a:pt x="1700689" y="1787544"/>
                </a:cubicBezTo>
                <a:cubicBezTo>
                  <a:pt x="1699736" y="1789449"/>
                  <a:pt x="1697831" y="1792306"/>
                  <a:pt x="1698784" y="1793259"/>
                </a:cubicBezTo>
                <a:cubicBezTo>
                  <a:pt x="1713071" y="1820881"/>
                  <a:pt x="1687354" y="1842789"/>
                  <a:pt x="1686401" y="1869459"/>
                </a:cubicBezTo>
                <a:cubicBezTo>
                  <a:pt x="1666399" y="1868506"/>
                  <a:pt x="1658779" y="1881841"/>
                  <a:pt x="1653064" y="1898034"/>
                </a:cubicBezTo>
                <a:cubicBezTo>
                  <a:pt x="1639729" y="1934229"/>
                  <a:pt x="1624489" y="1969471"/>
                  <a:pt x="1609249" y="2004714"/>
                </a:cubicBezTo>
                <a:cubicBezTo>
                  <a:pt x="1601629" y="2023764"/>
                  <a:pt x="1583531" y="2024716"/>
                  <a:pt x="1568291" y="2011381"/>
                </a:cubicBezTo>
                <a:cubicBezTo>
                  <a:pt x="1560671" y="2004714"/>
                  <a:pt x="1548289" y="2002809"/>
                  <a:pt x="1535906" y="1998046"/>
                </a:cubicBezTo>
                <a:cubicBezTo>
                  <a:pt x="1550194" y="1987569"/>
                  <a:pt x="1565434" y="1977091"/>
                  <a:pt x="1582579" y="1964709"/>
                </a:cubicBezTo>
                <a:cubicBezTo>
                  <a:pt x="1554004" y="1935181"/>
                  <a:pt x="1526381" y="1907559"/>
                  <a:pt x="1499711" y="1878984"/>
                </a:cubicBezTo>
                <a:cubicBezTo>
                  <a:pt x="1494949" y="1874221"/>
                  <a:pt x="1491139" y="1870411"/>
                  <a:pt x="1486376" y="1865649"/>
                </a:cubicBezTo>
                <a:cubicBezTo>
                  <a:pt x="1463516" y="1838979"/>
                  <a:pt x="1461611" y="1838026"/>
                  <a:pt x="1426369" y="1834216"/>
                </a:cubicBezTo>
                <a:cubicBezTo>
                  <a:pt x="1443514" y="1858029"/>
                  <a:pt x="1464469" y="1881841"/>
                  <a:pt x="1479709" y="1908511"/>
                </a:cubicBezTo>
                <a:cubicBezTo>
                  <a:pt x="1493044" y="1932324"/>
                  <a:pt x="1502569" y="1958041"/>
                  <a:pt x="1511141" y="1983759"/>
                </a:cubicBezTo>
                <a:cubicBezTo>
                  <a:pt x="1513999" y="1991379"/>
                  <a:pt x="1509236" y="2001856"/>
                  <a:pt x="1507331" y="2011381"/>
                </a:cubicBezTo>
                <a:cubicBezTo>
                  <a:pt x="1499711" y="2009476"/>
                  <a:pt x="1492091" y="2009476"/>
                  <a:pt x="1484471" y="2006619"/>
                </a:cubicBezTo>
                <a:cubicBezTo>
                  <a:pt x="1446371" y="1991379"/>
                  <a:pt x="1442561" y="1993284"/>
                  <a:pt x="1446371" y="2034241"/>
                </a:cubicBezTo>
                <a:cubicBezTo>
                  <a:pt x="1449229" y="2063769"/>
                  <a:pt x="1458754" y="2092344"/>
                  <a:pt x="1463516" y="2120919"/>
                </a:cubicBezTo>
                <a:cubicBezTo>
                  <a:pt x="1468279" y="2147589"/>
                  <a:pt x="1475899" y="2174259"/>
                  <a:pt x="1468279" y="2202834"/>
                </a:cubicBezTo>
                <a:cubicBezTo>
                  <a:pt x="1464469" y="2217121"/>
                  <a:pt x="1473041" y="2235219"/>
                  <a:pt x="1472089" y="2251411"/>
                </a:cubicBezTo>
                <a:cubicBezTo>
                  <a:pt x="1472089" y="2299036"/>
                  <a:pt x="1471136" y="2346661"/>
                  <a:pt x="1468279" y="2393334"/>
                </a:cubicBezTo>
                <a:cubicBezTo>
                  <a:pt x="1464469" y="2463819"/>
                  <a:pt x="1458754" y="2535256"/>
                  <a:pt x="1453991" y="2605741"/>
                </a:cubicBezTo>
                <a:cubicBezTo>
                  <a:pt x="1449229" y="2676226"/>
                  <a:pt x="1443514" y="2745759"/>
                  <a:pt x="1438751" y="2816244"/>
                </a:cubicBezTo>
                <a:cubicBezTo>
                  <a:pt x="1435894" y="2864821"/>
                  <a:pt x="1433989" y="2914351"/>
                  <a:pt x="1432084" y="2962929"/>
                </a:cubicBezTo>
                <a:cubicBezTo>
                  <a:pt x="1429226" y="3047701"/>
                  <a:pt x="1427321" y="3132474"/>
                  <a:pt x="1424464" y="3218199"/>
                </a:cubicBezTo>
                <a:cubicBezTo>
                  <a:pt x="1422559" y="3271539"/>
                  <a:pt x="1416844" y="3325831"/>
                  <a:pt x="1418749" y="3379171"/>
                </a:cubicBezTo>
                <a:cubicBezTo>
                  <a:pt x="1426369" y="3532524"/>
                  <a:pt x="1432084" y="3684924"/>
                  <a:pt x="1428274" y="3838276"/>
                </a:cubicBezTo>
                <a:cubicBezTo>
                  <a:pt x="1426369" y="3898284"/>
                  <a:pt x="1419701" y="3957339"/>
                  <a:pt x="1414939" y="4017346"/>
                </a:cubicBezTo>
                <a:cubicBezTo>
                  <a:pt x="1412081" y="4055446"/>
                  <a:pt x="1410176" y="4092594"/>
                  <a:pt x="1406366" y="4130694"/>
                </a:cubicBezTo>
                <a:cubicBezTo>
                  <a:pt x="1402556" y="4168794"/>
                  <a:pt x="1398746" y="4205941"/>
                  <a:pt x="1394936" y="4244041"/>
                </a:cubicBezTo>
                <a:cubicBezTo>
                  <a:pt x="1393984" y="4253566"/>
                  <a:pt x="1393031" y="4263091"/>
                  <a:pt x="1393031" y="4272616"/>
                </a:cubicBezTo>
                <a:cubicBezTo>
                  <a:pt x="1390174" y="4311669"/>
                  <a:pt x="1388269" y="4350721"/>
                  <a:pt x="1384459" y="4389774"/>
                </a:cubicBezTo>
                <a:cubicBezTo>
                  <a:pt x="1384459" y="4394536"/>
                  <a:pt x="1373981" y="4402156"/>
                  <a:pt x="1368266" y="4402156"/>
                </a:cubicBezTo>
                <a:cubicBezTo>
                  <a:pt x="1348264" y="4404061"/>
                  <a:pt x="1328261" y="4403109"/>
                  <a:pt x="1309211" y="4403109"/>
                </a:cubicBezTo>
                <a:cubicBezTo>
                  <a:pt x="1299686" y="4448829"/>
                  <a:pt x="1286351" y="4459306"/>
                  <a:pt x="1240631" y="4461211"/>
                </a:cubicBezTo>
                <a:cubicBezTo>
                  <a:pt x="1200626" y="4463116"/>
                  <a:pt x="1161574" y="4465974"/>
                  <a:pt x="1121569" y="4468831"/>
                </a:cubicBezTo>
                <a:cubicBezTo>
                  <a:pt x="1104424" y="4469784"/>
                  <a:pt x="1094899" y="4465021"/>
                  <a:pt x="1091089" y="4445971"/>
                </a:cubicBezTo>
                <a:cubicBezTo>
                  <a:pt x="1084421" y="4417396"/>
                  <a:pt x="1073944" y="4388821"/>
                  <a:pt x="1068229" y="4360246"/>
                </a:cubicBezTo>
                <a:cubicBezTo>
                  <a:pt x="1061561" y="4326909"/>
                  <a:pt x="1053941" y="4292619"/>
                  <a:pt x="1052989" y="4259281"/>
                </a:cubicBezTo>
                <a:cubicBezTo>
                  <a:pt x="1052989" y="4238326"/>
                  <a:pt x="1065371" y="4217371"/>
                  <a:pt x="1070134" y="4195464"/>
                </a:cubicBezTo>
                <a:cubicBezTo>
                  <a:pt x="1075849" y="4165936"/>
                  <a:pt x="1082516" y="4136409"/>
                  <a:pt x="1084421" y="4105929"/>
                </a:cubicBezTo>
                <a:cubicBezTo>
                  <a:pt x="1086326" y="4059256"/>
                  <a:pt x="1084421" y="4011631"/>
                  <a:pt x="1085374" y="3964959"/>
                </a:cubicBezTo>
                <a:cubicBezTo>
                  <a:pt x="1086326" y="3898284"/>
                  <a:pt x="1089184" y="3830656"/>
                  <a:pt x="1090136" y="3763981"/>
                </a:cubicBezTo>
                <a:cubicBezTo>
                  <a:pt x="1091089" y="3701116"/>
                  <a:pt x="1090136" y="3638251"/>
                  <a:pt x="1090136" y="3575386"/>
                </a:cubicBezTo>
                <a:cubicBezTo>
                  <a:pt x="1090136" y="3530619"/>
                  <a:pt x="1091089" y="3485851"/>
                  <a:pt x="1091089" y="3440131"/>
                </a:cubicBezTo>
                <a:cubicBezTo>
                  <a:pt x="1091089" y="3425844"/>
                  <a:pt x="1086326" y="3412509"/>
                  <a:pt x="1084421" y="3398221"/>
                </a:cubicBezTo>
                <a:cubicBezTo>
                  <a:pt x="1083469" y="3393459"/>
                  <a:pt x="1083469" y="3388696"/>
                  <a:pt x="1083469" y="3383934"/>
                </a:cubicBezTo>
                <a:cubicBezTo>
                  <a:pt x="1085374" y="3297256"/>
                  <a:pt x="1089184" y="3209626"/>
                  <a:pt x="1088231" y="3122949"/>
                </a:cubicBezTo>
                <a:cubicBezTo>
                  <a:pt x="1087279" y="3051511"/>
                  <a:pt x="1082516" y="2980074"/>
                  <a:pt x="1075849" y="2908636"/>
                </a:cubicBezTo>
                <a:cubicBezTo>
                  <a:pt x="1068229" y="2823864"/>
                  <a:pt x="1058704" y="2739091"/>
                  <a:pt x="1047274" y="2654319"/>
                </a:cubicBezTo>
                <a:cubicBezTo>
                  <a:pt x="1042511" y="2615266"/>
                  <a:pt x="1032986" y="2577166"/>
                  <a:pt x="1026319" y="2539066"/>
                </a:cubicBezTo>
                <a:cubicBezTo>
                  <a:pt x="1024414" y="2529541"/>
                  <a:pt x="1025366" y="2520016"/>
                  <a:pt x="1023461" y="2510491"/>
                </a:cubicBezTo>
                <a:cubicBezTo>
                  <a:pt x="1022509" y="2502871"/>
                  <a:pt x="1017746" y="2496204"/>
                  <a:pt x="1015841" y="2488584"/>
                </a:cubicBezTo>
                <a:cubicBezTo>
                  <a:pt x="1012984" y="2478106"/>
                  <a:pt x="1008221" y="2466676"/>
                  <a:pt x="1009174" y="2457151"/>
                </a:cubicBezTo>
                <a:cubicBezTo>
                  <a:pt x="1013936" y="2425719"/>
                  <a:pt x="1014889" y="2425719"/>
                  <a:pt x="1002506" y="2400001"/>
                </a:cubicBezTo>
                <a:cubicBezTo>
                  <a:pt x="989171" y="2401906"/>
                  <a:pt x="982504" y="2405716"/>
                  <a:pt x="977741" y="2420956"/>
                </a:cubicBezTo>
                <a:cubicBezTo>
                  <a:pt x="952976" y="2509539"/>
                  <a:pt x="930116" y="2598121"/>
                  <a:pt x="898684" y="2683846"/>
                </a:cubicBezTo>
                <a:cubicBezTo>
                  <a:pt x="859631" y="2787669"/>
                  <a:pt x="824389" y="2892444"/>
                  <a:pt x="799624" y="3000076"/>
                </a:cubicBezTo>
                <a:cubicBezTo>
                  <a:pt x="776764" y="3101041"/>
                  <a:pt x="759619" y="3202959"/>
                  <a:pt x="741521" y="3304876"/>
                </a:cubicBezTo>
                <a:cubicBezTo>
                  <a:pt x="736759" y="3330594"/>
                  <a:pt x="739616" y="3358216"/>
                  <a:pt x="736759" y="3384886"/>
                </a:cubicBezTo>
                <a:cubicBezTo>
                  <a:pt x="735806" y="3396316"/>
                  <a:pt x="727234" y="3407746"/>
                  <a:pt x="725329" y="3419176"/>
                </a:cubicBezTo>
                <a:cubicBezTo>
                  <a:pt x="717709" y="3455371"/>
                  <a:pt x="711994" y="3492519"/>
                  <a:pt x="705326" y="3529666"/>
                </a:cubicBezTo>
                <a:cubicBezTo>
                  <a:pt x="696754" y="3573481"/>
                  <a:pt x="687229" y="3617296"/>
                  <a:pt x="679609" y="3662064"/>
                </a:cubicBezTo>
                <a:cubicBezTo>
                  <a:pt x="671036" y="3712546"/>
                  <a:pt x="662464" y="3763029"/>
                  <a:pt x="654844" y="3813511"/>
                </a:cubicBezTo>
                <a:cubicBezTo>
                  <a:pt x="645319" y="3871614"/>
                  <a:pt x="636746" y="3930669"/>
                  <a:pt x="628174" y="3989724"/>
                </a:cubicBezTo>
                <a:cubicBezTo>
                  <a:pt x="622459" y="4024966"/>
                  <a:pt x="617696" y="4060209"/>
                  <a:pt x="611981" y="4096404"/>
                </a:cubicBezTo>
                <a:cubicBezTo>
                  <a:pt x="606266" y="4132599"/>
                  <a:pt x="601504" y="4168794"/>
                  <a:pt x="595789" y="4204989"/>
                </a:cubicBezTo>
                <a:cubicBezTo>
                  <a:pt x="588169" y="4256424"/>
                  <a:pt x="580549" y="4308811"/>
                  <a:pt x="572929" y="4360246"/>
                </a:cubicBezTo>
                <a:cubicBezTo>
                  <a:pt x="572929" y="4362151"/>
                  <a:pt x="571976" y="4364056"/>
                  <a:pt x="571976" y="4365961"/>
                </a:cubicBezTo>
                <a:cubicBezTo>
                  <a:pt x="567214" y="4396441"/>
                  <a:pt x="567214" y="4396441"/>
                  <a:pt x="536734" y="4398346"/>
                </a:cubicBezTo>
                <a:cubicBezTo>
                  <a:pt x="493871" y="4401204"/>
                  <a:pt x="451961" y="4402156"/>
                  <a:pt x="410051" y="4390726"/>
                </a:cubicBezTo>
                <a:cubicBezTo>
                  <a:pt x="397669" y="4386916"/>
                  <a:pt x="384334" y="4386916"/>
                  <a:pt x="377666" y="4404061"/>
                </a:cubicBezTo>
                <a:cubicBezTo>
                  <a:pt x="375761" y="4408824"/>
                  <a:pt x="364331" y="4413586"/>
                  <a:pt x="359569" y="4412634"/>
                </a:cubicBezTo>
                <a:cubicBezTo>
                  <a:pt x="352901" y="4410729"/>
                  <a:pt x="343376" y="4403109"/>
                  <a:pt x="343376" y="4397394"/>
                </a:cubicBezTo>
                <a:cubicBezTo>
                  <a:pt x="343376" y="4379296"/>
                  <a:pt x="331946" y="4377391"/>
                  <a:pt x="319564" y="4374534"/>
                </a:cubicBezTo>
                <a:cubicBezTo>
                  <a:pt x="313849" y="4372629"/>
                  <a:pt x="307181" y="4371676"/>
                  <a:pt x="301466" y="4369771"/>
                </a:cubicBezTo>
                <a:cubicBezTo>
                  <a:pt x="286226" y="4364056"/>
                  <a:pt x="279559" y="4370724"/>
                  <a:pt x="276701" y="4385011"/>
                </a:cubicBezTo>
                <a:cubicBezTo>
                  <a:pt x="266224" y="4432636"/>
                  <a:pt x="249079" y="4446924"/>
                  <a:pt x="198596" y="4448829"/>
                </a:cubicBezTo>
                <a:cubicBezTo>
                  <a:pt x="158591" y="4449781"/>
                  <a:pt x="117634" y="4452639"/>
                  <a:pt x="78581" y="4447876"/>
                </a:cubicBezTo>
                <a:cubicBezTo>
                  <a:pt x="53816" y="4445019"/>
                  <a:pt x="23336" y="4448829"/>
                  <a:pt x="7144" y="4419301"/>
                </a:cubicBezTo>
                <a:cubicBezTo>
                  <a:pt x="10001" y="4402156"/>
                  <a:pt x="10001" y="4390726"/>
                  <a:pt x="10001" y="4380249"/>
                </a:cubicBezTo>
                <a:close/>
                <a:moveTo>
                  <a:pt x="705326" y="762654"/>
                </a:moveTo>
                <a:cubicBezTo>
                  <a:pt x="711041" y="774084"/>
                  <a:pt x="719614" y="783609"/>
                  <a:pt x="719614" y="792181"/>
                </a:cubicBezTo>
                <a:cubicBezTo>
                  <a:pt x="718661" y="812184"/>
                  <a:pt x="727234" y="826471"/>
                  <a:pt x="739616" y="840759"/>
                </a:cubicBezTo>
                <a:cubicBezTo>
                  <a:pt x="746284" y="848379"/>
                  <a:pt x="751046" y="857904"/>
                  <a:pt x="752951" y="867429"/>
                </a:cubicBezTo>
                <a:cubicBezTo>
                  <a:pt x="756761" y="893146"/>
                  <a:pt x="758666" y="919816"/>
                  <a:pt x="760571" y="945534"/>
                </a:cubicBezTo>
                <a:cubicBezTo>
                  <a:pt x="765334" y="999826"/>
                  <a:pt x="768191" y="1055071"/>
                  <a:pt x="775811" y="1109364"/>
                </a:cubicBezTo>
                <a:cubicBezTo>
                  <a:pt x="789146" y="1206519"/>
                  <a:pt x="821531" y="1297006"/>
                  <a:pt x="866299" y="1383684"/>
                </a:cubicBezTo>
                <a:cubicBezTo>
                  <a:pt x="872966" y="1397019"/>
                  <a:pt x="880586" y="1410354"/>
                  <a:pt x="890111" y="1427499"/>
                </a:cubicBezTo>
                <a:cubicBezTo>
                  <a:pt x="899636" y="1404639"/>
                  <a:pt x="907256" y="1387494"/>
                  <a:pt x="914876" y="1369396"/>
                </a:cubicBezTo>
                <a:cubicBezTo>
                  <a:pt x="945356" y="1291291"/>
                  <a:pt x="974884" y="1213186"/>
                  <a:pt x="1006316" y="1135081"/>
                </a:cubicBezTo>
                <a:cubicBezTo>
                  <a:pt x="1022509" y="1094124"/>
                  <a:pt x="1042511" y="1055071"/>
                  <a:pt x="1058704" y="1014114"/>
                </a:cubicBezTo>
                <a:cubicBezTo>
                  <a:pt x="1063466" y="1002684"/>
                  <a:pt x="1061561" y="987444"/>
                  <a:pt x="1060609" y="974109"/>
                </a:cubicBezTo>
                <a:cubicBezTo>
                  <a:pt x="1058704" y="943629"/>
                  <a:pt x="1054894" y="912196"/>
                  <a:pt x="1052989" y="881716"/>
                </a:cubicBezTo>
                <a:cubicBezTo>
                  <a:pt x="1052989" y="876001"/>
                  <a:pt x="1058704" y="865524"/>
                  <a:pt x="1063466" y="863619"/>
                </a:cubicBezTo>
                <a:cubicBezTo>
                  <a:pt x="1091089" y="852189"/>
                  <a:pt x="1113949" y="835996"/>
                  <a:pt x="1126331" y="804564"/>
                </a:cubicBezTo>
                <a:cubicBezTo>
                  <a:pt x="1145381" y="835996"/>
                  <a:pt x="1173956" y="844569"/>
                  <a:pt x="1206341" y="850284"/>
                </a:cubicBezTo>
                <a:cubicBezTo>
                  <a:pt x="1192054" y="790276"/>
                  <a:pt x="1109186" y="661689"/>
                  <a:pt x="1067276" y="633114"/>
                </a:cubicBezTo>
                <a:cubicBezTo>
                  <a:pt x="1054894" y="656926"/>
                  <a:pt x="1046321" y="680739"/>
                  <a:pt x="1049179" y="710266"/>
                </a:cubicBezTo>
                <a:cubicBezTo>
                  <a:pt x="1051084" y="732174"/>
                  <a:pt x="1044416" y="755034"/>
                  <a:pt x="1040606" y="776941"/>
                </a:cubicBezTo>
                <a:cubicBezTo>
                  <a:pt x="1038701" y="789324"/>
                  <a:pt x="1033939" y="800754"/>
                  <a:pt x="1030129" y="814089"/>
                </a:cubicBezTo>
                <a:cubicBezTo>
                  <a:pt x="1008221" y="813136"/>
                  <a:pt x="1000601" y="831234"/>
                  <a:pt x="997744" y="848379"/>
                </a:cubicBezTo>
                <a:cubicBezTo>
                  <a:pt x="986314" y="908386"/>
                  <a:pt x="935831" y="942676"/>
                  <a:pt x="904399" y="990301"/>
                </a:cubicBezTo>
                <a:cubicBezTo>
                  <a:pt x="903446" y="992206"/>
                  <a:pt x="899636" y="992206"/>
                  <a:pt x="897731" y="993159"/>
                </a:cubicBezTo>
                <a:cubicBezTo>
                  <a:pt x="891064" y="973156"/>
                  <a:pt x="888206" y="952201"/>
                  <a:pt x="878681" y="936009"/>
                </a:cubicBezTo>
                <a:cubicBezTo>
                  <a:pt x="861536" y="908386"/>
                  <a:pt x="838676" y="883621"/>
                  <a:pt x="818674" y="856951"/>
                </a:cubicBezTo>
                <a:cubicBezTo>
                  <a:pt x="809149" y="844569"/>
                  <a:pt x="797719" y="835044"/>
                  <a:pt x="780574" y="843616"/>
                </a:cubicBezTo>
                <a:cubicBezTo>
                  <a:pt x="735806" y="768369"/>
                  <a:pt x="741521" y="683596"/>
                  <a:pt x="797719" y="592156"/>
                </a:cubicBezTo>
                <a:cubicBezTo>
                  <a:pt x="740569" y="601681"/>
                  <a:pt x="645319" y="736936"/>
                  <a:pt x="634841" y="825519"/>
                </a:cubicBezTo>
                <a:cubicBezTo>
                  <a:pt x="658654" y="805516"/>
                  <a:pt x="680561" y="786466"/>
                  <a:pt x="705326" y="762654"/>
                </a:cubicBezTo>
                <a:close/>
                <a:moveTo>
                  <a:pt x="1273969" y="1329391"/>
                </a:moveTo>
                <a:cubicBezTo>
                  <a:pt x="1276826" y="1338916"/>
                  <a:pt x="1278731" y="1347489"/>
                  <a:pt x="1280636" y="1357014"/>
                </a:cubicBezTo>
                <a:cubicBezTo>
                  <a:pt x="1285399" y="1378921"/>
                  <a:pt x="1291114" y="1401781"/>
                  <a:pt x="1294924" y="1423689"/>
                </a:cubicBezTo>
                <a:cubicBezTo>
                  <a:pt x="1302544" y="1467504"/>
                  <a:pt x="1308259" y="1512271"/>
                  <a:pt x="1315879" y="1556086"/>
                </a:cubicBezTo>
                <a:cubicBezTo>
                  <a:pt x="1322546" y="1594186"/>
                  <a:pt x="1334929" y="1631334"/>
                  <a:pt x="1337786" y="1669434"/>
                </a:cubicBezTo>
                <a:cubicBezTo>
                  <a:pt x="1340644" y="1708486"/>
                  <a:pt x="1354931" y="1741824"/>
                  <a:pt x="1370171" y="1777066"/>
                </a:cubicBezTo>
                <a:cubicBezTo>
                  <a:pt x="1385411" y="1810404"/>
                  <a:pt x="1405414" y="1822786"/>
                  <a:pt x="1441609" y="1820881"/>
                </a:cubicBezTo>
                <a:cubicBezTo>
                  <a:pt x="1461611" y="1819929"/>
                  <a:pt x="1470184" y="1813261"/>
                  <a:pt x="1473041" y="1796116"/>
                </a:cubicBezTo>
                <a:cubicBezTo>
                  <a:pt x="1477804" y="1759921"/>
                  <a:pt x="1494949" y="1729441"/>
                  <a:pt x="1516856" y="1700866"/>
                </a:cubicBezTo>
                <a:cubicBezTo>
                  <a:pt x="1524476" y="1691341"/>
                  <a:pt x="1534954" y="1682769"/>
                  <a:pt x="1537811" y="1671339"/>
                </a:cubicBezTo>
                <a:cubicBezTo>
                  <a:pt x="1543526" y="1653241"/>
                  <a:pt x="1541621" y="1633239"/>
                  <a:pt x="1547336" y="1614189"/>
                </a:cubicBezTo>
                <a:cubicBezTo>
                  <a:pt x="1551146" y="1599901"/>
                  <a:pt x="1560671" y="1586566"/>
                  <a:pt x="1568291" y="1573231"/>
                </a:cubicBezTo>
                <a:cubicBezTo>
                  <a:pt x="1571149" y="1568469"/>
                  <a:pt x="1576864" y="1562754"/>
                  <a:pt x="1575911" y="1558944"/>
                </a:cubicBezTo>
                <a:cubicBezTo>
                  <a:pt x="1570196" y="1522749"/>
                  <a:pt x="1572101" y="1486554"/>
                  <a:pt x="1582579" y="1450359"/>
                </a:cubicBezTo>
                <a:cubicBezTo>
                  <a:pt x="1583531" y="1446549"/>
                  <a:pt x="1581626" y="1438929"/>
                  <a:pt x="1577816" y="1436071"/>
                </a:cubicBezTo>
                <a:cubicBezTo>
                  <a:pt x="1541621" y="1396066"/>
                  <a:pt x="1504474" y="1357966"/>
                  <a:pt x="1470184" y="1317009"/>
                </a:cubicBezTo>
                <a:cubicBezTo>
                  <a:pt x="1442561" y="1283671"/>
                  <a:pt x="1419701" y="1247476"/>
                  <a:pt x="1383506" y="1220806"/>
                </a:cubicBezTo>
                <a:cubicBezTo>
                  <a:pt x="1371124" y="1212234"/>
                  <a:pt x="1363504" y="1207471"/>
                  <a:pt x="1353026" y="1221759"/>
                </a:cubicBezTo>
                <a:cubicBezTo>
                  <a:pt x="1329214" y="1253191"/>
                  <a:pt x="1304449" y="1283671"/>
                  <a:pt x="1280636" y="1315104"/>
                </a:cubicBezTo>
                <a:cubicBezTo>
                  <a:pt x="1276826" y="1318914"/>
                  <a:pt x="1275874" y="1324629"/>
                  <a:pt x="1273969" y="1329391"/>
                </a:cubicBezTo>
                <a:close/>
                <a:moveTo>
                  <a:pt x="599599" y="1884699"/>
                </a:moveTo>
                <a:cubicBezTo>
                  <a:pt x="601504" y="1883746"/>
                  <a:pt x="602456" y="1882794"/>
                  <a:pt x="604361" y="1880889"/>
                </a:cubicBezTo>
                <a:cubicBezTo>
                  <a:pt x="601504" y="1873269"/>
                  <a:pt x="599599" y="1865649"/>
                  <a:pt x="596741" y="1858029"/>
                </a:cubicBezTo>
                <a:cubicBezTo>
                  <a:pt x="581501" y="1814214"/>
                  <a:pt x="580549" y="1767541"/>
                  <a:pt x="581501" y="1721821"/>
                </a:cubicBezTo>
                <a:cubicBezTo>
                  <a:pt x="582454" y="1705629"/>
                  <a:pt x="586264" y="1688484"/>
                  <a:pt x="583406" y="1673244"/>
                </a:cubicBezTo>
                <a:cubicBezTo>
                  <a:pt x="577691" y="1645621"/>
                  <a:pt x="567214" y="1618951"/>
                  <a:pt x="558641" y="1591329"/>
                </a:cubicBezTo>
                <a:cubicBezTo>
                  <a:pt x="556736" y="1583709"/>
                  <a:pt x="554831" y="1576089"/>
                  <a:pt x="555784" y="1568469"/>
                </a:cubicBezTo>
                <a:cubicBezTo>
                  <a:pt x="561499" y="1517034"/>
                  <a:pt x="547211" y="1469409"/>
                  <a:pt x="531019" y="1421784"/>
                </a:cubicBezTo>
                <a:cubicBezTo>
                  <a:pt x="521494" y="1392256"/>
                  <a:pt x="511016" y="1362729"/>
                  <a:pt x="503396" y="1333201"/>
                </a:cubicBezTo>
                <a:cubicBezTo>
                  <a:pt x="495776" y="1300816"/>
                  <a:pt x="491014" y="1268431"/>
                  <a:pt x="484346" y="1236046"/>
                </a:cubicBezTo>
                <a:cubicBezTo>
                  <a:pt x="482441" y="1228426"/>
                  <a:pt x="476726" y="1222711"/>
                  <a:pt x="472916" y="1215091"/>
                </a:cubicBezTo>
                <a:cubicBezTo>
                  <a:pt x="465296" y="1218901"/>
                  <a:pt x="454819" y="1221759"/>
                  <a:pt x="451009" y="1228426"/>
                </a:cubicBezTo>
                <a:cubicBezTo>
                  <a:pt x="443389" y="1241761"/>
                  <a:pt x="439579" y="1257954"/>
                  <a:pt x="431959" y="1271289"/>
                </a:cubicBezTo>
                <a:cubicBezTo>
                  <a:pt x="414814" y="1302721"/>
                  <a:pt x="402431" y="1339869"/>
                  <a:pt x="375761" y="1361776"/>
                </a:cubicBezTo>
                <a:cubicBezTo>
                  <a:pt x="339566" y="1390351"/>
                  <a:pt x="345281" y="1431309"/>
                  <a:pt x="330994" y="1464646"/>
                </a:cubicBezTo>
                <a:cubicBezTo>
                  <a:pt x="330041" y="1466551"/>
                  <a:pt x="332899" y="1470361"/>
                  <a:pt x="333851" y="1471314"/>
                </a:cubicBezTo>
                <a:cubicBezTo>
                  <a:pt x="354806" y="1492269"/>
                  <a:pt x="355759" y="1517986"/>
                  <a:pt x="353854" y="1544656"/>
                </a:cubicBezTo>
                <a:cubicBezTo>
                  <a:pt x="353854" y="1552276"/>
                  <a:pt x="356711" y="1563706"/>
                  <a:pt x="361474" y="1568469"/>
                </a:cubicBezTo>
                <a:cubicBezTo>
                  <a:pt x="385286" y="1593234"/>
                  <a:pt x="392906" y="1622761"/>
                  <a:pt x="390049" y="1656099"/>
                </a:cubicBezTo>
                <a:cubicBezTo>
                  <a:pt x="389096" y="1662766"/>
                  <a:pt x="391001" y="1671339"/>
                  <a:pt x="395764" y="1677054"/>
                </a:cubicBezTo>
                <a:cubicBezTo>
                  <a:pt x="431006" y="1721821"/>
                  <a:pt x="456724" y="1772304"/>
                  <a:pt x="474821" y="1826596"/>
                </a:cubicBezTo>
                <a:cubicBezTo>
                  <a:pt x="479584" y="1842789"/>
                  <a:pt x="489109" y="1853266"/>
                  <a:pt x="507206" y="1858029"/>
                </a:cubicBezTo>
                <a:cubicBezTo>
                  <a:pt x="524351" y="1861839"/>
                  <a:pt x="539591" y="1874221"/>
                  <a:pt x="558641" y="1866601"/>
                </a:cubicBezTo>
                <a:cubicBezTo>
                  <a:pt x="562451" y="1865649"/>
                  <a:pt x="568166" y="1870411"/>
                  <a:pt x="573881" y="1872316"/>
                </a:cubicBezTo>
                <a:cubicBezTo>
                  <a:pt x="584359" y="1877079"/>
                  <a:pt x="591979" y="1880889"/>
                  <a:pt x="599599" y="1884699"/>
                </a:cubicBezTo>
                <a:close/>
                <a:moveTo>
                  <a:pt x="930116" y="1638954"/>
                </a:moveTo>
                <a:cubicBezTo>
                  <a:pt x="932974" y="1620856"/>
                  <a:pt x="914876" y="1615141"/>
                  <a:pt x="905351" y="1617046"/>
                </a:cubicBezTo>
                <a:cubicBezTo>
                  <a:pt x="894874" y="1619904"/>
                  <a:pt x="883444" y="1634191"/>
                  <a:pt x="880586" y="1644669"/>
                </a:cubicBezTo>
                <a:cubicBezTo>
                  <a:pt x="877729" y="1657051"/>
                  <a:pt x="887254" y="1669434"/>
                  <a:pt x="903446" y="1670386"/>
                </a:cubicBezTo>
                <a:cubicBezTo>
                  <a:pt x="917734" y="1671339"/>
                  <a:pt x="930116" y="1657051"/>
                  <a:pt x="930116" y="1638954"/>
                </a:cubicBezTo>
                <a:close/>
                <a:moveTo>
                  <a:pt x="912019" y="1539894"/>
                </a:moveTo>
                <a:cubicBezTo>
                  <a:pt x="911066" y="1525606"/>
                  <a:pt x="909161" y="1509414"/>
                  <a:pt x="889159" y="1510366"/>
                </a:cubicBezTo>
                <a:cubicBezTo>
                  <a:pt x="873919" y="1510366"/>
                  <a:pt x="871061" y="1522749"/>
                  <a:pt x="871061" y="1535131"/>
                </a:cubicBezTo>
                <a:cubicBezTo>
                  <a:pt x="871061" y="1549419"/>
                  <a:pt x="875824" y="1563706"/>
                  <a:pt x="892969" y="1563706"/>
                </a:cubicBezTo>
                <a:cubicBezTo>
                  <a:pt x="908209" y="1563706"/>
                  <a:pt x="912971" y="1553229"/>
                  <a:pt x="912019" y="1539894"/>
                </a:cubicBezTo>
                <a:close/>
                <a:moveTo>
                  <a:pt x="918686" y="1769446"/>
                </a:moveTo>
                <a:cubicBezTo>
                  <a:pt x="931069" y="1758016"/>
                  <a:pt x="943451" y="1751349"/>
                  <a:pt x="946309" y="1741824"/>
                </a:cubicBezTo>
                <a:cubicBezTo>
                  <a:pt x="947261" y="1736109"/>
                  <a:pt x="934879" y="1723726"/>
                  <a:pt x="926306" y="1718964"/>
                </a:cubicBezTo>
                <a:cubicBezTo>
                  <a:pt x="914876" y="1713249"/>
                  <a:pt x="895826" y="1726584"/>
                  <a:pt x="897731" y="1738014"/>
                </a:cubicBezTo>
                <a:cubicBezTo>
                  <a:pt x="899636" y="1747539"/>
                  <a:pt x="908209" y="1756111"/>
                  <a:pt x="918686" y="176944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22F654-A668-459D-A919-C39EF6AEF9C2}"/>
              </a:ext>
            </a:extLst>
          </p:cNvPr>
          <p:cNvSpPr txBox="1"/>
          <p:nvPr/>
        </p:nvSpPr>
        <p:spPr>
          <a:xfrm>
            <a:off x="362424" y="2949086"/>
            <a:ext cx="2490167" cy="646331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r>
              <a:rPr lang="en-GB" dirty="0"/>
              <a:t>Marketing Team Request</a:t>
            </a:r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FED0601E-3F9E-4868-AA74-321A8B23550F}"/>
              </a:ext>
            </a:extLst>
          </p:cNvPr>
          <p:cNvSpPr/>
          <p:nvPr/>
        </p:nvSpPr>
        <p:spPr>
          <a:xfrm rot="2700000">
            <a:off x="863074" y="1907268"/>
            <a:ext cx="784211" cy="83107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39" name="Rounded Rectangle 7">
            <a:extLst>
              <a:ext uri="{FF2B5EF4-FFF2-40B4-BE49-F238E27FC236}">
                <a16:creationId xmlns:a16="http://schemas.microsoft.com/office/drawing/2014/main" id="{04BF45B0-7F2C-4C2E-8DA6-6C2732EFE203}"/>
              </a:ext>
            </a:extLst>
          </p:cNvPr>
          <p:cNvSpPr/>
          <p:nvPr/>
        </p:nvSpPr>
        <p:spPr>
          <a:xfrm>
            <a:off x="6868836" y="1663530"/>
            <a:ext cx="759656" cy="977933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C0FE2E-33C5-4033-A965-B7CCC4DB83B6}"/>
              </a:ext>
            </a:extLst>
          </p:cNvPr>
          <p:cNvSpPr txBox="1"/>
          <p:nvPr/>
        </p:nvSpPr>
        <p:spPr>
          <a:xfrm>
            <a:off x="129182" y="4693940"/>
            <a:ext cx="3169886" cy="183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125" dirty="0">
                <a:latin typeface="+mj-lt"/>
                <a:ea typeface="Roboto" pitchFamily="2" charset="0"/>
              </a:rPr>
              <a:t>Marketing team request to integrate the social media sharing and connecting request was honoured.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sz="1125" dirty="0">
              <a:latin typeface="+mj-lt"/>
              <a:ea typeface="Roboto" pitchFamily="2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125" dirty="0">
                <a:latin typeface="+mj-lt"/>
                <a:ea typeface="Roboto" pitchFamily="2" charset="0"/>
              </a:rPr>
              <a:t>Our team analysed the current marketing documents, but decided not to reuse it as those were outdated and no longer aligning with the business need and process</a:t>
            </a:r>
          </a:p>
          <a:p>
            <a:endParaRPr lang="en-GB" sz="1200" b="1" dirty="0">
              <a:latin typeface="+mj-lt"/>
              <a:ea typeface="Roboto" pitchFamily="2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85ACDE-1B9F-4ADD-98CE-4BC3AB9CA2B4}"/>
              </a:ext>
            </a:extLst>
          </p:cNvPr>
          <p:cNvGrpSpPr/>
          <p:nvPr/>
        </p:nvGrpSpPr>
        <p:grpSpPr>
          <a:xfrm>
            <a:off x="478984" y="4074208"/>
            <a:ext cx="2094317" cy="282427"/>
            <a:chOff x="3026769" y="4139122"/>
            <a:chExt cx="2792422" cy="376569"/>
          </a:xfrm>
        </p:grpSpPr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EC79FF4E-7718-4D08-8132-5003AC779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769" y="4139122"/>
              <a:ext cx="324020" cy="322253"/>
            </a:xfrm>
            <a:custGeom>
              <a:avLst/>
              <a:gdLst>
                <a:gd name="T0" fmla="*/ 85 w 320"/>
                <a:gd name="T1" fmla="*/ 278 h 319"/>
                <a:gd name="T2" fmla="*/ 278 w 320"/>
                <a:gd name="T3" fmla="*/ 235 h 319"/>
                <a:gd name="T4" fmla="*/ 236 w 320"/>
                <a:gd name="T5" fmla="*/ 41 h 319"/>
                <a:gd name="T6" fmla="*/ 42 w 320"/>
                <a:gd name="T7" fmla="*/ 84 h 319"/>
                <a:gd name="T8" fmla="*/ 85 w 320"/>
                <a:gd name="T9" fmla="*/ 27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19">
                  <a:moveTo>
                    <a:pt x="85" y="278"/>
                  </a:moveTo>
                  <a:cubicBezTo>
                    <a:pt x="150" y="319"/>
                    <a:pt x="237" y="300"/>
                    <a:pt x="278" y="235"/>
                  </a:cubicBezTo>
                  <a:cubicBezTo>
                    <a:pt x="320" y="170"/>
                    <a:pt x="301" y="83"/>
                    <a:pt x="236" y="41"/>
                  </a:cubicBezTo>
                  <a:cubicBezTo>
                    <a:pt x="170" y="0"/>
                    <a:pt x="84" y="19"/>
                    <a:pt x="42" y="84"/>
                  </a:cubicBezTo>
                  <a:cubicBezTo>
                    <a:pt x="0" y="149"/>
                    <a:pt x="19" y="236"/>
                    <a:pt x="85" y="2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013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7F45E44-8692-4443-9598-164F307DE333}"/>
                </a:ext>
              </a:extLst>
            </p:cNvPr>
            <p:cNvSpPr txBox="1"/>
            <p:nvPr/>
          </p:nvSpPr>
          <p:spPr>
            <a:xfrm>
              <a:off x="3486097" y="4161749"/>
              <a:ext cx="2333094" cy="3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25" dirty="0"/>
                <a:t>Social Media Integration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FF761AE-4BFE-4CC3-9BCF-F5756D7C1C60}"/>
              </a:ext>
            </a:extLst>
          </p:cNvPr>
          <p:cNvGrpSpPr/>
          <p:nvPr/>
        </p:nvGrpSpPr>
        <p:grpSpPr>
          <a:xfrm>
            <a:off x="464403" y="3683524"/>
            <a:ext cx="2834664" cy="270886"/>
            <a:chOff x="3007328" y="3618836"/>
            <a:chExt cx="3779552" cy="361181"/>
          </a:xfrm>
        </p:grpSpPr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DEA666B4-B935-4965-A1B3-35AD29910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328" y="3618836"/>
              <a:ext cx="324020" cy="322253"/>
            </a:xfrm>
            <a:custGeom>
              <a:avLst/>
              <a:gdLst>
                <a:gd name="T0" fmla="*/ 85 w 320"/>
                <a:gd name="T1" fmla="*/ 278 h 319"/>
                <a:gd name="T2" fmla="*/ 278 w 320"/>
                <a:gd name="T3" fmla="*/ 235 h 319"/>
                <a:gd name="T4" fmla="*/ 236 w 320"/>
                <a:gd name="T5" fmla="*/ 41 h 319"/>
                <a:gd name="T6" fmla="*/ 42 w 320"/>
                <a:gd name="T7" fmla="*/ 84 h 319"/>
                <a:gd name="T8" fmla="*/ 85 w 320"/>
                <a:gd name="T9" fmla="*/ 27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19">
                  <a:moveTo>
                    <a:pt x="85" y="278"/>
                  </a:moveTo>
                  <a:cubicBezTo>
                    <a:pt x="150" y="319"/>
                    <a:pt x="237" y="300"/>
                    <a:pt x="278" y="235"/>
                  </a:cubicBezTo>
                  <a:cubicBezTo>
                    <a:pt x="320" y="170"/>
                    <a:pt x="301" y="83"/>
                    <a:pt x="236" y="41"/>
                  </a:cubicBezTo>
                  <a:cubicBezTo>
                    <a:pt x="170" y="0"/>
                    <a:pt x="84" y="19"/>
                    <a:pt x="42" y="84"/>
                  </a:cubicBezTo>
                  <a:cubicBezTo>
                    <a:pt x="0" y="149"/>
                    <a:pt x="19" y="236"/>
                    <a:pt x="85" y="27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013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67A6AE-621C-4F7D-8E9D-FF3552E9FA49}"/>
                </a:ext>
              </a:extLst>
            </p:cNvPr>
            <p:cNvSpPr txBox="1"/>
            <p:nvPr/>
          </p:nvSpPr>
          <p:spPr>
            <a:xfrm>
              <a:off x="3466656" y="3641463"/>
              <a:ext cx="3320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Reuse of Marketing Material’s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44C899F-AB19-4273-9BB7-E752B8B93728}"/>
              </a:ext>
            </a:extLst>
          </p:cNvPr>
          <p:cNvSpPr txBox="1"/>
          <p:nvPr/>
        </p:nvSpPr>
        <p:spPr>
          <a:xfrm>
            <a:off x="6138665" y="2973895"/>
            <a:ext cx="3022410" cy="646331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r>
              <a:rPr lang="en-GB" dirty="0" err="1"/>
              <a:t>TrackR</a:t>
            </a:r>
            <a:r>
              <a:rPr lang="en-GB" dirty="0"/>
              <a:t> Upgrade Team Request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0FC30C9-DA63-4B3F-8BC9-669BE6FED8EE}"/>
              </a:ext>
            </a:extLst>
          </p:cNvPr>
          <p:cNvGrpSpPr/>
          <p:nvPr/>
        </p:nvGrpSpPr>
        <p:grpSpPr>
          <a:xfrm>
            <a:off x="6331565" y="4053596"/>
            <a:ext cx="2094317" cy="455552"/>
            <a:chOff x="3026769" y="4139122"/>
            <a:chExt cx="2792422" cy="607402"/>
          </a:xfrm>
        </p:grpSpPr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CE3BFE1E-9A7A-4950-823D-010C09EBE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769" y="4139122"/>
              <a:ext cx="324020" cy="322253"/>
            </a:xfrm>
            <a:custGeom>
              <a:avLst/>
              <a:gdLst>
                <a:gd name="T0" fmla="*/ 85 w 320"/>
                <a:gd name="T1" fmla="*/ 278 h 319"/>
                <a:gd name="T2" fmla="*/ 278 w 320"/>
                <a:gd name="T3" fmla="*/ 235 h 319"/>
                <a:gd name="T4" fmla="*/ 236 w 320"/>
                <a:gd name="T5" fmla="*/ 41 h 319"/>
                <a:gd name="T6" fmla="*/ 42 w 320"/>
                <a:gd name="T7" fmla="*/ 84 h 319"/>
                <a:gd name="T8" fmla="*/ 85 w 320"/>
                <a:gd name="T9" fmla="*/ 27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19">
                  <a:moveTo>
                    <a:pt x="85" y="278"/>
                  </a:moveTo>
                  <a:cubicBezTo>
                    <a:pt x="150" y="319"/>
                    <a:pt x="237" y="300"/>
                    <a:pt x="278" y="235"/>
                  </a:cubicBezTo>
                  <a:cubicBezTo>
                    <a:pt x="320" y="170"/>
                    <a:pt x="301" y="83"/>
                    <a:pt x="236" y="41"/>
                  </a:cubicBezTo>
                  <a:cubicBezTo>
                    <a:pt x="170" y="0"/>
                    <a:pt x="84" y="19"/>
                    <a:pt x="42" y="84"/>
                  </a:cubicBezTo>
                  <a:cubicBezTo>
                    <a:pt x="0" y="149"/>
                    <a:pt x="19" y="236"/>
                    <a:pt x="85" y="2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013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DA9126-540C-47CA-A286-D960A5845EC1}"/>
                </a:ext>
              </a:extLst>
            </p:cNvPr>
            <p:cNvSpPr txBox="1"/>
            <p:nvPr/>
          </p:nvSpPr>
          <p:spPr>
            <a:xfrm>
              <a:off x="3486097" y="4161749"/>
              <a:ext cx="23330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/>
                <a:t>Review and Publish on website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15C5A6-717B-49DC-853B-0731EFF420B0}"/>
              </a:ext>
            </a:extLst>
          </p:cNvPr>
          <p:cNvGrpSpPr/>
          <p:nvPr/>
        </p:nvGrpSpPr>
        <p:grpSpPr>
          <a:xfrm>
            <a:off x="6316984" y="3662913"/>
            <a:ext cx="2834664" cy="282427"/>
            <a:chOff x="3007328" y="3618836"/>
            <a:chExt cx="3779552" cy="376569"/>
          </a:xfrm>
        </p:grpSpPr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50CC66B2-9C42-4542-9C34-5FAAE7072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328" y="3618836"/>
              <a:ext cx="324020" cy="322253"/>
            </a:xfrm>
            <a:custGeom>
              <a:avLst/>
              <a:gdLst>
                <a:gd name="T0" fmla="*/ 85 w 320"/>
                <a:gd name="T1" fmla="*/ 278 h 319"/>
                <a:gd name="T2" fmla="*/ 278 w 320"/>
                <a:gd name="T3" fmla="*/ 235 h 319"/>
                <a:gd name="T4" fmla="*/ 236 w 320"/>
                <a:gd name="T5" fmla="*/ 41 h 319"/>
                <a:gd name="T6" fmla="*/ 42 w 320"/>
                <a:gd name="T7" fmla="*/ 84 h 319"/>
                <a:gd name="T8" fmla="*/ 85 w 320"/>
                <a:gd name="T9" fmla="*/ 27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19">
                  <a:moveTo>
                    <a:pt x="85" y="278"/>
                  </a:moveTo>
                  <a:cubicBezTo>
                    <a:pt x="150" y="319"/>
                    <a:pt x="237" y="300"/>
                    <a:pt x="278" y="235"/>
                  </a:cubicBezTo>
                  <a:cubicBezTo>
                    <a:pt x="320" y="170"/>
                    <a:pt x="301" y="83"/>
                    <a:pt x="236" y="41"/>
                  </a:cubicBezTo>
                  <a:cubicBezTo>
                    <a:pt x="170" y="0"/>
                    <a:pt x="84" y="19"/>
                    <a:pt x="42" y="84"/>
                  </a:cubicBezTo>
                  <a:cubicBezTo>
                    <a:pt x="0" y="149"/>
                    <a:pt x="19" y="236"/>
                    <a:pt x="85" y="27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013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DF39F4-7B8A-4377-A11C-C08DE4004A78}"/>
                </a:ext>
              </a:extLst>
            </p:cNvPr>
            <p:cNvSpPr txBox="1"/>
            <p:nvPr/>
          </p:nvSpPr>
          <p:spPr>
            <a:xfrm>
              <a:off x="3466656" y="3641463"/>
              <a:ext cx="3320224" cy="3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/>
                <a:t>Draft a FAQ’s Documented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E13F69A-4CA8-43F7-9BEA-ED220074A1EF}"/>
              </a:ext>
            </a:extLst>
          </p:cNvPr>
          <p:cNvSpPr txBox="1"/>
          <p:nvPr/>
        </p:nvSpPr>
        <p:spPr>
          <a:xfrm>
            <a:off x="5966774" y="4683905"/>
            <a:ext cx="2896187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125" dirty="0">
                <a:latin typeface="+mj-lt"/>
                <a:ea typeface="Roboto" pitchFamily="2" charset="0"/>
              </a:rPr>
              <a:t>Two FAQ’s Document will be created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sz="1125" dirty="0">
              <a:latin typeface="+mj-lt"/>
              <a:ea typeface="Roboto" pitchFamily="2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125" dirty="0">
                <a:latin typeface="+mj-lt"/>
                <a:ea typeface="Roboto" pitchFamily="2" charset="0"/>
              </a:rPr>
              <a:t>First will be a detailed one, used as a reference material by support staff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sz="1125" dirty="0">
              <a:latin typeface="+mj-lt"/>
              <a:ea typeface="Roboto" pitchFamily="2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125" dirty="0">
                <a:latin typeface="+mj-lt"/>
                <a:ea typeface="Roboto" pitchFamily="2" charset="0"/>
              </a:rPr>
              <a:t>Other will be a non detailed one, which will be published on the website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E36164-9F8E-40D2-BB33-E1C8875ECB9D}"/>
              </a:ext>
            </a:extLst>
          </p:cNvPr>
          <p:cNvSpPr/>
          <p:nvPr/>
        </p:nvSpPr>
        <p:spPr>
          <a:xfrm>
            <a:off x="301680" y="695534"/>
            <a:ext cx="5096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Marketing and </a:t>
            </a:r>
            <a:r>
              <a:rPr lang="en-GB" sz="2400" dirty="0" err="1"/>
              <a:t>TrackR</a:t>
            </a:r>
            <a:r>
              <a:rPr lang="en-GB" sz="2400" dirty="0"/>
              <a:t> Team Request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171943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3DEF-8234-471C-9C84-E363C41A4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E-Commerce Benefits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E6ED7-FEE2-48B3-8A27-1D8FBD94E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Buying Product or Services Online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AE8F24E-9F79-4F06-BB62-79C7A17FEBD9}"/>
              </a:ext>
            </a:extLst>
          </p:cNvPr>
          <p:cNvSpPr/>
          <p:nvPr/>
        </p:nvSpPr>
        <p:spPr>
          <a:xfrm flipH="1">
            <a:off x="5602986" y="2290869"/>
            <a:ext cx="2977613" cy="2977613"/>
          </a:xfrm>
          <a:prstGeom prst="arc">
            <a:avLst>
              <a:gd name="adj1" fmla="val 16200000"/>
              <a:gd name="adj2" fmla="val 5433205"/>
            </a:avLst>
          </a:prstGeom>
          <a:ln w="53975">
            <a:gradFill>
              <a:gsLst>
                <a:gs pos="82000">
                  <a:srgbClr val="D9D9D9"/>
                </a:gs>
                <a:gs pos="0">
                  <a:schemeClr val="bg1">
                    <a:lumMod val="85000"/>
                    <a:alpha val="0"/>
                  </a:schemeClr>
                </a:gs>
                <a:gs pos="20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9" name="Graphic 4">
            <a:extLst>
              <a:ext uri="{FF2B5EF4-FFF2-40B4-BE49-F238E27FC236}">
                <a16:creationId xmlns:a16="http://schemas.microsoft.com/office/drawing/2014/main" id="{11D267B9-8376-40A4-BBBA-D8F2129D6768}"/>
              </a:ext>
            </a:extLst>
          </p:cNvPr>
          <p:cNvSpPr/>
          <p:nvPr/>
        </p:nvSpPr>
        <p:spPr>
          <a:xfrm flipH="1">
            <a:off x="6379805" y="2725808"/>
            <a:ext cx="2010144" cy="1969938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dirty="0"/>
              <a:t>E-Commerce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5DAF0F-4A6A-4068-8154-DBB63183A016}"/>
              </a:ext>
            </a:extLst>
          </p:cNvPr>
          <p:cNvSpPr/>
          <p:nvPr/>
        </p:nvSpPr>
        <p:spPr>
          <a:xfrm flipH="1">
            <a:off x="6457732" y="2333592"/>
            <a:ext cx="162089" cy="1620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F0B9AD-291C-4C80-B08D-5834050B7BC9}"/>
              </a:ext>
            </a:extLst>
          </p:cNvPr>
          <p:cNvSpPr/>
          <p:nvPr/>
        </p:nvSpPr>
        <p:spPr>
          <a:xfrm flipH="1">
            <a:off x="4762362" y="2226274"/>
            <a:ext cx="412210" cy="4122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0F2382-E475-436C-A06F-D5FF530708E6}"/>
              </a:ext>
            </a:extLst>
          </p:cNvPr>
          <p:cNvGrpSpPr/>
          <p:nvPr/>
        </p:nvGrpSpPr>
        <p:grpSpPr>
          <a:xfrm flipH="1">
            <a:off x="1145854" y="2097135"/>
            <a:ext cx="3496740" cy="452611"/>
            <a:chOff x="4716015" y="1550988"/>
            <a:chExt cx="3926994" cy="6032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F67793-D13C-472F-99F0-2CE4DEAF97E7}"/>
                </a:ext>
              </a:extLst>
            </p:cNvPr>
            <p:cNvSpPr txBox="1"/>
            <p:nvPr/>
          </p:nvSpPr>
          <p:spPr>
            <a:xfrm>
              <a:off x="4716015" y="1846565"/>
              <a:ext cx="3888433" cy="30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E-commerce allows business to reach mass customer’s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CB0949-6B00-4EE4-925C-FB79D64BD253}"/>
                </a:ext>
              </a:extLst>
            </p:cNvPr>
            <p:cNvSpPr txBox="1"/>
            <p:nvPr/>
          </p:nvSpPr>
          <p:spPr>
            <a:xfrm>
              <a:off x="4754576" y="1550988"/>
              <a:ext cx="3888433" cy="430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Global Reach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28243987-15EE-4F78-A7FC-23E6ED6B1AAA}"/>
              </a:ext>
            </a:extLst>
          </p:cNvPr>
          <p:cNvSpPr/>
          <p:nvPr/>
        </p:nvSpPr>
        <p:spPr>
          <a:xfrm flipH="1">
            <a:off x="4053141" y="3603459"/>
            <a:ext cx="412210" cy="4122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C1DD11-8B15-4632-9C39-BF4634D020C7}"/>
              </a:ext>
            </a:extLst>
          </p:cNvPr>
          <p:cNvGrpSpPr/>
          <p:nvPr/>
        </p:nvGrpSpPr>
        <p:grpSpPr>
          <a:xfrm flipH="1">
            <a:off x="467901" y="3447386"/>
            <a:ext cx="3465474" cy="618046"/>
            <a:chOff x="4716015" y="1515091"/>
            <a:chExt cx="3891881" cy="82370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C8D288-77E1-470C-B2C0-F065127517E0}"/>
                </a:ext>
              </a:extLst>
            </p:cNvPr>
            <p:cNvSpPr txBox="1"/>
            <p:nvPr/>
          </p:nvSpPr>
          <p:spPr>
            <a:xfrm>
              <a:off x="4716015" y="1846565"/>
              <a:ext cx="3888433" cy="492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Order processing is digitalized as well as inventory management is automated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D74186-57DE-4DA8-B0F8-0C324E584E66}"/>
                </a:ext>
              </a:extLst>
            </p:cNvPr>
            <p:cNvSpPr txBox="1"/>
            <p:nvPr/>
          </p:nvSpPr>
          <p:spPr>
            <a:xfrm>
              <a:off x="4719463" y="1515091"/>
              <a:ext cx="3888433" cy="43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Automated Order Processing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7A09D201-9A78-4007-9575-876FF29F1AFB}"/>
              </a:ext>
            </a:extLst>
          </p:cNvPr>
          <p:cNvSpPr/>
          <p:nvPr/>
        </p:nvSpPr>
        <p:spPr>
          <a:xfrm flipH="1">
            <a:off x="4855232" y="4980643"/>
            <a:ext cx="412210" cy="4122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8236007-5907-4A72-9969-7FE0B100A661}"/>
              </a:ext>
            </a:extLst>
          </p:cNvPr>
          <p:cNvGrpSpPr/>
          <p:nvPr/>
        </p:nvGrpSpPr>
        <p:grpSpPr>
          <a:xfrm flipH="1">
            <a:off x="1249812" y="5033861"/>
            <a:ext cx="3485653" cy="606720"/>
            <a:chOff x="4716015" y="1530185"/>
            <a:chExt cx="3914542" cy="80860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357D37-8D33-4F3A-96E7-14C0EFEF4904}"/>
                </a:ext>
              </a:extLst>
            </p:cNvPr>
            <p:cNvSpPr txBox="1"/>
            <p:nvPr/>
          </p:nvSpPr>
          <p:spPr>
            <a:xfrm>
              <a:off x="4716015" y="1846565"/>
              <a:ext cx="3888433" cy="492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Is location independent. Can operate from anywhere in the world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30FD0D2-BCB8-4F66-8018-9862B556EF86}"/>
                </a:ext>
              </a:extLst>
            </p:cNvPr>
            <p:cNvSpPr txBox="1"/>
            <p:nvPr/>
          </p:nvSpPr>
          <p:spPr>
            <a:xfrm>
              <a:off x="4742124" y="1530185"/>
              <a:ext cx="3888433" cy="43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Location Independent 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18EFA1DA-83F5-412F-B499-DD056AF155DA}"/>
              </a:ext>
            </a:extLst>
          </p:cNvPr>
          <p:cNvSpPr/>
          <p:nvPr/>
        </p:nvSpPr>
        <p:spPr>
          <a:xfrm flipH="1">
            <a:off x="4240590" y="2914866"/>
            <a:ext cx="412210" cy="4122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567E6D-48D6-40FB-A00F-F79815D7F539}"/>
              </a:ext>
            </a:extLst>
          </p:cNvPr>
          <p:cNvGrpSpPr/>
          <p:nvPr/>
        </p:nvGrpSpPr>
        <p:grpSpPr>
          <a:xfrm flipH="1">
            <a:off x="629839" y="2767980"/>
            <a:ext cx="3490985" cy="470359"/>
            <a:chOff x="4716015" y="1527335"/>
            <a:chExt cx="3920531" cy="62687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29CEBFF-D9F1-4D8C-B157-20F14C3D490B}"/>
                </a:ext>
              </a:extLst>
            </p:cNvPr>
            <p:cNvSpPr txBox="1"/>
            <p:nvPr/>
          </p:nvSpPr>
          <p:spPr>
            <a:xfrm>
              <a:off x="4716015" y="1846565"/>
              <a:ext cx="3888433" cy="30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Business stays operational 24*7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4D1D992-0144-4F52-9026-FFFE6FA44235}"/>
                </a:ext>
              </a:extLst>
            </p:cNvPr>
            <p:cNvSpPr txBox="1"/>
            <p:nvPr/>
          </p:nvSpPr>
          <p:spPr>
            <a:xfrm>
              <a:off x="4748113" y="1527335"/>
              <a:ext cx="3888433" cy="430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24*7 Availability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C8EA72BD-11C7-4EEF-8378-26EB34796EB7}"/>
              </a:ext>
            </a:extLst>
          </p:cNvPr>
          <p:cNvSpPr/>
          <p:nvPr/>
        </p:nvSpPr>
        <p:spPr>
          <a:xfrm flipH="1">
            <a:off x="4222303" y="4292051"/>
            <a:ext cx="412210" cy="4122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4109BF1-6ABC-4B33-8B67-9F7C52C0D15C}"/>
              </a:ext>
            </a:extLst>
          </p:cNvPr>
          <p:cNvGrpSpPr/>
          <p:nvPr/>
        </p:nvGrpSpPr>
        <p:grpSpPr>
          <a:xfrm flipH="1">
            <a:off x="628835" y="4144858"/>
            <a:ext cx="3473701" cy="747664"/>
            <a:chOff x="4716015" y="1526927"/>
            <a:chExt cx="3901120" cy="99645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BBA7CA-2375-49AC-84A4-491DF5238FE1}"/>
                </a:ext>
              </a:extLst>
            </p:cNvPr>
            <p:cNvSpPr txBox="1"/>
            <p:nvPr/>
          </p:nvSpPr>
          <p:spPr>
            <a:xfrm>
              <a:off x="4716015" y="1846565"/>
              <a:ext cx="3888433" cy="676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Reduces cost as fewer number of employee’s are required to run business. Increases market share. Boost’s companies sales and revenue.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417A24A-0679-488C-B1A4-40004954050E}"/>
                </a:ext>
              </a:extLst>
            </p:cNvPr>
            <p:cNvSpPr txBox="1"/>
            <p:nvPr/>
          </p:nvSpPr>
          <p:spPr>
            <a:xfrm>
              <a:off x="4728702" y="1526927"/>
              <a:ext cx="3888433" cy="430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Cost Saving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A5D96403-5386-4E51-AF24-015798226A58}"/>
              </a:ext>
            </a:extLst>
          </p:cNvPr>
          <p:cNvSpPr/>
          <p:nvPr/>
        </p:nvSpPr>
        <p:spPr>
          <a:xfrm flipH="1">
            <a:off x="5685940" y="3022185"/>
            <a:ext cx="162089" cy="1620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5876D7-A4A6-4B75-88A9-E1FE96BE959E}"/>
              </a:ext>
            </a:extLst>
          </p:cNvPr>
          <p:cNvSpPr/>
          <p:nvPr/>
        </p:nvSpPr>
        <p:spPr>
          <a:xfrm flipH="1">
            <a:off x="5511283" y="3710776"/>
            <a:ext cx="162089" cy="1620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C656BF9-C4FC-448F-BE8D-B57F1A614A68}"/>
              </a:ext>
            </a:extLst>
          </p:cNvPr>
          <p:cNvSpPr/>
          <p:nvPr/>
        </p:nvSpPr>
        <p:spPr>
          <a:xfrm flipH="1">
            <a:off x="5701279" y="4399369"/>
            <a:ext cx="162089" cy="1620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9DA4EDD-F527-4ADB-A587-D11115DF43BF}"/>
              </a:ext>
            </a:extLst>
          </p:cNvPr>
          <p:cNvSpPr/>
          <p:nvPr/>
        </p:nvSpPr>
        <p:spPr>
          <a:xfrm flipH="1">
            <a:off x="6457732" y="5087961"/>
            <a:ext cx="162089" cy="1620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06FE58-51E9-4222-A076-AADC9F042049}"/>
              </a:ext>
            </a:extLst>
          </p:cNvPr>
          <p:cNvCxnSpPr>
            <a:cxnSpLocks/>
          </p:cNvCxnSpPr>
          <p:nvPr/>
        </p:nvCxnSpPr>
        <p:spPr>
          <a:xfrm flipH="1">
            <a:off x="5410834" y="2414673"/>
            <a:ext cx="810353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ACA6D0C-6C34-4283-B410-0DAFBA98408B}"/>
              </a:ext>
            </a:extLst>
          </p:cNvPr>
          <p:cNvCxnSpPr>
            <a:cxnSpLocks/>
          </p:cNvCxnSpPr>
          <p:nvPr/>
        </p:nvCxnSpPr>
        <p:spPr>
          <a:xfrm flipH="1">
            <a:off x="4764052" y="3103265"/>
            <a:ext cx="810353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65D391-B546-42D5-B925-918D03FD0F5C}"/>
              </a:ext>
            </a:extLst>
          </p:cNvPr>
          <p:cNvCxnSpPr>
            <a:cxnSpLocks/>
          </p:cNvCxnSpPr>
          <p:nvPr/>
        </p:nvCxnSpPr>
        <p:spPr>
          <a:xfrm flipH="1">
            <a:off x="4582999" y="3791857"/>
            <a:ext cx="810353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707337-5F39-48F3-88FF-4BE72C3DBE63}"/>
              </a:ext>
            </a:extLst>
          </p:cNvPr>
          <p:cNvCxnSpPr>
            <a:cxnSpLocks/>
          </p:cNvCxnSpPr>
          <p:nvPr/>
        </p:nvCxnSpPr>
        <p:spPr>
          <a:xfrm flipH="1">
            <a:off x="4762578" y="4480449"/>
            <a:ext cx="810353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AE53B7A-0BC4-45C7-A76E-0944A431D6CD}"/>
              </a:ext>
            </a:extLst>
          </p:cNvPr>
          <p:cNvCxnSpPr>
            <a:cxnSpLocks/>
          </p:cNvCxnSpPr>
          <p:nvPr/>
        </p:nvCxnSpPr>
        <p:spPr>
          <a:xfrm flipH="1">
            <a:off x="5457270" y="5169042"/>
            <a:ext cx="810353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0">
            <a:extLst>
              <a:ext uri="{FF2B5EF4-FFF2-40B4-BE49-F238E27FC236}">
                <a16:creationId xmlns:a16="http://schemas.microsoft.com/office/drawing/2014/main" id="{5F40CE2B-6D5E-4DD3-A572-F39F60D62920}"/>
              </a:ext>
            </a:extLst>
          </p:cNvPr>
          <p:cNvSpPr/>
          <p:nvPr/>
        </p:nvSpPr>
        <p:spPr>
          <a:xfrm>
            <a:off x="4941793" y="5078341"/>
            <a:ext cx="219590" cy="220133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01D1C234-9BD9-4FA2-A7E5-794A2818F6C0}"/>
              </a:ext>
            </a:extLst>
          </p:cNvPr>
          <p:cNvSpPr/>
          <p:nvPr/>
        </p:nvSpPr>
        <p:spPr>
          <a:xfrm flipH="1">
            <a:off x="4837503" y="2318973"/>
            <a:ext cx="266889" cy="215399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42" name="Oval 7">
            <a:extLst>
              <a:ext uri="{FF2B5EF4-FFF2-40B4-BE49-F238E27FC236}">
                <a16:creationId xmlns:a16="http://schemas.microsoft.com/office/drawing/2014/main" id="{27EAFE85-BF73-470D-A9BD-BAC19D6732BB}"/>
              </a:ext>
            </a:extLst>
          </p:cNvPr>
          <p:cNvSpPr/>
          <p:nvPr/>
        </p:nvSpPr>
        <p:spPr>
          <a:xfrm flipH="1">
            <a:off x="4326143" y="3005690"/>
            <a:ext cx="225579" cy="22557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43" name="Rounded Rectangle 25">
            <a:extLst>
              <a:ext uri="{FF2B5EF4-FFF2-40B4-BE49-F238E27FC236}">
                <a16:creationId xmlns:a16="http://schemas.microsoft.com/office/drawing/2014/main" id="{17B66C5E-351C-40A6-972A-89A2C32A0840}"/>
              </a:ext>
            </a:extLst>
          </p:cNvPr>
          <p:cNvSpPr/>
          <p:nvPr/>
        </p:nvSpPr>
        <p:spPr>
          <a:xfrm flipH="1">
            <a:off x="4305446" y="4397007"/>
            <a:ext cx="257355" cy="188600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44" name="Block Arc 25">
            <a:extLst>
              <a:ext uri="{FF2B5EF4-FFF2-40B4-BE49-F238E27FC236}">
                <a16:creationId xmlns:a16="http://schemas.microsoft.com/office/drawing/2014/main" id="{3739B3B7-BD96-4F74-9E0E-1FB0AC6A75B4}"/>
              </a:ext>
            </a:extLst>
          </p:cNvPr>
          <p:cNvSpPr>
            <a:spLocks noChangeAspect="1"/>
          </p:cNvSpPr>
          <p:nvPr/>
        </p:nvSpPr>
        <p:spPr>
          <a:xfrm flipH="1">
            <a:off x="4165324" y="3674509"/>
            <a:ext cx="177190" cy="25598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67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latin typeface="+mn-lt"/>
              </a:rPr>
              <a:t>E-Commerce Risks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517" y="916617"/>
            <a:ext cx="8370529" cy="414732"/>
          </a:xfrm>
        </p:spPr>
        <p:txBody>
          <a:bodyPr>
            <a:normAutofit/>
          </a:bodyPr>
          <a:lstStyle/>
          <a:p>
            <a:pPr marL="171450" indent="-171450"/>
            <a:r>
              <a:rPr lang="en-IN" dirty="0"/>
              <a:t>Grass is not always greener on the other side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6FE958-91B3-4040-82AC-10EFC98AA36D}"/>
              </a:ext>
            </a:extLst>
          </p:cNvPr>
          <p:cNvSpPr txBox="1"/>
          <p:nvPr/>
        </p:nvSpPr>
        <p:spPr>
          <a:xfrm>
            <a:off x="480767" y="3760042"/>
            <a:ext cx="106702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50" b="1" dirty="0">
                <a:solidFill>
                  <a:schemeClr val="accent1"/>
                </a:solidFill>
                <a:cs typeface="Arial" pitchFamily="34" charset="0"/>
              </a:rPr>
              <a:t>1st</a:t>
            </a:r>
            <a:endParaRPr lang="ko-KR" altLang="en-US" sz="405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B477DD-DB6D-40A7-8D1C-3BD068AF9CC3}"/>
              </a:ext>
            </a:extLst>
          </p:cNvPr>
          <p:cNvSpPr txBox="1"/>
          <p:nvPr/>
        </p:nvSpPr>
        <p:spPr>
          <a:xfrm>
            <a:off x="480767" y="4733903"/>
            <a:ext cx="106702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50" b="1" dirty="0">
                <a:solidFill>
                  <a:schemeClr val="accent2"/>
                </a:solidFill>
                <a:cs typeface="Arial" pitchFamily="34" charset="0"/>
              </a:rPr>
              <a:t>2st</a:t>
            </a:r>
            <a:endParaRPr lang="ko-KR" altLang="en-US" sz="405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8EC204-B048-4C66-86C4-C23B1931CF9B}"/>
              </a:ext>
            </a:extLst>
          </p:cNvPr>
          <p:cNvSpPr txBox="1"/>
          <p:nvPr/>
        </p:nvSpPr>
        <p:spPr>
          <a:xfrm>
            <a:off x="4496527" y="3760042"/>
            <a:ext cx="10919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50" b="1" dirty="0">
                <a:solidFill>
                  <a:schemeClr val="accent3"/>
                </a:solidFill>
                <a:cs typeface="Arial" pitchFamily="34" charset="0"/>
              </a:rPr>
              <a:t>3st</a:t>
            </a:r>
            <a:endParaRPr lang="ko-KR" altLang="en-US" sz="405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79C38E2-7E95-4A00-8CEC-1BF6A52EE333}"/>
              </a:ext>
            </a:extLst>
          </p:cNvPr>
          <p:cNvSpPr txBox="1"/>
          <p:nvPr/>
        </p:nvSpPr>
        <p:spPr>
          <a:xfrm>
            <a:off x="4496527" y="4733903"/>
            <a:ext cx="10919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50" b="1" dirty="0">
                <a:solidFill>
                  <a:schemeClr val="accent4"/>
                </a:solidFill>
                <a:cs typeface="Arial" pitchFamily="34" charset="0"/>
              </a:rPr>
              <a:t>4st</a:t>
            </a:r>
            <a:endParaRPr lang="ko-KR" altLang="en-US" sz="405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0CF4831-D625-485C-B0F0-DDC405474704}"/>
              </a:ext>
            </a:extLst>
          </p:cNvPr>
          <p:cNvGrpSpPr/>
          <p:nvPr/>
        </p:nvGrpSpPr>
        <p:grpSpPr>
          <a:xfrm>
            <a:off x="1620085" y="3760040"/>
            <a:ext cx="2828189" cy="814502"/>
            <a:chOff x="2551705" y="4283314"/>
            <a:chExt cx="2152229" cy="108600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75B2356-8250-42DE-974E-9B9C13C5EBF2}"/>
                </a:ext>
              </a:extLst>
            </p:cNvPr>
            <p:cNvSpPr txBox="1"/>
            <p:nvPr/>
          </p:nvSpPr>
          <p:spPr>
            <a:xfrm>
              <a:off x="2551706" y="4630653"/>
              <a:ext cx="21522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Data Privacy is the Biggest Treat</a:t>
              </a:r>
              <a:endParaRPr lang="pt-BR" sz="15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B5F4E2-F6F9-4787-997D-965951CF5C32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Data Privacy</a:t>
              </a:r>
              <a:endParaRPr lang="ko-KR" altLang="en-US" sz="1875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3E3F7A9-4BF4-423F-81F5-BA054CE1EDF9}"/>
              </a:ext>
            </a:extLst>
          </p:cNvPr>
          <p:cNvGrpSpPr/>
          <p:nvPr/>
        </p:nvGrpSpPr>
        <p:grpSpPr>
          <a:xfrm>
            <a:off x="5660770" y="3760043"/>
            <a:ext cx="2828189" cy="825054"/>
            <a:chOff x="2551705" y="4283314"/>
            <a:chExt cx="2152229" cy="110007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525C670-6C26-45B4-BD38-9F7D097224E6}"/>
                </a:ext>
              </a:extLst>
            </p:cNvPr>
            <p:cNvSpPr txBox="1"/>
            <p:nvPr/>
          </p:nvSpPr>
          <p:spPr>
            <a:xfrm>
              <a:off x="2551706" y="4644721"/>
              <a:ext cx="21522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Sudden increase in orders will take a troll on logistic.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CC1C795-67AC-4FAF-AE8D-6B78C7FF34A6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892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Supply Chain Management</a:t>
              </a:r>
              <a:endParaRPr lang="ko-KR" altLang="en-US" sz="1875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14CDB31-08C8-4F7C-914E-7C9F023844A3}"/>
              </a:ext>
            </a:extLst>
          </p:cNvPr>
          <p:cNvGrpSpPr/>
          <p:nvPr/>
        </p:nvGrpSpPr>
        <p:grpSpPr>
          <a:xfrm>
            <a:off x="1620085" y="4733902"/>
            <a:ext cx="2828189" cy="856705"/>
            <a:chOff x="2551705" y="4283314"/>
            <a:chExt cx="2152229" cy="114227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51340B-9B53-4929-9EAB-8015DA33B9A1}"/>
                </a:ext>
              </a:extLst>
            </p:cNvPr>
            <p:cNvSpPr txBox="1"/>
            <p:nvPr/>
          </p:nvSpPr>
          <p:spPr>
            <a:xfrm>
              <a:off x="2551706" y="4686924"/>
              <a:ext cx="21522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500" dirty="0"/>
                <a:t>Trading Policies affects business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44D6EFE-C409-4301-B7B4-8D77CE9171B6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Policies Regulations</a:t>
              </a:r>
              <a:endParaRPr lang="ko-KR" altLang="en-US" sz="1875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6CB65C-B783-4D3B-8242-D50A7ABDDBA8}"/>
              </a:ext>
            </a:extLst>
          </p:cNvPr>
          <p:cNvGrpSpPr/>
          <p:nvPr/>
        </p:nvGrpSpPr>
        <p:grpSpPr>
          <a:xfrm>
            <a:off x="5660770" y="4733903"/>
            <a:ext cx="2828189" cy="1045335"/>
            <a:chOff x="2551705" y="4283314"/>
            <a:chExt cx="2152229" cy="139377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AF370BC-834D-4EF6-9751-802CECBE9A3F}"/>
                </a:ext>
              </a:extLst>
            </p:cNvPr>
            <p:cNvSpPr txBox="1"/>
            <p:nvPr/>
          </p:nvSpPr>
          <p:spPr>
            <a:xfrm>
              <a:off x="2551706" y="4630653"/>
              <a:ext cx="215222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Site Crash can result into downtime or shutdown of webpage.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9C7FC9F-50DC-4793-9520-2EBD2A9B0B70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50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Site Crash</a:t>
              </a:r>
              <a:endParaRPr lang="ko-KR" altLang="en-US" sz="1875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8" name="그룹 43">
            <a:extLst>
              <a:ext uri="{FF2B5EF4-FFF2-40B4-BE49-F238E27FC236}">
                <a16:creationId xmlns:a16="http://schemas.microsoft.com/office/drawing/2014/main" id="{5F3E1BB2-9CC0-4A83-AF02-5AFCCACB7BA2}"/>
              </a:ext>
            </a:extLst>
          </p:cNvPr>
          <p:cNvGrpSpPr/>
          <p:nvPr/>
        </p:nvGrpSpPr>
        <p:grpSpPr>
          <a:xfrm>
            <a:off x="731233" y="2273361"/>
            <a:ext cx="7701846" cy="1202600"/>
            <a:chOff x="974977" y="1777619"/>
            <a:chExt cx="7676630" cy="1603466"/>
          </a:xfrm>
        </p:grpSpPr>
        <p:sp>
          <p:nvSpPr>
            <p:cNvPr id="69" name="Right Arrow Callout 4">
              <a:extLst>
                <a:ext uri="{FF2B5EF4-FFF2-40B4-BE49-F238E27FC236}">
                  <a16:creationId xmlns:a16="http://schemas.microsoft.com/office/drawing/2014/main" id="{E22B393E-3883-4A93-8EA9-3B0C35DDD78C}"/>
                </a:ext>
              </a:extLst>
            </p:cNvPr>
            <p:cNvSpPr/>
            <p:nvPr/>
          </p:nvSpPr>
          <p:spPr>
            <a:xfrm>
              <a:off x="6384899" y="1777619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595"/>
              </a:avLst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70" name="Right Arrow Callout 5">
              <a:extLst>
                <a:ext uri="{FF2B5EF4-FFF2-40B4-BE49-F238E27FC236}">
                  <a16:creationId xmlns:a16="http://schemas.microsoft.com/office/drawing/2014/main" id="{DD93ABE1-735F-4B55-9573-51294AA61188}"/>
                </a:ext>
              </a:extLst>
            </p:cNvPr>
            <p:cNvSpPr/>
            <p:nvPr/>
          </p:nvSpPr>
          <p:spPr>
            <a:xfrm>
              <a:off x="4581591" y="1778945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272"/>
              </a:avLst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71" name="Right Arrow Callout 6">
              <a:extLst>
                <a:ext uri="{FF2B5EF4-FFF2-40B4-BE49-F238E27FC236}">
                  <a16:creationId xmlns:a16="http://schemas.microsoft.com/office/drawing/2014/main" id="{C3287093-15BF-46F1-BFC8-6CF139BA246C}"/>
                </a:ext>
              </a:extLst>
            </p:cNvPr>
            <p:cNvSpPr/>
            <p:nvPr/>
          </p:nvSpPr>
          <p:spPr>
            <a:xfrm>
              <a:off x="2778284" y="1778944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1258"/>
              </a:avLst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72" name="Right Arrow Callout 7">
              <a:extLst>
                <a:ext uri="{FF2B5EF4-FFF2-40B4-BE49-F238E27FC236}">
                  <a16:creationId xmlns:a16="http://schemas.microsoft.com/office/drawing/2014/main" id="{F2C745B5-405F-479E-9062-A9CEAA78BBA4}"/>
                </a:ext>
              </a:extLst>
            </p:cNvPr>
            <p:cNvSpPr/>
            <p:nvPr/>
          </p:nvSpPr>
          <p:spPr>
            <a:xfrm>
              <a:off x="974977" y="1778943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927"/>
              </a:avLst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</p:grpSp>
      <p:sp>
        <p:nvSpPr>
          <p:cNvPr id="73" name="Round Same Side Corner Rectangle 8">
            <a:extLst>
              <a:ext uri="{FF2B5EF4-FFF2-40B4-BE49-F238E27FC236}">
                <a16:creationId xmlns:a16="http://schemas.microsoft.com/office/drawing/2014/main" id="{043218CC-EDAA-4E9D-915C-3B3696DA72C0}"/>
              </a:ext>
            </a:extLst>
          </p:cNvPr>
          <p:cNvSpPr/>
          <p:nvPr/>
        </p:nvSpPr>
        <p:spPr>
          <a:xfrm>
            <a:off x="1376115" y="2709712"/>
            <a:ext cx="391831" cy="39243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74" name="Parallelogram 15">
            <a:extLst>
              <a:ext uri="{FF2B5EF4-FFF2-40B4-BE49-F238E27FC236}">
                <a16:creationId xmlns:a16="http://schemas.microsoft.com/office/drawing/2014/main" id="{85B67009-B109-4796-B81D-6D8CC3B2BCC9}"/>
              </a:ext>
            </a:extLst>
          </p:cNvPr>
          <p:cNvSpPr/>
          <p:nvPr/>
        </p:nvSpPr>
        <p:spPr>
          <a:xfrm rot="16200000">
            <a:off x="3252793" y="2642661"/>
            <a:ext cx="449073" cy="48610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75" name="Block Arc 41">
            <a:extLst>
              <a:ext uri="{FF2B5EF4-FFF2-40B4-BE49-F238E27FC236}">
                <a16:creationId xmlns:a16="http://schemas.microsoft.com/office/drawing/2014/main" id="{BE150203-F5A2-4C58-9963-E42715A26618}"/>
              </a:ext>
            </a:extLst>
          </p:cNvPr>
          <p:cNvSpPr/>
          <p:nvPr/>
        </p:nvSpPr>
        <p:spPr>
          <a:xfrm>
            <a:off x="5078066" y="2660241"/>
            <a:ext cx="422493" cy="427846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76" name="Freeform 55">
            <a:extLst>
              <a:ext uri="{FF2B5EF4-FFF2-40B4-BE49-F238E27FC236}">
                <a16:creationId xmlns:a16="http://schemas.microsoft.com/office/drawing/2014/main" id="{AD9B7855-8347-4CF0-8B95-BFC54195CE5C}"/>
              </a:ext>
            </a:extLst>
          </p:cNvPr>
          <p:cNvSpPr/>
          <p:nvPr/>
        </p:nvSpPr>
        <p:spPr>
          <a:xfrm>
            <a:off x="6944283" y="2613456"/>
            <a:ext cx="237122" cy="581029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</p:spTree>
    <p:extLst>
      <p:ext uri="{BB962C8B-B14F-4D97-AF65-F5344CB8AC3E}">
        <p14:creationId xmlns:p14="http://schemas.microsoft.com/office/powerpoint/2010/main" val="3224554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078447" y="2168719"/>
            <a:ext cx="1169195" cy="1268015"/>
            <a:chOff x="4104596" y="1748625"/>
            <a:chExt cx="1558926" cy="1690687"/>
          </a:xfrm>
        </p:grpSpPr>
        <p:sp>
          <p:nvSpPr>
            <p:cNvPr id="2" name="Freeform 5"/>
            <p:cNvSpPr>
              <a:spLocks/>
            </p:cNvSpPr>
            <p:nvPr/>
          </p:nvSpPr>
          <p:spPr bwMode="auto">
            <a:xfrm>
              <a:off x="4104596" y="3002750"/>
              <a:ext cx="1558926" cy="436562"/>
            </a:xfrm>
            <a:custGeom>
              <a:avLst/>
              <a:gdLst>
                <a:gd name="T0" fmla="*/ 409 w 410"/>
                <a:gd name="T1" fmla="*/ 54 h 115"/>
                <a:gd name="T2" fmla="*/ 410 w 410"/>
                <a:gd name="T3" fmla="*/ 0 h 115"/>
                <a:gd name="T4" fmla="*/ 409 w 410"/>
                <a:gd name="T5" fmla="*/ 8 h 115"/>
                <a:gd name="T6" fmla="*/ 408 w 410"/>
                <a:gd name="T7" fmla="*/ 14 h 115"/>
                <a:gd name="T8" fmla="*/ 406 w 410"/>
                <a:gd name="T9" fmla="*/ 20 h 115"/>
                <a:gd name="T10" fmla="*/ 404 w 410"/>
                <a:gd name="T11" fmla="*/ 26 h 115"/>
                <a:gd name="T12" fmla="*/ 401 w 410"/>
                <a:gd name="T13" fmla="*/ 32 h 115"/>
                <a:gd name="T14" fmla="*/ 398 w 410"/>
                <a:gd name="T15" fmla="*/ 37 h 115"/>
                <a:gd name="T16" fmla="*/ 394 w 410"/>
                <a:gd name="T17" fmla="*/ 42 h 115"/>
                <a:gd name="T18" fmla="*/ 387 w 410"/>
                <a:gd name="T19" fmla="*/ 49 h 115"/>
                <a:gd name="T20" fmla="*/ 382 w 410"/>
                <a:gd name="T21" fmla="*/ 53 h 115"/>
                <a:gd name="T22" fmla="*/ 377 w 410"/>
                <a:gd name="T23" fmla="*/ 57 h 115"/>
                <a:gd name="T24" fmla="*/ 371 w 410"/>
                <a:gd name="T25" fmla="*/ 60 h 115"/>
                <a:gd name="T26" fmla="*/ 364 w 410"/>
                <a:gd name="T27" fmla="*/ 62 h 115"/>
                <a:gd name="T28" fmla="*/ 358 w 410"/>
                <a:gd name="T29" fmla="*/ 64 h 115"/>
                <a:gd name="T30" fmla="*/ 351 w 410"/>
                <a:gd name="T31" fmla="*/ 65 h 115"/>
                <a:gd name="T32" fmla="*/ 341 w 410"/>
                <a:gd name="T33" fmla="*/ 66 h 115"/>
                <a:gd name="T34" fmla="*/ 0 w 410"/>
                <a:gd name="T35" fmla="*/ 0 h 115"/>
                <a:gd name="T36" fmla="*/ 69 w 410"/>
                <a:gd name="T37" fmla="*/ 115 h 115"/>
                <a:gd name="T38" fmla="*/ 348 w 410"/>
                <a:gd name="T39" fmla="*/ 114 h 115"/>
                <a:gd name="T40" fmla="*/ 355 w 410"/>
                <a:gd name="T41" fmla="*/ 113 h 115"/>
                <a:gd name="T42" fmla="*/ 362 w 410"/>
                <a:gd name="T43" fmla="*/ 112 h 115"/>
                <a:gd name="T44" fmla="*/ 368 w 410"/>
                <a:gd name="T45" fmla="*/ 109 h 115"/>
                <a:gd name="T46" fmla="*/ 374 w 410"/>
                <a:gd name="T47" fmla="*/ 106 h 115"/>
                <a:gd name="T48" fmla="*/ 380 w 410"/>
                <a:gd name="T49" fmla="*/ 103 h 115"/>
                <a:gd name="T50" fmla="*/ 385 w 410"/>
                <a:gd name="T51" fmla="*/ 99 h 115"/>
                <a:gd name="T52" fmla="*/ 390 w 410"/>
                <a:gd name="T53" fmla="*/ 95 h 115"/>
                <a:gd name="T54" fmla="*/ 394 w 410"/>
                <a:gd name="T55" fmla="*/ 91 h 115"/>
                <a:gd name="T56" fmla="*/ 398 w 410"/>
                <a:gd name="T57" fmla="*/ 86 h 115"/>
                <a:gd name="T58" fmla="*/ 400 w 410"/>
                <a:gd name="T59" fmla="*/ 81 h 115"/>
                <a:gd name="T60" fmla="*/ 402 w 410"/>
                <a:gd name="T61" fmla="*/ 79 h 115"/>
                <a:gd name="T62" fmla="*/ 404 w 410"/>
                <a:gd name="T63" fmla="*/ 74 h 115"/>
                <a:gd name="T64" fmla="*/ 407 w 410"/>
                <a:gd name="T65" fmla="*/ 68 h 115"/>
                <a:gd name="T66" fmla="*/ 408 w 410"/>
                <a:gd name="T67" fmla="*/ 62 h 115"/>
                <a:gd name="T68" fmla="*/ 409 w 410"/>
                <a:gd name="T69" fmla="*/ 5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0" h="115">
                  <a:moveTo>
                    <a:pt x="409" y="56"/>
                  </a:moveTo>
                  <a:cubicBezTo>
                    <a:pt x="409" y="56"/>
                    <a:pt x="409" y="55"/>
                    <a:pt x="409" y="54"/>
                  </a:cubicBezTo>
                  <a:cubicBezTo>
                    <a:pt x="409" y="53"/>
                    <a:pt x="410" y="51"/>
                    <a:pt x="410" y="48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0" y="2"/>
                    <a:pt x="409" y="4"/>
                    <a:pt x="409" y="6"/>
                  </a:cubicBezTo>
                  <a:cubicBezTo>
                    <a:pt x="409" y="7"/>
                    <a:pt x="409" y="7"/>
                    <a:pt x="409" y="8"/>
                  </a:cubicBezTo>
                  <a:cubicBezTo>
                    <a:pt x="409" y="9"/>
                    <a:pt x="409" y="11"/>
                    <a:pt x="408" y="13"/>
                  </a:cubicBezTo>
                  <a:cubicBezTo>
                    <a:pt x="408" y="13"/>
                    <a:pt x="408" y="13"/>
                    <a:pt x="408" y="14"/>
                  </a:cubicBezTo>
                  <a:cubicBezTo>
                    <a:pt x="408" y="15"/>
                    <a:pt x="407" y="17"/>
                    <a:pt x="407" y="19"/>
                  </a:cubicBezTo>
                  <a:cubicBezTo>
                    <a:pt x="407" y="20"/>
                    <a:pt x="406" y="20"/>
                    <a:pt x="406" y="20"/>
                  </a:cubicBezTo>
                  <a:cubicBezTo>
                    <a:pt x="406" y="22"/>
                    <a:pt x="405" y="24"/>
                    <a:pt x="404" y="26"/>
                  </a:cubicBezTo>
                  <a:cubicBezTo>
                    <a:pt x="404" y="26"/>
                    <a:pt x="404" y="26"/>
                    <a:pt x="404" y="26"/>
                  </a:cubicBezTo>
                  <a:cubicBezTo>
                    <a:pt x="403" y="28"/>
                    <a:pt x="403" y="29"/>
                    <a:pt x="402" y="31"/>
                  </a:cubicBezTo>
                  <a:cubicBezTo>
                    <a:pt x="401" y="31"/>
                    <a:pt x="401" y="32"/>
                    <a:pt x="401" y="32"/>
                  </a:cubicBezTo>
                  <a:cubicBezTo>
                    <a:pt x="400" y="34"/>
                    <a:pt x="399" y="35"/>
                    <a:pt x="398" y="37"/>
                  </a:cubicBezTo>
                  <a:cubicBezTo>
                    <a:pt x="398" y="37"/>
                    <a:pt x="398" y="37"/>
                    <a:pt x="398" y="37"/>
                  </a:cubicBezTo>
                  <a:cubicBezTo>
                    <a:pt x="397" y="39"/>
                    <a:pt x="396" y="40"/>
                    <a:pt x="394" y="41"/>
                  </a:cubicBezTo>
                  <a:cubicBezTo>
                    <a:pt x="394" y="42"/>
                    <a:pt x="394" y="42"/>
                    <a:pt x="394" y="42"/>
                  </a:cubicBezTo>
                  <a:cubicBezTo>
                    <a:pt x="392" y="44"/>
                    <a:pt x="391" y="45"/>
                    <a:pt x="390" y="47"/>
                  </a:cubicBezTo>
                  <a:cubicBezTo>
                    <a:pt x="389" y="47"/>
                    <a:pt x="388" y="48"/>
                    <a:pt x="387" y="49"/>
                  </a:cubicBezTo>
                  <a:cubicBezTo>
                    <a:pt x="386" y="50"/>
                    <a:pt x="386" y="50"/>
                    <a:pt x="385" y="51"/>
                  </a:cubicBezTo>
                  <a:cubicBezTo>
                    <a:pt x="384" y="52"/>
                    <a:pt x="383" y="52"/>
                    <a:pt x="382" y="53"/>
                  </a:cubicBezTo>
                  <a:cubicBezTo>
                    <a:pt x="381" y="54"/>
                    <a:pt x="381" y="54"/>
                    <a:pt x="380" y="55"/>
                  </a:cubicBezTo>
                  <a:cubicBezTo>
                    <a:pt x="379" y="55"/>
                    <a:pt x="378" y="56"/>
                    <a:pt x="377" y="57"/>
                  </a:cubicBezTo>
                  <a:cubicBezTo>
                    <a:pt x="376" y="57"/>
                    <a:pt x="375" y="58"/>
                    <a:pt x="374" y="58"/>
                  </a:cubicBezTo>
                  <a:cubicBezTo>
                    <a:pt x="373" y="59"/>
                    <a:pt x="372" y="59"/>
                    <a:pt x="371" y="60"/>
                  </a:cubicBezTo>
                  <a:cubicBezTo>
                    <a:pt x="370" y="60"/>
                    <a:pt x="369" y="61"/>
                    <a:pt x="368" y="61"/>
                  </a:cubicBezTo>
                  <a:cubicBezTo>
                    <a:pt x="367" y="61"/>
                    <a:pt x="366" y="62"/>
                    <a:pt x="364" y="62"/>
                  </a:cubicBezTo>
                  <a:cubicBezTo>
                    <a:pt x="364" y="62"/>
                    <a:pt x="363" y="63"/>
                    <a:pt x="362" y="63"/>
                  </a:cubicBezTo>
                  <a:cubicBezTo>
                    <a:pt x="360" y="64"/>
                    <a:pt x="359" y="64"/>
                    <a:pt x="358" y="64"/>
                  </a:cubicBezTo>
                  <a:cubicBezTo>
                    <a:pt x="357" y="64"/>
                    <a:pt x="356" y="65"/>
                    <a:pt x="355" y="65"/>
                  </a:cubicBezTo>
                  <a:cubicBezTo>
                    <a:pt x="354" y="65"/>
                    <a:pt x="352" y="65"/>
                    <a:pt x="351" y="65"/>
                  </a:cubicBezTo>
                  <a:cubicBezTo>
                    <a:pt x="350" y="66"/>
                    <a:pt x="349" y="66"/>
                    <a:pt x="348" y="66"/>
                  </a:cubicBezTo>
                  <a:cubicBezTo>
                    <a:pt x="346" y="66"/>
                    <a:pt x="344" y="66"/>
                    <a:pt x="341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31" y="66"/>
                    <a:pt x="0" y="37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85"/>
                    <a:pt x="31" y="115"/>
                    <a:pt x="69" y="115"/>
                  </a:cubicBezTo>
                  <a:cubicBezTo>
                    <a:pt x="341" y="115"/>
                    <a:pt x="341" y="115"/>
                    <a:pt x="341" y="115"/>
                  </a:cubicBezTo>
                  <a:cubicBezTo>
                    <a:pt x="344" y="115"/>
                    <a:pt x="346" y="114"/>
                    <a:pt x="348" y="114"/>
                  </a:cubicBezTo>
                  <a:cubicBezTo>
                    <a:pt x="349" y="114"/>
                    <a:pt x="350" y="114"/>
                    <a:pt x="351" y="114"/>
                  </a:cubicBezTo>
                  <a:cubicBezTo>
                    <a:pt x="352" y="114"/>
                    <a:pt x="354" y="113"/>
                    <a:pt x="355" y="113"/>
                  </a:cubicBezTo>
                  <a:cubicBezTo>
                    <a:pt x="356" y="113"/>
                    <a:pt x="357" y="113"/>
                    <a:pt x="358" y="113"/>
                  </a:cubicBezTo>
                  <a:cubicBezTo>
                    <a:pt x="359" y="112"/>
                    <a:pt x="360" y="112"/>
                    <a:pt x="362" y="112"/>
                  </a:cubicBezTo>
                  <a:cubicBezTo>
                    <a:pt x="363" y="111"/>
                    <a:pt x="364" y="111"/>
                    <a:pt x="364" y="111"/>
                  </a:cubicBezTo>
                  <a:cubicBezTo>
                    <a:pt x="366" y="110"/>
                    <a:pt x="367" y="110"/>
                    <a:pt x="368" y="109"/>
                  </a:cubicBezTo>
                  <a:cubicBezTo>
                    <a:pt x="369" y="109"/>
                    <a:pt x="370" y="108"/>
                    <a:pt x="371" y="108"/>
                  </a:cubicBezTo>
                  <a:cubicBezTo>
                    <a:pt x="372" y="108"/>
                    <a:pt x="373" y="107"/>
                    <a:pt x="374" y="106"/>
                  </a:cubicBezTo>
                  <a:cubicBezTo>
                    <a:pt x="375" y="106"/>
                    <a:pt x="376" y="105"/>
                    <a:pt x="377" y="105"/>
                  </a:cubicBezTo>
                  <a:cubicBezTo>
                    <a:pt x="378" y="104"/>
                    <a:pt x="379" y="104"/>
                    <a:pt x="380" y="103"/>
                  </a:cubicBezTo>
                  <a:cubicBezTo>
                    <a:pt x="381" y="103"/>
                    <a:pt x="381" y="102"/>
                    <a:pt x="382" y="101"/>
                  </a:cubicBezTo>
                  <a:cubicBezTo>
                    <a:pt x="383" y="101"/>
                    <a:pt x="384" y="100"/>
                    <a:pt x="385" y="99"/>
                  </a:cubicBezTo>
                  <a:cubicBezTo>
                    <a:pt x="386" y="99"/>
                    <a:pt x="386" y="98"/>
                    <a:pt x="387" y="97"/>
                  </a:cubicBezTo>
                  <a:cubicBezTo>
                    <a:pt x="388" y="96"/>
                    <a:pt x="389" y="96"/>
                    <a:pt x="390" y="95"/>
                  </a:cubicBezTo>
                  <a:cubicBezTo>
                    <a:pt x="390" y="95"/>
                    <a:pt x="390" y="95"/>
                    <a:pt x="390" y="95"/>
                  </a:cubicBezTo>
                  <a:cubicBezTo>
                    <a:pt x="391" y="93"/>
                    <a:pt x="393" y="92"/>
                    <a:pt x="394" y="91"/>
                  </a:cubicBezTo>
                  <a:cubicBezTo>
                    <a:pt x="394" y="91"/>
                    <a:pt x="394" y="90"/>
                    <a:pt x="394" y="90"/>
                  </a:cubicBezTo>
                  <a:cubicBezTo>
                    <a:pt x="396" y="89"/>
                    <a:pt x="397" y="87"/>
                    <a:pt x="398" y="86"/>
                  </a:cubicBezTo>
                  <a:cubicBezTo>
                    <a:pt x="398" y="86"/>
                    <a:pt x="398" y="85"/>
                    <a:pt x="398" y="85"/>
                  </a:cubicBezTo>
                  <a:cubicBezTo>
                    <a:pt x="399" y="84"/>
                    <a:pt x="400" y="83"/>
                    <a:pt x="400" y="81"/>
                  </a:cubicBezTo>
                  <a:cubicBezTo>
                    <a:pt x="401" y="81"/>
                    <a:pt x="401" y="81"/>
                    <a:pt x="401" y="80"/>
                  </a:cubicBezTo>
                  <a:cubicBezTo>
                    <a:pt x="401" y="80"/>
                    <a:pt x="401" y="80"/>
                    <a:pt x="402" y="79"/>
                  </a:cubicBezTo>
                  <a:cubicBezTo>
                    <a:pt x="403" y="78"/>
                    <a:pt x="403" y="76"/>
                    <a:pt x="404" y="74"/>
                  </a:cubicBezTo>
                  <a:cubicBezTo>
                    <a:pt x="404" y="74"/>
                    <a:pt x="404" y="74"/>
                    <a:pt x="404" y="74"/>
                  </a:cubicBezTo>
                  <a:cubicBezTo>
                    <a:pt x="405" y="72"/>
                    <a:pt x="406" y="71"/>
                    <a:pt x="406" y="69"/>
                  </a:cubicBezTo>
                  <a:cubicBezTo>
                    <a:pt x="406" y="68"/>
                    <a:pt x="407" y="68"/>
                    <a:pt x="407" y="68"/>
                  </a:cubicBezTo>
                  <a:cubicBezTo>
                    <a:pt x="407" y="67"/>
                    <a:pt x="407" y="67"/>
                    <a:pt x="407" y="67"/>
                  </a:cubicBezTo>
                  <a:cubicBezTo>
                    <a:pt x="407" y="65"/>
                    <a:pt x="408" y="64"/>
                    <a:pt x="408" y="62"/>
                  </a:cubicBezTo>
                  <a:cubicBezTo>
                    <a:pt x="408" y="62"/>
                    <a:pt x="408" y="61"/>
                    <a:pt x="408" y="61"/>
                  </a:cubicBezTo>
                  <a:cubicBezTo>
                    <a:pt x="409" y="60"/>
                    <a:pt x="409" y="58"/>
                    <a:pt x="409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>
                <a:solidFill>
                  <a:schemeClr val="bg2"/>
                </a:solidFill>
              </a:endParaRPr>
            </a:p>
          </p:txBody>
        </p:sp>
        <p:sp>
          <p:nvSpPr>
            <p:cNvPr id="3" name="Freeform 6"/>
            <p:cNvSpPr>
              <a:spLocks/>
            </p:cNvSpPr>
            <p:nvPr/>
          </p:nvSpPr>
          <p:spPr bwMode="auto">
            <a:xfrm>
              <a:off x="4104596" y="1748625"/>
              <a:ext cx="1558926" cy="1504950"/>
            </a:xfrm>
            <a:custGeom>
              <a:avLst/>
              <a:gdLst>
                <a:gd name="T0" fmla="*/ 341 w 410"/>
                <a:gd name="T1" fmla="*/ 0 h 396"/>
                <a:gd name="T2" fmla="*/ 410 w 410"/>
                <a:gd name="T3" fmla="*/ 66 h 396"/>
                <a:gd name="T4" fmla="*/ 410 w 410"/>
                <a:gd name="T5" fmla="*/ 330 h 396"/>
                <a:gd name="T6" fmla="*/ 341 w 410"/>
                <a:gd name="T7" fmla="*/ 396 h 396"/>
                <a:gd name="T8" fmla="*/ 69 w 410"/>
                <a:gd name="T9" fmla="*/ 396 h 396"/>
                <a:gd name="T10" fmla="*/ 0 w 410"/>
                <a:gd name="T11" fmla="*/ 330 h 396"/>
                <a:gd name="T12" fmla="*/ 0 w 410"/>
                <a:gd name="T13" fmla="*/ 66 h 396"/>
                <a:gd name="T14" fmla="*/ 69 w 410"/>
                <a:gd name="T15" fmla="*/ 0 h 396"/>
                <a:gd name="T16" fmla="*/ 341 w 410"/>
                <a:gd name="T1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0" h="396">
                  <a:moveTo>
                    <a:pt x="341" y="0"/>
                  </a:moveTo>
                  <a:cubicBezTo>
                    <a:pt x="379" y="0"/>
                    <a:pt x="410" y="29"/>
                    <a:pt x="410" y="66"/>
                  </a:cubicBezTo>
                  <a:cubicBezTo>
                    <a:pt x="410" y="330"/>
                    <a:pt x="410" y="330"/>
                    <a:pt x="410" y="330"/>
                  </a:cubicBezTo>
                  <a:cubicBezTo>
                    <a:pt x="410" y="367"/>
                    <a:pt x="379" y="396"/>
                    <a:pt x="341" y="396"/>
                  </a:cubicBezTo>
                  <a:cubicBezTo>
                    <a:pt x="69" y="396"/>
                    <a:pt x="69" y="396"/>
                    <a:pt x="69" y="396"/>
                  </a:cubicBezTo>
                  <a:cubicBezTo>
                    <a:pt x="31" y="396"/>
                    <a:pt x="0" y="367"/>
                    <a:pt x="0" y="33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29"/>
                    <a:pt x="31" y="0"/>
                    <a:pt x="69" y="0"/>
                  </a:cubicBezTo>
                  <a:lnTo>
                    <a:pt x="3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96359" y="2168719"/>
            <a:ext cx="1169195" cy="1268015"/>
            <a:chOff x="6528479" y="1748625"/>
            <a:chExt cx="1558926" cy="1690687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6528479" y="3002750"/>
              <a:ext cx="1558926" cy="436562"/>
            </a:xfrm>
            <a:custGeom>
              <a:avLst/>
              <a:gdLst>
                <a:gd name="T0" fmla="*/ 409 w 410"/>
                <a:gd name="T1" fmla="*/ 54 h 115"/>
                <a:gd name="T2" fmla="*/ 410 w 410"/>
                <a:gd name="T3" fmla="*/ 0 h 115"/>
                <a:gd name="T4" fmla="*/ 409 w 410"/>
                <a:gd name="T5" fmla="*/ 8 h 115"/>
                <a:gd name="T6" fmla="*/ 408 w 410"/>
                <a:gd name="T7" fmla="*/ 14 h 115"/>
                <a:gd name="T8" fmla="*/ 406 w 410"/>
                <a:gd name="T9" fmla="*/ 20 h 115"/>
                <a:gd name="T10" fmla="*/ 404 w 410"/>
                <a:gd name="T11" fmla="*/ 26 h 115"/>
                <a:gd name="T12" fmla="*/ 401 w 410"/>
                <a:gd name="T13" fmla="*/ 32 h 115"/>
                <a:gd name="T14" fmla="*/ 398 w 410"/>
                <a:gd name="T15" fmla="*/ 37 h 115"/>
                <a:gd name="T16" fmla="*/ 394 w 410"/>
                <a:gd name="T17" fmla="*/ 42 h 115"/>
                <a:gd name="T18" fmla="*/ 387 w 410"/>
                <a:gd name="T19" fmla="*/ 49 h 115"/>
                <a:gd name="T20" fmla="*/ 382 w 410"/>
                <a:gd name="T21" fmla="*/ 53 h 115"/>
                <a:gd name="T22" fmla="*/ 377 w 410"/>
                <a:gd name="T23" fmla="*/ 57 h 115"/>
                <a:gd name="T24" fmla="*/ 371 w 410"/>
                <a:gd name="T25" fmla="*/ 60 h 115"/>
                <a:gd name="T26" fmla="*/ 364 w 410"/>
                <a:gd name="T27" fmla="*/ 62 h 115"/>
                <a:gd name="T28" fmla="*/ 358 w 410"/>
                <a:gd name="T29" fmla="*/ 64 h 115"/>
                <a:gd name="T30" fmla="*/ 351 w 410"/>
                <a:gd name="T31" fmla="*/ 65 h 115"/>
                <a:gd name="T32" fmla="*/ 341 w 410"/>
                <a:gd name="T33" fmla="*/ 66 h 115"/>
                <a:gd name="T34" fmla="*/ 0 w 410"/>
                <a:gd name="T35" fmla="*/ 0 h 115"/>
                <a:gd name="T36" fmla="*/ 69 w 410"/>
                <a:gd name="T37" fmla="*/ 115 h 115"/>
                <a:gd name="T38" fmla="*/ 348 w 410"/>
                <a:gd name="T39" fmla="*/ 114 h 115"/>
                <a:gd name="T40" fmla="*/ 355 w 410"/>
                <a:gd name="T41" fmla="*/ 113 h 115"/>
                <a:gd name="T42" fmla="*/ 362 w 410"/>
                <a:gd name="T43" fmla="*/ 112 h 115"/>
                <a:gd name="T44" fmla="*/ 368 w 410"/>
                <a:gd name="T45" fmla="*/ 109 h 115"/>
                <a:gd name="T46" fmla="*/ 374 w 410"/>
                <a:gd name="T47" fmla="*/ 106 h 115"/>
                <a:gd name="T48" fmla="*/ 380 w 410"/>
                <a:gd name="T49" fmla="*/ 103 h 115"/>
                <a:gd name="T50" fmla="*/ 385 w 410"/>
                <a:gd name="T51" fmla="*/ 99 h 115"/>
                <a:gd name="T52" fmla="*/ 390 w 410"/>
                <a:gd name="T53" fmla="*/ 95 h 115"/>
                <a:gd name="T54" fmla="*/ 394 w 410"/>
                <a:gd name="T55" fmla="*/ 91 h 115"/>
                <a:gd name="T56" fmla="*/ 398 w 410"/>
                <a:gd name="T57" fmla="*/ 86 h 115"/>
                <a:gd name="T58" fmla="*/ 400 w 410"/>
                <a:gd name="T59" fmla="*/ 81 h 115"/>
                <a:gd name="T60" fmla="*/ 402 w 410"/>
                <a:gd name="T61" fmla="*/ 79 h 115"/>
                <a:gd name="T62" fmla="*/ 404 w 410"/>
                <a:gd name="T63" fmla="*/ 74 h 115"/>
                <a:gd name="T64" fmla="*/ 407 w 410"/>
                <a:gd name="T65" fmla="*/ 68 h 115"/>
                <a:gd name="T66" fmla="*/ 408 w 410"/>
                <a:gd name="T67" fmla="*/ 62 h 115"/>
                <a:gd name="T68" fmla="*/ 409 w 410"/>
                <a:gd name="T69" fmla="*/ 5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0" h="115">
                  <a:moveTo>
                    <a:pt x="409" y="56"/>
                  </a:moveTo>
                  <a:cubicBezTo>
                    <a:pt x="409" y="56"/>
                    <a:pt x="409" y="55"/>
                    <a:pt x="409" y="54"/>
                  </a:cubicBezTo>
                  <a:cubicBezTo>
                    <a:pt x="409" y="53"/>
                    <a:pt x="410" y="51"/>
                    <a:pt x="410" y="48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0" y="2"/>
                    <a:pt x="409" y="4"/>
                    <a:pt x="409" y="6"/>
                  </a:cubicBezTo>
                  <a:cubicBezTo>
                    <a:pt x="409" y="7"/>
                    <a:pt x="409" y="7"/>
                    <a:pt x="409" y="8"/>
                  </a:cubicBezTo>
                  <a:cubicBezTo>
                    <a:pt x="409" y="9"/>
                    <a:pt x="409" y="11"/>
                    <a:pt x="408" y="13"/>
                  </a:cubicBezTo>
                  <a:cubicBezTo>
                    <a:pt x="408" y="13"/>
                    <a:pt x="408" y="13"/>
                    <a:pt x="408" y="14"/>
                  </a:cubicBezTo>
                  <a:cubicBezTo>
                    <a:pt x="408" y="15"/>
                    <a:pt x="407" y="17"/>
                    <a:pt x="407" y="19"/>
                  </a:cubicBezTo>
                  <a:cubicBezTo>
                    <a:pt x="407" y="20"/>
                    <a:pt x="406" y="20"/>
                    <a:pt x="406" y="20"/>
                  </a:cubicBezTo>
                  <a:cubicBezTo>
                    <a:pt x="406" y="22"/>
                    <a:pt x="405" y="24"/>
                    <a:pt x="404" y="26"/>
                  </a:cubicBezTo>
                  <a:cubicBezTo>
                    <a:pt x="404" y="26"/>
                    <a:pt x="404" y="26"/>
                    <a:pt x="404" y="26"/>
                  </a:cubicBezTo>
                  <a:cubicBezTo>
                    <a:pt x="403" y="28"/>
                    <a:pt x="403" y="29"/>
                    <a:pt x="402" y="31"/>
                  </a:cubicBezTo>
                  <a:cubicBezTo>
                    <a:pt x="401" y="31"/>
                    <a:pt x="401" y="32"/>
                    <a:pt x="401" y="32"/>
                  </a:cubicBezTo>
                  <a:cubicBezTo>
                    <a:pt x="400" y="34"/>
                    <a:pt x="399" y="35"/>
                    <a:pt x="398" y="37"/>
                  </a:cubicBezTo>
                  <a:cubicBezTo>
                    <a:pt x="398" y="37"/>
                    <a:pt x="398" y="37"/>
                    <a:pt x="398" y="37"/>
                  </a:cubicBezTo>
                  <a:cubicBezTo>
                    <a:pt x="397" y="39"/>
                    <a:pt x="396" y="40"/>
                    <a:pt x="394" y="41"/>
                  </a:cubicBezTo>
                  <a:cubicBezTo>
                    <a:pt x="394" y="42"/>
                    <a:pt x="394" y="42"/>
                    <a:pt x="394" y="42"/>
                  </a:cubicBezTo>
                  <a:cubicBezTo>
                    <a:pt x="392" y="44"/>
                    <a:pt x="391" y="45"/>
                    <a:pt x="390" y="47"/>
                  </a:cubicBezTo>
                  <a:cubicBezTo>
                    <a:pt x="389" y="47"/>
                    <a:pt x="388" y="48"/>
                    <a:pt x="387" y="49"/>
                  </a:cubicBezTo>
                  <a:cubicBezTo>
                    <a:pt x="386" y="50"/>
                    <a:pt x="386" y="50"/>
                    <a:pt x="385" y="51"/>
                  </a:cubicBezTo>
                  <a:cubicBezTo>
                    <a:pt x="384" y="52"/>
                    <a:pt x="383" y="52"/>
                    <a:pt x="382" y="53"/>
                  </a:cubicBezTo>
                  <a:cubicBezTo>
                    <a:pt x="381" y="54"/>
                    <a:pt x="381" y="54"/>
                    <a:pt x="380" y="55"/>
                  </a:cubicBezTo>
                  <a:cubicBezTo>
                    <a:pt x="379" y="55"/>
                    <a:pt x="378" y="56"/>
                    <a:pt x="377" y="57"/>
                  </a:cubicBezTo>
                  <a:cubicBezTo>
                    <a:pt x="376" y="57"/>
                    <a:pt x="375" y="58"/>
                    <a:pt x="374" y="58"/>
                  </a:cubicBezTo>
                  <a:cubicBezTo>
                    <a:pt x="373" y="59"/>
                    <a:pt x="372" y="59"/>
                    <a:pt x="371" y="60"/>
                  </a:cubicBezTo>
                  <a:cubicBezTo>
                    <a:pt x="370" y="60"/>
                    <a:pt x="369" y="61"/>
                    <a:pt x="368" y="61"/>
                  </a:cubicBezTo>
                  <a:cubicBezTo>
                    <a:pt x="367" y="61"/>
                    <a:pt x="366" y="62"/>
                    <a:pt x="364" y="62"/>
                  </a:cubicBezTo>
                  <a:cubicBezTo>
                    <a:pt x="364" y="62"/>
                    <a:pt x="363" y="63"/>
                    <a:pt x="362" y="63"/>
                  </a:cubicBezTo>
                  <a:cubicBezTo>
                    <a:pt x="360" y="64"/>
                    <a:pt x="359" y="64"/>
                    <a:pt x="358" y="64"/>
                  </a:cubicBezTo>
                  <a:cubicBezTo>
                    <a:pt x="357" y="64"/>
                    <a:pt x="356" y="65"/>
                    <a:pt x="355" y="65"/>
                  </a:cubicBezTo>
                  <a:cubicBezTo>
                    <a:pt x="354" y="65"/>
                    <a:pt x="352" y="65"/>
                    <a:pt x="351" y="65"/>
                  </a:cubicBezTo>
                  <a:cubicBezTo>
                    <a:pt x="350" y="66"/>
                    <a:pt x="349" y="66"/>
                    <a:pt x="348" y="66"/>
                  </a:cubicBezTo>
                  <a:cubicBezTo>
                    <a:pt x="346" y="66"/>
                    <a:pt x="344" y="66"/>
                    <a:pt x="341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31" y="66"/>
                    <a:pt x="0" y="37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85"/>
                    <a:pt x="31" y="115"/>
                    <a:pt x="69" y="115"/>
                  </a:cubicBezTo>
                  <a:cubicBezTo>
                    <a:pt x="341" y="115"/>
                    <a:pt x="341" y="115"/>
                    <a:pt x="341" y="115"/>
                  </a:cubicBezTo>
                  <a:cubicBezTo>
                    <a:pt x="344" y="115"/>
                    <a:pt x="346" y="114"/>
                    <a:pt x="348" y="114"/>
                  </a:cubicBezTo>
                  <a:cubicBezTo>
                    <a:pt x="349" y="114"/>
                    <a:pt x="350" y="114"/>
                    <a:pt x="351" y="114"/>
                  </a:cubicBezTo>
                  <a:cubicBezTo>
                    <a:pt x="352" y="114"/>
                    <a:pt x="354" y="113"/>
                    <a:pt x="355" y="113"/>
                  </a:cubicBezTo>
                  <a:cubicBezTo>
                    <a:pt x="356" y="113"/>
                    <a:pt x="357" y="113"/>
                    <a:pt x="358" y="113"/>
                  </a:cubicBezTo>
                  <a:cubicBezTo>
                    <a:pt x="359" y="112"/>
                    <a:pt x="360" y="112"/>
                    <a:pt x="362" y="112"/>
                  </a:cubicBezTo>
                  <a:cubicBezTo>
                    <a:pt x="363" y="111"/>
                    <a:pt x="364" y="111"/>
                    <a:pt x="364" y="111"/>
                  </a:cubicBezTo>
                  <a:cubicBezTo>
                    <a:pt x="366" y="110"/>
                    <a:pt x="367" y="110"/>
                    <a:pt x="368" y="109"/>
                  </a:cubicBezTo>
                  <a:cubicBezTo>
                    <a:pt x="369" y="109"/>
                    <a:pt x="370" y="108"/>
                    <a:pt x="371" y="108"/>
                  </a:cubicBezTo>
                  <a:cubicBezTo>
                    <a:pt x="372" y="108"/>
                    <a:pt x="373" y="107"/>
                    <a:pt x="374" y="106"/>
                  </a:cubicBezTo>
                  <a:cubicBezTo>
                    <a:pt x="375" y="106"/>
                    <a:pt x="376" y="105"/>
                    <a:pt x="377" y="105"/>
                  </a:cubicBezTo>
                  <a:cubicBezTo>
                    <a:pt x="378" y="104"/>
                    <a:pt x="379" y="104"/>
                    <a:pt x="380" y="103"/>
                  </a:cubicBezTo>
                  <a:cubicBezTo>
                    <a:pt x="381" y="103"/>
                    <a:pt x="381" y="102"/>
                    <a:pt x="382" y="101"/>
                  </a:cubicBezTo>
                  <a:cubicBezTo>
                    <a:pt x="383" y="101"/>
                    <a:pt x="384" y="100"/>
                    <a:pt x="385" y="99"/>
                  </a:cubicBezTo>
                  <a:cubicBezTo>
                    <a:pt x="386" y="99"/>
                    <a:pt x="386" y="98"/>
                    <a:pt x="387" y="97"/>
                  </a:cubicBezTo>
                  <a:cubicBezTo>
                    <a:pt x="388" y="96"/>
                    <a:pt x="389" y="96"/>
                    <a:pt x="390" y="95"/>
                  </a:cubicBezTo>
                  <a:cubicBezTo>
                    <a:pt x="390" y="95"/>
                    <a:pt x="390" y="95"/>
                    <a:pt x="390" y="95"/>
                  </a:cubicBezTo>
                  <a:cubicBezTo>
                    <a:pt x="391" y="93"/>
                    <a:pt x="393" y="92"/>
                    <a:pt x="394" y="91"/>
                  </a:cubicBezTo>
                  <a:cubicBezTo>
                    <a:pt x="394" y="91"/>
                    <a:pt x="394" y="90"/>
                    <a:pt x="394" y="90"/>
                  </a:cubicBezTo>
                  <a:cubicBezTo>
                    <a:pt x="396" y="89"/>
                    <a:pt x="397" y="87"/>
                    <a:pt x="398" y="86"/>
                  </a:cubicBezTo>
                  <a:cubicBezTo>
                    <a:pt x="398" y="86"/>
                    <a:pt x="398" y="85"/>
                    <a:pt x="398" y="85"/>
                  </a:cubicBezTo>
                  <a:cubicBezTo>
                    <a:pt x="399" y="84"/>
                    <a:pt x="400" y="83"/>
                    <a:pt x="400" y="81"/>
                  </a:cubicBezTo>
                  <a:cubicBezTo>
                    <a:pt x="401" y="81"/>
                    <a:pt x="401" y="81"/>
                    <a:pt x="401" y="80"/>
                  </a:cubicBezTo>
                  <a:cubicBezTo>
                    <a:pt x="401" y="80"/>
                    <a:pt x="401" y="80"/>
                    <a:pt x="402" y="79"/>
                  </a:cubicBezTo>
                  <a:cubicBezTo>
                    <a:pt x="403" y="78"/>
                    <a:pt x="403" y="76"/>
                    <a:pt x="404" y="74"/>
                  </a:cubicBezTo>
                  <a:cubicBezTo>
                    <a:pt x="404" y="74"/>
                    <a:pt x="404" y="74"/>
                    <a:pt x="404" y="74"/>
                  </a:cubicBezTo>
                  <a:cubicBezTo>
                    <a:pt x="405" y="72"/>
                    <a:pt x="406" y="71"/>
                    <a:pt x="406" y="69"/>
                  </a:cubicBezTo>
                  <a:cubicBezTo>
                    <a:pt x="406" y="68"/>
                    <a:pt x="407" y="68"/>
                    <a:pt x="407" y="68"/>
                  </a:cubicBezTo>
                  <a:cubicBezTo>
                    <a:pt x="407" y="67"/>
                    <a:pt x="407" y="67"/>
                    <a:pt x="407" y="67"/>
                  </a:cubicBezTo>
                  <a:cubicBezTo>
                    <a:pt x="407" y="65"/>
                    <a:pt x="408" y="64"/>
                    <a:pt x="408" y="62"/>
                  </a:cubicBezTo>
                  <a:cubicBezTo>
                    <a:pt x="408" y="62"/>
                    <a:pt x="408" y="61"/>
                    <a:pt x="408" y="61"/>
                  </a:cubicBezTo>
                  <a:cubicBezTo>
                    <a:pt x="409" y="60"/>
                    <a:pt x="409" y="58"/>
                    <a:pt x="409" y="56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>
                <a:solidFill>
                  <a:schemeClr val="bg2"/>
                </a:solidFill>
              </a:endParaRPr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528479" y="1748625"/>
              <a:ext cx="1558926" cy="1504950"/>
            </a:xfrm>
            <a:custGeom>
              <a:avLst/>
              <a:gdLst>
                <a:gd name="T0" fmla="*/ 341 w 410"/>
                <a:gd name="T1" fmla="*/ 0 h 396"/>
                <a:gd name="T2" fmla="*/ 410 w 410"/>
                <a:gd name="T3" fmla="*/ 66 h 396"/>
                <a:gd name="T4" fmla="*/ 410 w 410"/>
                <a:gd name="T5" fmla="*/ 330 h 396"/>
                <a:gd name="T6" fmla="*/ 341 w 410"/>
                <a:gd name="T7" fmla="*/ 396 h 396"/>
                <a:gd name="T8" fmla="*/ 69 w 410"/>
                <a:gd name="T9" fmla="*/ 396 h 396"/>
                <a:gd name="T10" fmla="*/ 0 w 410"/>
                <a:gd name="T11" fmla="*/ 330 h 396"/>
                <a:gd name="T12" fmla="*/ 0 w 410"/>
                <a:gd name="T13" fmla="*/ 66 h 396"/>
                <a:gd name="T14" fmla="*/ 69 w 410"/>
                <a:gd name="T15" fmla="*/ 0 h 396"/>
                <a:gd name="T16" fmla="*/ 341 w 410"/>
                <a:gd name="T1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0" h="396">
                  <a:moveTo>
                    <a:pt x="341" y="0"/>
                  </a:moveTo>
                  <a:cubicBezTo>
                    <a:pt x="379" y="0"/>
                    <a:pt x="410" y="29"/>
                    <a:pt x="410" y="66"/>
                  </a:cubicBezTo>
                  <a:cubicBezTo>
                    <a:pt x="410" y="330"/>
                    <a:pt x="410" y="330"/>
                    <a:pt x="410" y="330"/>
                  </a:cubicBezTo>
                  <a:cubicBezTo>
                    <a:pt x="410" y="367"/>
                    <a:pt x="379" y="396"/>
                    <a:pt x="341" y="396"/>
                  </a:cubicBezTo>
                  <a:cubicBezTo>
                    <a:pt x="69" y="396"/>
                    <a:pt x="69" y="396"/>
                    <a:pt x="69" y="396"/>
                  </a:cubicBezTo>
                  <a:cubicBezTo>
                    <a:pt x="31" y="396"/>
                    <a:pt x="0" y="367"/>
                    <a:pt x="0" y="33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29"/>
                    <a:pt x="31" y="0"/>
                    <a:pt x="69" y="0"/>
                  </a:cubicBez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714272" y="2168719"/>
            <a:ext cx="1169195" cy="1268015"/>
            <a:chOff x="8952363" y="1748625"/>
            <a:chExt cx="1558926" cy="169068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952363" y="3002750"/>
              <a:ext cx="1558926" cy="436562"/>
            </a:xfrm>
            <a:custGeom>
              <a:avLst/>
              <a:gdLst>
                <a:gd name="T0" fmla="*/ 409 w 410"/>
                <a:gd name="T1" fmla="*/ 54 h 115"/>
                <a:gd name="T2" fmla="*/ 410 w 410"/>
                <a:gd name="T3" fmla="*/ 0 h 115"/>
                <a:gd name="T4" fmla="*/ 409 w 410"/>
                <a:gd name="T5" fmla="*/ 8 h 115"/>
                <a:gd name="T6" fmla="*/ 408 w 410"/>
                <a:gd name="T7" fmla="*/ 14 h 115"/>
                <a:gd name="T8" fmla="*/ 406 w 410"/>
                <a:gd name="T9" fmla="*/ 20 h 115"/>
                <a:gd name="T10" fmla="*/ 404 w 410"/>
                <a:gd name="T11" fmla="*/ 26 h 115"/>
                <a:gd name="T12" fmla="*/ 401 w 410"/>
                <a:gd name="T13" fmla="*/ 32 h 115"/>
                <a:gd name="T14" fmla="*/ 398 w 410"/>
                <a:gd name="T15" fmla="*/ 37 h 115"/>
                <a:gd name="T16" fmla="*/ 394 w 410"/>
                <a:gd name="T17" fmla="*/ 42 h 115"/>
                <a:gd name="T18" fmla="*/ 387 w 410"/>
                <a:gd name="T19" fmla="*/ 49 h 115"/>
                <a:gd name="T20" fmla="*/ 382 w 410"/>
                <a:gd name="T21" fmla="*/ 53 h 115"/>
                <a:gd name="T22" fmla="*/ 377 w 410"/>
                <a:gd name="T23" fmla="*/ 57 h 115"/>
                <a:gd name="T24" fmla="*/ 371 w 410"/>
                <a:gd name="T25" fmla="*/ 60 h 115"/>
                <a:gd name="T26" fmla="*/ 364 w 410"/>
                <a:gd name="T27" fmla="*/ 62 h 115"/>
                <a:gd name="T28" fmla="*/ 358 w 410"/>
                <a:gd name="T29" fmla="*/ 64 h 115"/>
                <a:gd name="T30" fmla="*/ 351 w 410"/>
                <a:gd name="T31" fmla="*/ 65 h 115"/>
                <a:gd name="T32" fmla="*/ 341 w 410"/>
                <a:gd name="T33" fmla="*/ 66 h 115"/>
                <a:gd name="T34" fmla="*/ 0 w 410"/>
                <a:gd name="T35" fmla="*/ 0 h 115"/>
                <a:gd name="T36" fmla="*/ 69 w 410"/>
                <a:gd name="T37" fmla="*/ 115 h 115"/>
                <a:gd name="T38" fmla="*/ 348 w 410"/>
                <a:gd name="T39" fmla="*/ 114 h 115"/>
                <a:gd name="T40" fmla="*/ 355 w 410"/>
                <a:gd name="T41" fmla="*/ 113 h 115"/>
                <a:gd name="T42" fmla="*/ 362 w 410"/>
                <a:gd name="T43" fmla="*/ 112 h 115"/>
                <a:gd name="T44" fmla="*/ 368 w 410"/>
                <a:gd name="T45" fmla="*/ 109 h 115"/>
                <a:gd name="T46" fmla="*/ 374 w 410"/>
                <a:gd name="T47" fmla="*/ 106 h 115"/>
                <a:gd name="T48" fmla="*/ 380 w 410"/>
                <a:gd name="T49" fmla="*/ 103 h 115"/>
                <a:gd name="T50" fmla="*/ 385 w 410"/>
                <a:gd name="T51" fmla="*/ 99 h 115"/>
                <a:gd name="T52" fmla="*/ 390 w 410"/>
                <a:gd name="T53" fmla="*/ 95 h 115"/>
                <a:gd name="T54" fmla="*/ 394 w 410"/>
                <a:gd name="T55" fmla="*/ 91 h 115"/>
                <a:gd name="T56" fmla="*/ 398 w 410"/>
                <a:gd name="T57" fmla="*/ 86 h 115"/>
                <a:gd name="T58" fmla="*/ 400 w 410"/>
                <a:gd name="T59" fmla="*/ 81 h 115"/>
                <a:gd name="T60" fmla="*/ 402 w 410"/>
                <a:gd name="T61" fmla="*/ 79 h 115"/>
                <a:gd name="T62" fmla="*/ 404 w 410"/>
                <a:gd name="T63" fmla="*/ 74 h 115"/>
                <a:gd name="T64" fmla="*/ 407 w 410"/>
                <a:gd name="T65" fmla="*/ 68 h 115"/>
                <a:gd name="T66" fmla="*/ 408 w 410"/>
                <a:gd name="T67" fmla="*/ 62 h 115"/>
                <a:gd name="T68" fmla="*/ 409 w 410"/>
                <a:gd name="T69" fmla="*/ 5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0" h="115">
                  <a:moveTo>
                    <a:pt x="409" y="56"/>
                  </a:moveTo>
                  <a:cubicBezTo>
                    <a:pt x="409" y="56"/>
                    <a:pt x="409" y="55"/>
                    <a:pt x="409" y="54"/>
                  </a:cubicBezTo>
                  <a:cubicBezTo>
                    <a:pt x="409" y="53"/>
                    <a:pt x="410" y="51"/>
                    <a:pt x="410" y="48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0" y="2"/>
                    <a:pt x="409" y="4"/>
                    <a:pt x="409" y="6"/>
                  </a:cubicBezTo>
                  <a:cubicBezTo>
                    <a:pt x="409" y="7"/>
                    <a:pt x="409" y="7"/>
                    <a:pt x="409" y="8"/>
                  </a:cubicBezTo>
                  <a:cubicBezTo>
                    <a:pt x="409" y="9"/>
                    <a:pt x="409" y="11"/>
                    <a:pt x="408" y="13"/>
                  </a:cubicBezTo>
                  <a:cubicBezTo>
                    <a:pt x="408" y="13"/>
                    <a:pt x="408" y="13"/>
                    <a:pt x="408" y="14"/>
                  </a:cubicBezTo>
                  <a:cubicBezTo>
                    <a:pt x="408" y="15"/>
                    <a:pt x="407" y="17"/>
                    <a:pt x="407" y="19"/>
                  </a:cubicBezTo>
                  <a:cubicBezTo>
                    <a:pt x="407" y="20"/>
                    <a:pt x="406" y="20"/>
                    <a:pt x="406" y="20"/>
                  </a:cubicBezTo>
                  <a:cubicBezTo>
                    <a:pt x="406" y="22"/>
                    <a:pt x="405" y="24"/>
                    <a:pt x="404" y="26"/>
                  </a:cubicBezTo>
                  <a:cubicBezTo>
                    <a:pt x="404" y="26"/>
                    <a:pt x="404" y="26"/>
                    <a:pt x="404" y="26"/>
                  </a:cubicBezTo>
                  <a:cubicBezTo>
                    <a:pt x="403" y="28"/>
                    <a:pt x="403" y="29"/>
                    <a:pt x="402" y="31"/>
                  </a:cubicBezTo>
                  <a:cubicBezTo>
                    <a:pt x="401" y="31"/>
                    <a:pt x="401" y="32"/>
                    <a:pt x="401" y="32"/>
                  </a:cubicBezTo>
                  <a:cubicBezTo>
                    <a:pt x="400" y="34"/>
                    <a:pt x="399" y="35"/>
                    <a:pt x="398" y="37"/>
                  </a:cubicBezTo>
                  <a:cubicBezTo>
                    <a:pt x="398" y="37"/>
                    <a:pt x="398" y="37"/>
                    <a:pt x="398" y="37"/>
                  </a:cubicBezTo>
                  <a:cubicBezTo>
                    <a:pt x="397" y="39"/>
                    <a:pt x="396" y="40"/>
                    <a:pt x="394" y="41"/>
                  </a:cubicBezTo>
                  <a:cubicBezTo>
                    <a:pt x="394" y="42"/>
                    <a:pt x="394" y="42"/>
                    <a:pt x="394" y="42"/>
                  </a:cubicBezTo>
                  <a:cubicBezTo>
                    <a:pt x="392" y="44"/>
                    <a:pt x="391" y="45"/>
                    <a:pt x="390" y="47"/>
                  </a:cubicBezTo>
                  <a:cubicBezTo>
                    <a:pt x="389" y="47"/>
                    <a:pt x="388" y="48"/>
                    <a:pt x="387" y="49"/>
                  </a:cubicBezTo>
                  <a:cubicBezTo>
                    <a:pt x="386" y="50"/>
                    <a:pt x="386" y="50"/>
                    <a:pt x="385" y="51"/>
                  </a:cubicBezTo>
                  <a:cubicBezTo>
                    <a:pt x="384" y="52"/>
                    <a:pt x="383" y="52"/>
                    <a:pt x="382" y="53"/>
                  </a:cubicBezTo>
                  <a:cubicBezTo>
                    <a:pt x="381" y="54"/>
                    <a:pt x="381" y="54"/>
                    <a:pt x="380" y="55"/>
                  </a:cubicBezTo>
                  <a:cubicBezTo>
                    <a:pt x="379" y="55"/>
                    <a:pt x="378" y="56"/>
                    <a:pt x="377" y="57"/>
                  </a:cubicBezTo>
                  <a:cubicBezTo>
                    <a:pt x="376" y="57"/>
                    <a:pt x="375" y="58"/>
                    <a:pt x="374" y="58"/>
                  </a:cubicBezTo>
                  <a:cubicBezTo>
                    <a:pt x="373" y="59"/>
                    <a:pt x="372" y="59"/>
                    <a:pt x="371" y="60"/>
                  </a:cubicBezTo>
                  <a:cubicBezTo>
                    <a:pt x="370" y="60"/>
                    <a:pt x="369" y="61"/>
                    <a:pt x="368" y="61"/>
                  </a:cubicBezTo>
                  <a:cubicBezTo>
                    <a:pt x="367" y="61"/>
                    <a:pt x="366" y="62"/>
                    <a:pt x="364" y="62"/>
                  </a:cubicBezTo>
                  <a:cubicBezTo>
                    <a:pt x="364" y="62"/>
                    <a:pt x="363" y="63"/>
                    <a:pt x="362" y="63"/>
                  </a:cubicBezTo>
                  <a:cubicBezTo>
                    <a:pt x="360" y="64"/>
                    <a:pt x="359" y="64"/>
                    <a:pt x="358" y="64"/>
                  </a:cubicBezTo>
                  <a:cubicBezTo>
                    <a:pt x="357" y="64"/>
                    <a:pt x="356" y="65"/>
                    <a:pt x="355" y="65"/>
                  </a:cubicBezTo>
                  <a:cubicBezTo>
                    <a:pt x="354" y="65"/>
                    <a:pt x="352" y="65"/>
                    <a:pt x="351" y="65"/>
                  </a:cubicBezTo>
                  <a:cubicBezTo>
                    <a:pt x="350" y="66"/>
                    <a:pt x="349" y="66"/>
                    <a:pt x="348" y="66"/>
                  </a:cubicBezTo>
                  <a:cubicBezTo>
                    <a:pt x="346" y="66"/>
                    <a:pt x="344" y="66"/>
                    <a:pt x="341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31" y="66"/>
                    <a:pt x="0" y="37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85"/>
                    <a:pt x="31" y="115"/>
                    <a:pt x="69" y="115"/>
                  </a:cubicBezTo>
                  <a:cubicBezTo>
                    <a:pt x="341" y="115"/>
                    <a:pt x="341" y="115"/>
                    <a:pt x="341" y="115"/>
                  </a:cubicBezTo>
                  <a:cubicBezTo>
                    <a:pt x="344" y="115"/>
                    <a:pt x="346" y="114"/>
                    <a:pt x="348" y="114"/>
                  </a:cubicBezTo>
                  <a:cubicBezTo>
                    <a:pt x="349" y="114"/>
                    <a:pt x="350" y="114"/>
                    <a:pt x="351" y="114"/>
                  </a:cubicBezTo>
                  <a:cubicBezTo>
                    <a:pt x="352" y="114"/>
                    <a:pt x="354" y="113"/>
                    <a:pt x="355" y="113"/>
                  </a:cubicBezTo>
                  <a:cubicBezTo>
                    <a:pt x="356" y="113"/>
                    <a:pt x="357" y="113"/>
                    <a:pt x="358" y="113"/>
                  </a:cubicBezTo>
                  <a:cubicBezTo>
                    <a:pt x="359" y="112"/>
                    <a:pt x="360" y="112"/>
                    <a:pt x="362" y="112"/>
                  </a:cubicBezTo>
                  <a:cubicBezTo>
                    <a:pt x="363" y="111"/>
                    <a:pt x="364" y="111"/>
                    <a:pt x="364" y="111"/>
                  </a:cubicBezTo>
                  <a:cubicBezTo>
                    <a:pt x="366" y="110"/>
                    <a:pt x="367" y="110"/>
                    <a:pt x="368" y="109"/>
                  </a:cubicBezTo>
                  <a:cubicBezTo>
                    <a:pt x="369" y="109"/>
                    <a:pt x="370" y="108"/>
                    <a:pt x="371" y="108"/>
                  </a:cubicBezTo>
                  <a:cubicBezTo>
                    <a:pt x="372" y="108"/>
                    <a:pt x="373" y="107"/>
                    <a:pt x="374" y="106"/>
                  </a:cubicBezTo>
                  <a:cubicBezTo>
                    <a:pt x="375" y="106"/>
                    <a:pt x="376" y="105"/>
                    <a:pt x="377" y="105"/>
                  </a:cubicBezTo>
                  <a:cubicBezTo>
                    <a:pt x="378" y="104"/>
                    <a:pt x="379" y="104"/>
                    <a:pt x="380" y="103"/>
                  </a:cubicBezTo>
                  <a:cubicBezTo>
                    <a:pt x="381" y="103"/>
                    <a:pt x="381" y="102"/>
                    <a:pt x="382" y="101"/>
                  </a:cubicBezTo>
                  <a:cubicBezTo>
                    <a:pt x="383" y="101"/>
                    <a:pt x="384" y="100"/>
                    <a:pt x="385" y="99"/>
                  </a:cubicBezTo>
                  <a:cubicBezTo>
                    <a:pt x="386" y="99"/>
                    <a:pt x="386" y="98"/>
                    <a:pt x="387" y="97"/>
                  </a:cubicBezTo>
                  <a:cubicBezTo>
                    <a:pt x="388" y="96"/>
                    <a:pt x="389" y="96"/>
                    <a:pt x="390" y="95"/>
                  </a:cubicBezTo>
                  <a:cubicBezTo>
                    <a:pt x="390" y="95"/>
                    <a:pt x="390" y="95"/>
                    <a:pt x="390" y="95"/>
                  </a:cubicBezTo>
                  <a:cubicBezTo>
                    <a:pt x="391" y="93"/>
                    <a:pt x="393" y="92"/>
                    <a:pt x="394" y="91"/>
                  </a:cubicBezTo>
                  <a:cubicBezTo>
                    <a:pt x="394" y="91"/>
                    <a:pt x="394" y="90"/>
                    <a:pt x="394" y="90"/>
                  </a:cubicBezTo>
                  <a:cubicBezTo>
                    <a:pt x="396" y="89"/>
                    <a:pt x="397" y="87"/>
                    <a:pt x="398" y="86"/>
                  </a:cubicBezTo>
                  <a:cubicBezTo>
                    <a:pt x="398" y="86"/>
                    <a:pt x="398" y="85"/>
                    <a:pt x="398" y="85"/>
                  </a:cubicBezTo>
                  <a:cubicBezTo>
                    <a:pt x="399" y="84"/>
                    <a:pt x="400" y="83"/>
                    <a:pt x="400" y="81"/>
                  </a:cubicBezTo>
                  <a:cubicBezTo>
                    <a:pt x="401" y="81"/>
                    <a:pt x="401" y="81"/>
                    <a:pt x="401" y="80"/>
                  </a:cubicBezTo>
                  <a:cubicBezTo>
                    <a:pt x="401" y="80"/>
                    <a:pt x="401" y="80"/>
                    <a:pt x="402" y="79"/>
                  </a:cubicBezTo>
                  <a:cubicBezTo>
                    <a:pt x="403" y="78"/>
                    <a:pt x="403" y="76"/>
                    <a:pt x="404" y="74"/>
                  </a:cubicBezTo>
                  <a:cubicBezTo>
                    <a:pt x="404" y="74"/>
                    <a:pt x="404" y="74"/>
                    <a:pt x="404" y="74"/>
                  </a:cubicBezTo>
                  <a:cubicBezTo>
                    <a:pt x="405" y="72"/>
                    <a:pt x="406" y="71"/>
                    <a:pt x="406" y="69"/>
                  </a:cubicBezTo>
                  <a:cubicBezTo>
                    <a:pt x="406" y="68"/>
                    <a:pt x="407" y="68"/>
                    <a:pt x="407" y="68"/>
                  </a:cubicBezTo>
                  <a:cubicBezTo>
                    <a:pt x="407" y="67"/>
                    <a:pt x="407" y="67"/>
                    <a:pt x="407" y="67"/>
                  </a:cubicBezTo>
                  <a:cubicBezTo>
                    <a:pt x="407" y="65"/>
                    <a:pt x="408" y="64"/>
                    <a:pt x="408" y="62"/>
                  </a:cubicBezTo>
                  <a:cubicBezTo>
                    <a:pt x="408" y="62"/>
                    <a:pt x="408" y="61"/>
                    <a:pt x="408" y="61"/>
                  </a:cubicBezTo>
                  <a:cubicBezTo>
                    <a:pt x="409" y="60"/>
                    <a:pt x="409" y="58"/>
                    <a:pt x="409" y="5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>
                <a:solidFill>
                  <a:schemeClr val="bg2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952363" y="1748625"/>
              <a:ext cx="1558926" cy="1504950"/>
            </a:xfrm>
            <a:custGeom>
              <a:avLst/>
              <a:gdLst>
                <a:gd name="T0" fmla="*/ 341 w 410"/>
                <a:gd name="T1" fmla="*/ 0 h 396"/>
                <a:gd name="T2" fmla="*/ 410 w 410"/>
                <a:gd name="T3" fmla="*/ 66 h 396"/>
                <a:gd name="T4" fmla="*/ 410 w 410"/>
                <a:gd name="T5" fmla="*/ 330 h 396"/>
                <a:gd name="T6" fmla="*/ 341 w 410"/>
                <a:gd name="T7" fmla="*/ 396 h 396"/>
                <a:gd name="T8" fmla="*/ 69 w 410"/>
                <a:gd name="T9" fmla="*/ 396 h 396"/>
                <a:gd name="T10" fmla="*/ 0 w 410"/>
                <a:gd name="T11" fmla="*/ 330 h 396"/>
                <a:gd name="T12" fmla="*/ 0 w 410"/>
                <a:gd name="T13" fmla="*/ 66 h 396"/>
                <a:gd name="T14" fmla="*/ 69 w 410"/>
                <a:gd name="T15" fmla="*/ 0 h 396"/>
                <a:gd name="T16" fmla="*/ 341 w 410"/>
                <a:gd name="T1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0" h="396">
                  <a:moveTo>
                    <a:pt x="341" y="0"/>
                  </a:moveTo>
                  <a:cubicBezTo>
                    <a:pt x="379" y="0"/>
                    <a:pt x="410" y="29"/>
                    <a:pt x="410" y="66"/>
                  </a:cubicBezTo>
                  <a:cubicBezTo>
                    <a:pt x="410" y="330"/>
                    <a:pt x="410" y="330"/>
                    <a:pt x="410" y="330"/>
                  </a:cubicBezTo>
                  <a:cubicBezTo>
                    <a:pt x="410" y="367"/>
                    <a:pt x="379" y="396"/>
                    <a:pt x="341" y="396"/>
                  </a:cubicBezTo>
                  <a:cubicBezTo>
                    <a:pt x="69" y="396"/>
                    <a:pt x="69" y="396"/>
                    <a:pt x="69" y="396"/>
                  </a:cubicBezTo>
                  <a:cubicBezTo>
                    <a:pt x="31" y="396"/>
                    <a:pt x="0" y="367"/>
                    <a:pt x="0" y="33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29"/>
                    <a:pt x="31" y="0"/>
                    <a:pt x="69" y="0"/>
                  </a:cubicBezTo>
                  <a:lnTo>
                    <a:pt x="3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44854" y="2168719"/>
            <a:ext cx="1169195" cy="1268015"/>
            <a:chOff x="1659805" y="1998260"/>
            <a:chExt cx="1558926" cy="1690687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659805" y="3252385"/>
              <a:ext cx="1558926" cy="436562"/>
            </a:xfrm>
            <a:custGeom>
              <a:avLst/>
              <a:gdLst>
                <a:gd name="T0" fmla="*/ 409 w 410"/>
                <a:gd name="T1" fmla="*/ 54 h 115"/>
                <a:gd name="T2" fmla="*/ 410 w 410"/>
                <a:gd name="T3" fmla="*/ 0 h 115"/>
                <a:gd name="T4" fmla="*/ 409 w 410"/>
                <a:gd name="T5" fmla="*/ 8 h 115"/>
                <a:gd name="T6" fmla="*/ 408 w 410"/>
                <a:gd name="T7" fmla="*/ 14 h 115"/>
                <a:gd name="T8" fmla="*/ 406 w 410"/>
                <a:gd name="T9" fmla="*/ 20 h 115"/>
                <a:gd name="T10" fmla="*/ 404 w 410"/>
                <a:gd name="T11" fmla="*/ 26 h 115"/>
                <a:gd name="T12" fmla="*/ 401 w 410"/>
                <a:gd name="T13" fmla="*/ 32 h 115"/>
                <a:gd name="T14" fmla="*/ 398 w 410"/>
                <a:gd name="T15" fmla="*/ 37 h 115"/>
                <a:gd name="T16" fmla="*/ 394 w 410"/>
                <a:gd name="T17" fmla="*/ 42 h 115"/>
                <a:gd name="T18" fmla="*/ 387 w 410"/>
                <a:gd name="T19" fmla="*/ 49 h 115"/>
                <a:gd name="T20" fmla="*/ 382 w 410"/>
                <a:gd name="T21" fmla="*/ 53 h 115"/>
                <a:gd name="T22" fmla="*/ 377 w 410"/>
                <a:gd name="T23" fmla="*/ 57 h 115"/>
                <a:gd name="T24" fmla="*/ 371 w 410"/>
                <a:gd name="T25" fmla="*/ 60 h 115"/>
                <a:gd name="T26" fmla="*/ 364 w 410"/>
                <a:gd name="T27" fmla="*/ 62 h 115"/>
                <a:gd name="T28" fmla="*/ 358 w 410"/>
                <a:gd name="T29" fmla="*/ 64 h 115"/>
                <a:gd name="T30" fmla="*/ 351 w 410"/>
                <a:gd name="T31" fmla="*/ 65 h 115"/>
                <a:gd name="T32" fmla="*/ 341 w 410"/>
                <a:gd name="T33" fmla="*/ 66 h 115"/>
                <a:gd name="T34" fmla="*/ 0 w 410"/>
                <a:gd name="T35" fmla="*/ 0 h 115"/>
                <a:gd name="T36" fmla="*/ 69 w 410"/>
                <a:gd name="T37" fmla="*/ 115 h 115"/>
                <a:gd name="T38" fmla="*/ 348 w 410"/>
                <a:gd name="T39" fmla="*/ 114 h 115"/>
                <a:gd name="T40" fmla="*/ 355 w 410"/>
                <a:gd name="T41" fmla="*/ 113 h 115"/>
                <a:gd name="T42" fmla="*/ 362 w 410"/>
                <a:gd name="T43" fmla="*/ 112 h 115"/>
                <a:gd name="T44" fmla="*/ 368 w 410"/>
                <a:gd name="T45" fmla="*/ 109 h 115"/>
                <a:gd name="T46" fmla="*/ 374 w 410"/>
                <a:gd name="T47" fmla="*/ 106 h 115"/>
                <a:gd name="T48" fmla="*/ 380 w 410"/>
                <a:gd name="T49" fmla="*/ 103 h 115"/>
                <a:gd name="T50" fmla="*/ 385 w 410"/>
                <a:gd name="T51" fmla="*/ 99 h 115"/>
                <a:gd name="T52" fmla="*/ 390 w 410"/>
                <a:gd name="T53" fmla="*/ 95 h 115"/>
                <a:gd name="T54" fmla="*/ 394 w 410"/>
                <a:gd name="T55" fmla="*/ 91 h 115"/>
                <a:gd name="T56" fmla="*/ 398 w 410"/>
                <a:gd name="T57" fmla="*/ 86 h 115"/>
                <a:gd name="T58" fmla="*/ 400 w 410"/>
                <a:gd name="T59" fmla="*/ 81 h 115"/>
                <a:gd name="T60" fmla="*/ 402 w 410"/>
                <a:gd name="T61" fmla="*/ 79 h 115"/>
                <a:gd name="T62" fmla="*/ 404 w 410"/>
                <a:gd name="T63" fmla="*/ 74 h 115"/>
                <a:gd name="T64" fmla="*/ 407 w 410"/>
                <a:gd name="T65" fmla="*/ 68 h 115"/>
                <a:gd name="T66" fmla="*/ 408 w 410"/>
                <a:gd name="T67" fmla="*/ 62 h 115"/>
                <a:gd name="T68" fmla="*/ 409 w 410"/>
                <a:gd name="T69" fmla="*/ 5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0" h="115">
                  <a:moveTo>
                    <a:pt x="409" y="56"/>
                  </a:moveTo>
                  <a:cubicBezTo>
                    <a:pt x="409" y="56"/>
                    <a:pt x="409" y="55"/>
                    <a:pt x="409" y="54"/>
                  </a:cubicBezTo>
                  <a:cubicBezTo>
                    <a:pt x="409" y="53"/>
                    <a:pt x="410" y="51"/>
                    <a:pt x="410" y="48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0" y="2"/>
                    <a:pt x="409" y="4"/>
                    <a:pt x="409" y="6"/>
                  </a:cubicBezTo>
                  <a:cubicBezTo>
                    <a:pt x="409" y="7"/>
                    <a:pt x="409" y="7"/>
                    <a:pt x="409" y="8"/>
                  </a:cubicBezTo>
                  <a:cubicBezTo>
                    <a:pt x="409" y="9"/>
                    <a:pt x="409" y="11"/>
                    <a:pt x="408" y="13"/>
                  </a:cubicBezTo>
                  <a:cubicBezTo>
                    <a:pt x="408" y="13"/>
                    <a:pt x="408" y="13"/>
                    <a:pt x="408" y="14"/>
                  </a:cubicBezTo>
                  <a:cubicBezTo>
                    <a:pt x="408" y="15"/>
                    <a:pt x="407" y="17"/>
                    <a:pt x="407" y="19"/>
                  </a:cubicBezTo>
                  <a:cubicBezTo>
                    <a:pt x="407" y="20"/>
                    <a:pt x="406" y="20"/>
                    <a:pt x="406" y="20"/>
                  </a:cubicBezTo>
                  <a:cubicBezTo>
                    <a:pt x="406" y="22"/>
                    <a:pt x="405" y="24"/>
                    <a:pt x="404" y="26"/>
                  </a:cubicBezTo>
                  <a:cubicBezTo>
                    <a:pt x="404" y="26"/>
                    <a:pt x="404" y="26"/>
                    <a:pt x="404" y="26"/>
                  </a:cubicBezTo>
                  <a:cubicBezTo>
                    <a:pt x="403" y="28"/>
                    <a:pt x="403" y="29"/>
                    <a:pt x="402" y="31"/>
                  </a:cubicBezTo>
                  <a:cubicBezTo>
                    <a:pt x="401" y="31"/>
                    <a:pt x="401" y="32"/>
                    <a:pt x="401" y="32"/>
                  </a:cubicBezTo>
                  <a:cubicBezTo>
                    <a:pt x="400" y="34"/>
                    <a:pt x="399" y="35"/>
                    <a:pt x="398" y="37"/>
                  </a:cubicBezTo>
                  <a:cubicBezTo>
                    <a:pt x="398" y="37"/>
                    <a:pt x="398" y="37"/>
                    <a:pt x="398" y="37"/>
                  </a:cubicBezTo>
                  <a:cubicBezTo>
                    <a:pt x="397" y="39"/>
                    <a:pt x="396" y="40"/>
                    <a:pt x="394" y="41"/>
                  </a:cubicBezTo>
                  <a:cubicBezTo>
                    <a:pt x="394" y="42"/>
                    <a:pt x="394" y="42"/>
                    <a:pt x="394" y="42"/>
                  </a:cubicBezTo>
                  <a:cubicBezTo>
                    <a:pt x="392" y="44"/>
                    <a:pt x="391" y="45"/>
                    <a:pt x="390" y="47"/>
                  </a:cubicBezTo>
                  <a:cubicBezTo>
                    <a:pt x="389" y="47"/>
                    <a:pt x="388" y="48"/>
                    <a:pt x="387" y="49"/>
                  </a:cubicBezTo>
                  <a:cubicBezTo>
                    <a:pt x="386" y="50"/>
                    <a:pt x="386" y="50"/>
                    <a:pt x="385" y="51"/>
                  </a:cubicBezTo>
                  <a:cubicBezTo>
                    <a:pt x="384" y="52"/>
                    <a:pt x="383" y="52"/>
                    <a:pt x="382" y="53"/>
                  </a:cubicBezTo>
                  <a:cubicBezTo>
                    <a:pt x="381" y="54"/>
                    <a:pt x="381" y="54"/>
                    <a:pt x="380" y="55"/>
                  </a:cubicBezTo>
                  <a:cubicBezTo>
                    <a:pt x="379" y="55"/>
                    <a:pt x="378" y="56"/>
                    <a:pt x="377" y="57"/>
                  </a:cubicBezTo>
                  <a:cubicBezTo>
                    <a:pt x="376" y="57"/>
                    <a:pt x="375" y="58"/>
                    <a:pt x="374" y="58"/>
                  </a:cubicBezTo>
                  <a:cubicBezTo>
                    <a:pt x="373" y="59"/>
                    <a:pt x="372" y="59"/>
                    <a:pt x="371" y="60"/>
                  </a:cubicBezTo>
                  <a:cubicBezTo>
                    <a:pt x="370" y="60"/>
                    <a:pt x="369" y="61"/>
                    <a:pt x="368" y="61"/>
                  </a:cubicBezTo>
                  <a:cubicBezTo>
                    <a:pt x="367" y="61"/>
                    <a:pt x="366" y="62"/>
                    <a:pt x="364" y="62"/>
                  </a:cubicBezTo>
                  <a:cubicBezTo>
                    <a:pt x="364" y="62"/>
                    <a:pt x="363" y="63"/>
                    <a:pt x="362" y="63"/>
                  </a:cubicBezTo>
                  <a:cubicBezTo>
                    <a:pt x="360" y="64"/>
                    <a:pt x="359" y="64"/>
                    <a:pt x="358" y="64"/>
                  </a:cubicBezTo>
                  <a:cubicBezTo>
                    <a:pt x="357" y="64"/>
                    <a:pt x="356" y="65"/>
                    <a:pt x="355" y="65"/>
                  </a:cubicBezTo>
                  <a:cubicBezTo>
                    <a:pt x="354" y="65"/>
                    <a:pt x="352" y="65"/>
                    <a:pt x="351" y="65"/>
                  </a:cubicBezTo>
                  <a:cubicBezTo>
                    <a:pt x="350" y="66"/>
                    <a:pt x="349" y="66"/>
                    <a:pt x="348" y="66"/>
                  </a:cubicBezTo>
                  <a:cubicBezTo>
                    <a:pt x="346" y="66"/>
                    <a:pt x="344" y="66"/>
                    <a:pt x="341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31" y="66"/>
                    <a:pt x="0" y="37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85"/>
                    <a:pt x="31" y="115"/>
                    <a:pt x="69" y="115"/>
                  </a:cubicBezTo>
                  <a:cubicBezTo>
                    <a:pt x="341" y="115"/>
                    <a:pt x="341" y="115"/>
                    <a:pt x="341" y="115"/>
                  </a:cubicBezTo>
                  <a:cubicBezTo>
                    <a:pt x="344" y="115"/>
                    <a:pt x="346" y="114"/>
                    <a:pt x="348" y="114"/>
                  </a:cubicBezTo>
                  <a:cubicBezTo>
                    <a:pt x="349" y="114"/>
                    <a:pt x="350" y="114"/>
                    <a:pt x="351" y="114"/>
                  </a:cubicBezTo>
                  <a:cubicBezTo>
                    <a:pt x="352" y="114"/>
                    <a:pt x="354" y="113"/>
                    <a:pt x="355" y="113"/>
                  </a:cubicBezTo>
                  <a:cubicBezTo>
                    <a:pt x="356" y="113"/>
                    <a:pt x="357" y="113"/>
                    <a:pt x="358" y="113"/>
                  </a:cubicBezTo>
                  <a:cubicBezTo>
                    <a:pt x="359" y="112"/>
                    <a:pt x="360" y="112"/>
                    <a:pt x="362" y="112"/>
                  </a:cubicBezTo>
                  <a:cubicBezTo>
                    <a:pt x="363" y="111"/>
                    <a:pt x="364" y="111"/>
                    <a:pt x="364" y="111"/>
                  </a:cubicBezTo>
                  <a:cubicBezTo>
                    <a:pt x="366" y="110"/>
                    <a:pt x="367" y="110"/>
                    <a:pt x="368" y="109"/>
                  </a:cubicBezTo>
                  <a:cubicBezTo>
                    <a:pt x="369" y="109"/>
                    <a:pt x="370" y="108"/>
                    <a:pt x="371" y="108"/>
                  </a:cubicBezTo>
                  <a:cubicBezTo>
                    <a:pt x="372" y="108"/>
                    <a:pt x="373" y="107"/>
                    <a:pt x="374" y="106"/>
                  </a:cubicBezTo>
                  <a:cubicBezTo>
                    <a:pt x="375" y="106"/>
                    <a:pt x="376" y="105"/>
                    <a:pt x="377" y="105"/>
                  </a:cubicBezTo>
                  <a:cubicBezTo>
                    <a:pt x="378" y="104"/>
                    <a:pt x="379" y="104"/>
                    <a:pt x="380" y="103"/>
                  </a:cubicBezTo>
                  <a:cubicBezTo>
                    <a:pt x="381" y="103"/>
                    <a:pt x="381" y="102"/>
                    <a:pt x="382" y="101"/>
                  </a:cubicBezTo>
                  <a:cubicBezTo>
                    <a:pt x="383" y="101"/>
                    <a:pt x="384" y="100"/>
                    <a:pt x="385" y="99"/>
                  </a:cubicBezTo>
                  <a:cubicBezTo>
                    <a:pt x="386" y="99"/>
                    <a:pt x="386" y="98"/>
                    <a:pt x="387" y="97"/>
                  </a:cubicBezTo>
                  <a:cubicBezTo>
                    <a:pt x="388" y="96"/>
                    <a:pt x="389" y="96"/>
                    <a:pt x="390" y="95"/>
                  </a:cubicBezTo>
                  <a:cubicBezTo>
                    <a:pt x="390" y="95"/>
                    <a:pt x="390" y="95"/>
                    <a:pt x="390" y="95"/>
                  </a:cubicBezTo>
                  <a:cubicBezTo>
                    <a:pt x="391" y="93"/>
                    <a:pt x="393" y="92"/>
                    <a:pt x="394" y="91"/>
                  </a:cubicBezTo>
                  <a:cubicBezTo>
                    <a:pt x="394" y="91"/>
                    <a:pt x="394" y="90"/>
                    <a:pt x="394" y="90"/>
                  </a:cubicBezTo>
                  <a:cubicBezTo>
                    <a:pt x="396" y="89"/>
                    <a:pt x="397" y="87"/>
                    <a:pt x="398" y="86"/>
                  </a:cubicBezTo>
                  <a:cubicBezTo>
                    <a:pt x="398" y="86"/>
                    <a:pt x="398" y="85"/>
                    <a:pt x="398" y="85"/>
                  </a:cubicBezTo>
                  <a:cubicBezTo>
                    <a:pt x="399" y="84"/>
                    <a:pt x="400" y="83"/>
                    <a:pt x="400" y="81"/>
                  </a:cubicBezTo>
                  <a:cubicBezTo>
                    <a:pt x="401" y="81"/>
                    <a:pt x="401" y="81"/>
                    <a:pt x="401" y="80"/>
                  </a:cubicBezTo>
                  <a:cubicBezTo>
                    <a:pt x="401" y="80"/>
                    <a:pt x="401" y="80"/>
                    <a:pt x="402" y="79"/>
                  </a:cubicBezTo>
                  <a:cubicBezTo>
                    <a:pt x="403" y="78"/>
                    <a:pt x="403" y="76"/>
                    <a:pt x="404" y="74"/>
                  </a:cubicBezTo>
                  <a:cubicBezTo>
                    <a:pt x="404" y="74"/>
                    <a:pt x="404" y="74"/>
                    <a:pt x="404" y="74"/>
                  </a:cubicBezTo>
                  <a:cubicBezTo>
                    <a:pt x="405" y="72"/>
                    <a:pt x="406" y="71"/>
                    <a:pt x="406" y="69"/>
                  </a:cubicBezTo>
                  <a:cubicBezTo>
                    <a:pt x="406" y="68"/>
                    <a:pt x="407" y="68"/>
                    <a:pt x="407" y="68"/>
                  </a:cubicBezTo>
                  <a:cubicBezTo>
                    <a:pt x="407" y="67"/>
                    <a:pt x="407" y="67"/>
                    <a:pt x="407" y="67"/>
                  </a:cubicBezTo>
                  <a:cubicBezTo>
                    <a:pt x="407" y="65"/>
                    <a:pt x="408" y="64"/>
                    <a:pt x="408" y="62"/>
                  </a:cubicBezTo>
                  <a:cubicBezTo>
                    <a:pt x="408" y="62"/>
                    <a:pt x="408" y="61"/>
                    <a:pt x="408" y="61"/>
                  </a:cubicBezTo>
                  <a:cubicBezTo>
                    <a:pt x="409" y="60"/>
                    <a:pt x="409" y="58"/>
                    <a:pt x="409" y="5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>
                <a:solidFill>
                  <a:schemeClr val="bg2"/>
                </a:solidFill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659805" y="1998260"/>
              <a:ext cx="1558926" cy="1504950"/>
            </a:xfrm>
            <a:custGeom>
              <a:avLst/>
              <a:gdLst>
                <a:gd name="T0" fmla="*/ 341 w 410"/>
                <a:gd name="T1" fmla="*/ 0 h 396"/>
                <a:gd name="T2" fmla="*/ 410 w 410"/>
                <a:gd name="T3" fmla="*/ 66 h 396"/>
                <a:gd name="T4" fmla="*/ 410 w 410"/>
                <a:gd name="T5" fmla="*/ 330 h 396"/>
                <a:gd name="T6" fmla="*/ 341 w 410"/>
                <a:gd name="T7" fmla="*/ 396 h 396"/>
                <a:gd name="T8" fmla="*/ 69 w 410"/>
                <a:gd name="T9" fmla="*/ 396 h 396"/>
                <a:gd name="T10" fmla="*/ 0 w 410"/>
                <a:gd name="T11" fmla="*/ 330 h 396"/>
                <a:gd name="T12" fmla="*/ 0 w 410"/>
                <a:gd name="T13" fmla="*/ 66 h 396"/>
                <a:gd name="T14" fmla="*/ 69 w 410"/>
                <a:gd name="T15" fmla="*/ 0 h 396"/>
                <a:gd name="T16" fmla="*/ 341 w 410"/>
                <a:gd name="T1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0" h="396">
                  <a:moveTo>
                    <a:pt x="341" y="0"/>
                  </a:moveTo>
                  <a:cubicBezTo>
                    <a:pt x="379" y="0"/>
                    <a:pt x="410" y="29"/>
                    <a:pt x="410" y="66"/>
                  </a:cubicBezTo>
                  <a:cubicBezTo>
                    <a:pt x="410" y="330"/>
                    <a:pt x="410" y="330"/>
                    <a:pt x="410" y="330"/>
                  </a:cubicBezTo>
                  <a:cubicBezTo>
                    <a:pt x="410" y="367"/>
                    <a:pt x="379" y="396"/>
                    <a:pt x="341" y="396"/>
                  </a:cubicBezTo>
                  <a:cubicBezTo>
                    <a:pt x="69" y="396"/>
                    <a:pt x="69" y="396"/>
                    <a:pt x="69" y="396"/>
                  </a:cubicBezTo>
                  <a:cubicBezTo>
                    <a:pt x="31" y="396"/>
                    <a:pt x="0" y="367"/>
                    <a:pt x="0" y="33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29"/>
                    <a:pt x="31" y="0"/>
                    <a:pt x="69" y="0"/>
                  </a:cubicBezTo>
                  <a:lnTo>
                    <a:pt x="3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>
                <a:solidFill>
                  <a:schemeClr val="bg2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65497" y="2322336"/>
            <a:ext cx="35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2"/>
                </a:solidFill>
                <a:latin typeface="+mj-lt"/>
                <a:ea typeface="Roboto" pitchFamily="2" charset="0"/>
              </a:rPr>
              <a:t>S</a:t>
            </a:r>
            <a:endParaRPr lang="en-GB" sz="8625" b="1" dirty="0">
              <a:solidFill>
                <a:schemeClr val="bg2"/>
              </a:solidFill>
              <a:latin typeface="+mj-lt"/>
              <a:ea typeface="Roboto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3409" y="2322336"/>
            <a:ext cx="35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2"/>
                </a:solidFill>
                <a:latin typeface="+mj-lt"/>
                <a:ea typeface="Roboto" pitchFamily="2" charset="0"/>
              </a:rPr>
              <a:t>W</a:t>
            </a:r>
            <a:endParaRPr lang="en-GB" sz="8625" b="1" dirty="0">
              <a:solidFill>
                <a:schemeClr val="bg2"/>
              </a:solidFill>
              <a:latin typeface="+mj-lt"/>
              <a:ea typeface="Roboto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01321" y="2322336"/>
            <a:ext cx="35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2"/>
                </a:solidFill>
                <a:latin typeface="+mj-lt"/>
                <a:ea typeface="Roboto" pitchFamily="2" charset="0"/>
              </a:rPr>
              <a:t>O</a:t>
            </a:r>
            <a:endParaRPr lang="en-GB" sz="8625" b="1" dirty="0">
              <a:solidFill>
                <a:schemeClr val="bg2"/>
              </a:solidFill>
              <a:latin typeface="+mj-lt"/>
              <a:ea typeface="Roboto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19233" y="2322336"/>
            <a:ext cx="35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2"/>
                </a:solidFill>
                <a:latin typeface="+mj-lt"/>
                <a:ea typeface="Roboto" pitchFamily="2" charset="0"/>
              </a:rPr>
              <a:t>T</a:t>
            </a:r>
            <a:endParaRPr lang="en-GB" sz="8625" b="1" dirty="0">
              <a:solidFill>
                <a:schemeClr val="bg2"/>
              </a:solidFill>
              <a:latin typeface="+mj-lt"/>
              <a:ea typeface="Roboto" pitchFamily="2" charset="0"/>
            </a:endParaRPr>
          </a:p>
        </p:txBody>
      </p:sp>
      <p:sp>
        <p:nvSpPr>
          <p:cNvPr id="15" name="TextBox 25"/>
          <p:cNvSpPr txBox="1"/>
          <p:nvPr/>
        </p:nvSpPr>
        <p:spPr>
          <a:xfrm>
            <a:off x="1011012" y="4143423"/>
            <a:ext cx="1668240" cy="2439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Increases CDL's reach to global </a:t>
            </a:r>
          </a:p>
          <a:p>
            <a:pPr lvl="0"/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Streamlining Business Process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Improves channels of communication with the customer.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Lower transaction/operating cost.</a:t>
            </a:r>
          </a:p>
          <a:p>
            <a:pPr lvl="0"/>
            <a:endParaRPr lang="en-US" sz="1100" dirty="0"/>
          </a:p>
        </p:txBody>
      </p:sp>
      <p:sp>
        <p:nvSpPr>
          <p:cNvPr id="16" name="TextBox 25"/>
          <p:cNvSpPr txBox="1"/>
          <p:nvPr/>
        </p:nvSpPr>
        <p:spPr>
          <a:xfrm>
            <a:off x="2871363" y="4143423"/>
            <a:ext cx="1668240" cy="17620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Security Risk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Additional Shipping Cost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Pressure on Logistics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Selling TRACKR on the website is a tricky proposition.</a:t>
            </a:r>
          </a:p>
        </p:txBody>
      </p:sp>
      <p:sp>
        <p:nvSpPr>
          <p:cNvPr id="17" name="TextBox 25"/>
          <p:cNvSpPr txBox="1"/>
          <p:nvPr/>
        </p:nvSpPr>
        <p:spPr>
          <a:xfrm>
            <a:off x="4702189" y="4143423"/>
            <a:ext cx="1668240" cy="21005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Increase CDL's customer base substantially.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Business growth Opportunity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Better Marketing and Customer support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Boosting Brand Image</a:t>
            </a:r>
          </a:p>
        </p:txBody>
      </p:sp>
      <p:sp>
        <p:nvSpPr>
          <p:cNvPr id="18" name="TextBox 25"/>
          <p:cNvSpPr txBox="1"/>
          <p:nvPr/>
        </p:nvSpPr>
        <p:spPr>
          <a:xfrm>
            <a:off x="6551168" y="4143423"/>
            <a:ext cx="1918129" cy="17620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Privacy Concern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Legal regulations concerns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Competitive adapting the same technology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Lack of interest from customers.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55558" y="3645515"/>
            <a:ext cx="1058490" cy="3640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bg2"/>
              </a:solidFill>
            </a:endParaRPr>
          </a:p>
        </p:txBody>
      </p:sp>
      <p:sp>
        <p:nvSpPr>
          <p:cNvPr id="20" name="TextBox 25"/>
          <p:cNvSpPr txBox="1"/>
          <p:nvPr/>
        </p:nvSpPr>
        <p:spPr>
          <a:xfrm>
            <a:off x="1524094" y="3695460"/>
            <a:ext cx="721421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900" b="1" dirty="0">
                <a:solidFill>
                  <a:schemeClr val="bg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Strength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45490" y="3645515"/>
            <a:ext cx="1058490" cy="3640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bg2"/>
              </a:solidFill>
            </a:endParaRPr>
          </a:p>
        </p:txBody>
      </p:sp>
      <p:sp>
        <p:nvSpPr>
          <p:cNvPr id="22" name="TextBox 25"/>
          <p:cNvSpPr txBox="1"/>
          <p:nvPr/>
        </p:nvSpPr>
        <p:spPr>
          <a:xfrm>
            <a:off x="3314025" y="3695460"/>
            <a:ext cx="721421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900" b="1" dirty="0">
                <a:solidFill>
                  <a:schemeClr val="bg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Weakness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07064" y="3645515"/>
            <a:ext cx="1058490" cy="3640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bg2"/>
              </a:solidFill>
            </a:endParaRPr>
          </a:p>
        </p:txBody>
      </p:sp>
      <p:sp>
        <p:nvSpPr>
          <p:cNvPr id="24" name="TextBox 25"/>
          <p:cNvSpPr txBox="1"/>
          <p:nvPr/>
        </p:nvSpPr>
        <p:spPr>
          <a:xfrm>
            <a:off x="5076773" y="3695460"/>
            <a:ext cx="919071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900" b="1" dirty="0">
                <a:solidFill>
                  <a:schemeClr val="bg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Opportunity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56044" y="3645515"/>
            <a:ext cx="1058490" cy="3640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bg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25754" y="3695460"/>
            <a:ext cx="919071" cy="2512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900" b="1" dirty="0">
                <a:solidFill>
                  <a:schemeClr val="bg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Threat</a:t>
            </a:r>
          </a:p>
        </p:txBody>
      </p:sp>
      <p:sp>
        <p:nvSpPr>
          <p:cNvPr id="35" name="Title 3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b="1" dirty="0">
                <a:ea typeface="Roboto" pitchFamily="2" charset="0"/>
              </a:rPr>
              <a:t>Opportunities and Benefits</a:t>
            </a:r>
            <a:endParaRPr lang="en-GB" sz="3300" b="1" dirty="0">
              <a:ea typeface="Roboto" pitchFamily="2" charset="0"/>
            </a:endParaRPr>
          </a:p>
        </p:txBody>
      </p:sp>
      <p:sp>
        <p:nvSpPr>
          <p:cNvPr id="36" name="Subtitle 3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Open Sans Light" pitchFamily="34"/>
                <a:cs typeface="Open Sans Light" pitchFamily="34"/>
              </a:rPr>
              <a:t>There are many variations of passages of lorem ipsum dolor sit </a:t>
            </a:r>
            <a:r>
              <a:rPr lang="en-US" dirty="0" err="1">
                <a:ea typeface="Open Sans Light" pitchFamily="34"/>
                <a:cs typeface="Open Sans Light" pitchFamily="34"/>
              </a:rPr>
              <a:t>amet</a:t>
            </a:r>
            <a:r>
              <a:rPr lang="en-US" dirty="0">
                <a:ea typeface="Open Sans Light" pitchFamily="34"/>
                <a:cs typeface="Open Sans Light" pitchFamily="34"/>
              </a:rPr>
              <a:t>.</a:t>
            </a:r>
          </a:p>
          <a:p>
            <a:endParaRPr lang="en-GB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0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1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2" presetClass="entr" presetSubtype="1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" presetClass="entr" presetSubtype="1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0" presetID="2" presetClass="entr" presetSubtype="1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2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3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6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8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 animBg="1"/>
          <p:bldP spid="20" grpId="0"/>
          <p:bldP spid="21" grpId="0" animBg="1"/>
          <p:bldP spid="22" grpId="0"/>
          <p:bldP spid="23" grpId="0" animBg="1"/>
          <p:bldP spid="24" grpId="0"/>
          <p:bldP spid="25" grpId="0" animBg="1"/>
          <p:bldP spid="26" grpId="0"/>
          <p:bldP spid="35" grpId="0"/>
          <p:bldP spid="36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8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 animBg="1"/>
          <p:bldP spid="20" grpId="0"/>
          <p:bldP spid="21" grpId="0" animBg="1"/>
          <p:bldP spid="22" grpId="0"/>
          <p:bldP spid="23" grpId="0" animBg="1"/>
          <p:bldP spid="24" grpId="0"/>
          <p:bldP spid="25" grpId="0" animBg="1"/>
          <p:bldP spid="26" grpId="0"/>
          <p:bldP spid="35" grpId="0"/>
          <p:bldP spid="36" grpId="0" build="p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/>
          <p:cNvSpPr/>
          <p:nvPr/>
        </p:nvSpPr>
        <p:spPr>
          <a:xfrm>
            <a:off x="541032" y="1693484"/>
            <a:ext cx="431733" cy="37023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bg2"/>
              </a:solidFill>
            </a:endParaRPr>
          </a:p>
        </p:txBody>
      </p:sp>
      <p:sp>
        <p:nvSpPr>
          <p:cNvPr id="17" name="TextBox 25"/>
          <p:cNvSpPr txBox="1"/>
          <p:nvPr/>
        </p:nvSpPr>
        <p:spPr>
          <a:xfrm>
            <a:off x="997480" y="1964799"/>
            <a:ext cx="3334823" cy="149335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An Automated will assist the end users from assisting to buy a product till the return of the product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Call centre support traffic reduce up to 15%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Customer experience boost up to 20%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05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extBox 25"/>
          <p:cNvSpPr txBox="1"/>
          <p:nvPr/>
        </p:nvSpPr>
        <p:spPr>
          <a:xfrm>
            <a:off x="1097914" y="1647334"/>
            <a:ext cx="1614674" cy="3522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Chat Box</a:t>
            </a:r>
          </a:p>
        </p:txBody>
      </p:sp>
      <p:sp>
        <p:nvSpPr>
          <p:cNvPr id="19" name="TextBox 25"/>
          <p:cNvSpPr txBox="1"/>
          <p:nvPr/>
        </p:nvSpPr>
        <p:spPr>
          <a:xfrm>
            <a:off x="567359" y="1682846"/>
            <a:ext cx="401035" cy="3422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350" b="1" dirty="0">
                <a:solidFill>
                  <a:schemeClr val="bg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48" name="Rectangle: Rounded Corners 47"/>
          <p:cNvSpPr/>
          <p:nvPr/>
        </p:nvSpPr>
        <p:spPr>
          <a:xfrm>
            <a:off x="541032" y="3299710"/>
            <a:ext cx="431733" cy="37023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bg2"/>
              </a:solidFill>
            </a:endParaRPr>
          </a:p>
        </p:txBody>
      </p:sp>
      <p:sp>
        <p:nvSpPr>
          <p:cNvPr id="49" name="TextBox 25"/>
          <p:cNvSpPr txBox="1"/>
          <p:nvPr/>
        </p:nvSpPr>
        <p:spPr>
          <a:xfrm>
            <a:off x="997480" y="3579764"/>
            <a:ext cx="3272679" cy="149335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A list of FAQ’s will be published on a separate webpage.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End user will not have to call customer service support for common questions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Call centre support traffic reduce up to 15%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Cost saving up to 20%</a:t>
            </a:r>
          </a:p>
        </p:txBody>
      </p:sp>
      <p:sp>
        <p:nvSpPr>
          <p:cNvPr id="50" name="TextBox 25"/>
          <p:cNvSpPr txBox="1"/>
          <p:nvPr/>
        </p:nvSpPr>
        <p:spPr>
          <a:xfrm>
            <a:off x="1097914" y="3262438"/>
            <a:ext cx="2125624" cy="3522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FAQ’s</a:t>
            </a:r>
          </a:p>
        </p:txBody>
      </p:sp>
      <p:sp>
        <p:nvSpPr>
          <p:cNvPr id="51" name="TextBox 25"/>
          <p:cNvSpPr txBox="1"/>
          <p:nvPr/>
        </p:nvSpPr>
        <p:spPr>
          <a:xfrm>
            <a:off x="567359" y="3289071"/>
            <a:ext cx="401035" cy="3422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350" b="1" dirty="0">
                <a:solidFill>
                  <a:schemeClr val="bg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541032" y="5150845"/>
            <a:ext cx="431733" cy="3702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bg2"/>
              </a:solidFill>
            </a:endParaRPr>
          </a:p>
        </p:txBody>
      </p:sp>
      <p:sp>
        <p:nvSpPr>
          <p:cNvPr id="60" name="TextBox 25"/>
          <p:cNvSpPr txBox="1"/>
          <p:nvPr/>
        </p:nvSpPr>
        <p:spPr>
          <a:xfrm>
            <a:off x="1097913" y="5104695"/>
            <a:ext cx="2343023" cy="3522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One Click Buy</a:t>
            </a:r>
          </a:p>
        </p:txBody>
      </p:sp>
      <p:sp>
        <p:nvSpPr>
          <p:cNvPr id="61" name="TextBox 25"/>
          <p:cNvSpPr txBox="1"/>
          <p:nvPr/>
        </p:nvSpPr>
        <p:spPr>
          <a:xfrm>
            <a:off x="567359" y="5140207"/>
            <a:ext cx="401035" cy="3422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350" b="1" dirty="0">
                <a:solidFill>
                  <a:schemeClr val="bg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63" name="Rectangle: Rounded Corners 62"/>
          <p:cNvSpPr/>
          <p:nvPr/>
        </p:nvSpPr>
        <p:spPr>
          <a:xfrm>
            <a:off x="4698091" y="1693483"/>
            <a:ext cx="443535" cy="37023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bg2"/>
              </a:solidFill>
            </a:endParaRPr>
          </a:p>
        </p:txBody>
      </p:sp>
      <p:sp>
        <p:nvSpPr>
          <p:cNvPr id="64" name="TextBox 25"/>
          <p:cNvSpPr txBox="1"/>
          <p:nvPr/>
        </p:nvSpPr>
        <p:spPr>
          <a:xfrm>
            <a:off x="5254972" y="1964798"/>
            <a:ext cx="3738108" cy="12509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Helps to market the product easily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Saves cost of newspaper Ads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Creates feedback and communication channel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Up to 15% boost in sale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15-25% marketing cost saving</a:t>
            </a:r>
          </a:p>
        </p:txBody>
      </p:sp>
      <p:sp>
        <p:nvSpPr>
          <p:cNvPr id="65" name="TextBox 25"/>
          <p:cNvSpPr txBox="1"/>
          <p:nvPr/>
        </p:nvSpPr>
        <p:spPr>
          <a:xfrm>
            <a:off x="5254972" y="1647333"/>
            <a:ext cx="2638282" cy="3522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Social Media Integration</a:t>
            </a:r>
          </a:p>
        </p:txBody>
      </p:sp>
      <p:sp>
        <p:nvSpPr>
          <p:cNvPr id="66" name="TextBox 25"/>
          <p:cNvSpPr txBox="1"/>
          <p:nvPr/>
        </p:nvSpPr>
        <p:spPr>
          <a:xfrm>
            <a:off x="4724418" y="1682845"/>
            <a:ext cx="411997" cy="3422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350" b="1" dirty="0">
                <a:solidFill>
                  <a:schemeClr val="bg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</p:txBody>
      </p:sp>
      <p:sp>
        <p:nvSpPr>
          <p:cNvPr id="67" name="Rectangle: Rounded Corners 66"/>
          <p:cNvSpPr/>
          <p:nvPr/>
        </p:nvSpPr>
        <p:spPr>
          <a:xfrm>
            <a:off x="4698091" y="3326346"/>
            <a:ext cx="443535" cy="3702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bg2"/>
              </a:solidFill>
            </a:endParaRPr>
          </a:p>
        </p:txBody>
      </p:sp>
      <p:sp>
        <p:nvSpPr>
          <p:cNvPr id="68" name="TextBox 25"/>
          <p:cNvSpPr txBox="1"/>
          <p:nvPr/>
        </p:nvSpPr>
        <p:spPr>
          <a:xfrm>
            <a:off x="5254972" y="3597660"/>
            <a:ext cx="3738107" cy="12509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Helps HR find more talent</a:t>
            </a:r>
            <a:endParaRPr lang="en-GB" sz="105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Digitalize HR process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Better &amp; faster &amp; trained recruitment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Ability to find the right talent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Potential benefit up to 50% increase in talented staff</a:t>
            </a:r>
            <a:endParaRPr lang="en-IN" sz="105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9" name="TextBox 25"/>
          <p:cNvSpPr txBox="1"/>
          <p:nvPr/>
        </p:nvSpPr>
        <p:spPr>
          <a:xfrm>
            <a:off x="5254972" y="3271318"/>
            <a:ext cx="2468117" cy="3522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Career’s Page</a:t>
            </a:r>
          </a:p>
        </p:txBody>
      </p:sp>
      <p:sp>
        <p:nvSpPr>
          <p:cNvPr id="70" name="TextBox 25"/>
          <p:cNvSpPr txBox="1"/>
          <p:nvPr/>
        </p:nvSpPr>
        <p:spPr>
          <a:xfrm>
            <a:off x="4724418" y="3315707"/>
            <a:ext cx="411997" cy="3422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350" b="1" dirty="0">
                <a:solidFill>
                  <a:schemeClr val="bg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</a:p>
        </p:txBody>
      </p:sp>
      <p:sp>
        <p:nvSpPr>
          <p:cNvPr id="71" name="Rectangle: Rounded Corners 70"/>
          <p:cNvSpPr/>
          <p:nvPr/>
        </p:nvSpPr>
        <p:spPr>
          <a:xfrm>
            <a:off x="4698091" y="5141970"/>
            <a:ext cx="443535" cy="3702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bg2"/>
              </a:solidFill>
            </a:endParaRPr>
          </a:p>
        </p:txBody>
      </p:sp>
      <p:sp>
        <p:nvSpPr>
          <p:cNvPr id="72" name="TextBox 25"/>
          <p:cNvSpPr txBox="1"/>
          <p:nvPr/>
        </p:nvSpPr>
        <p:spPr>
          <a:xfrm>
            <a:off x="5254972" y="5413285"/>
            <a:ext cx="3738106" cy="1008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Easy method to customize the </a:t>
            </a:r>
            <a:r>
              <a:rPr lang="en-IN" sz="1050" dirty="0" err="1">
                <a:ea typeface="Open Sans Light" panose="020B0306030504020204" pitchFamily="34" charset="0"/>
                <a:cs typeface="Open Sans Light" panose="020B0306030504020204" pitchFamily="34" charset="0"/>
              </a:rPr>
              <a:t>medImaging</a:t>
            </a:r>
            <a:r>
              <a:rPr lang="en-IN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 products.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End user can leave the details and are contacted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Boost Customer service &amp; simplifies the customization process</a:t>
            </a:r>
            <a:endParaRPr lang="en-GB" sz="105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3" name="TextBox 25"/>
          <p:cNvSpPr txBox="1"/>
          <p:nvPr/>
        </p:nvSpPr>
        <p:spPr>
          <a:xfrm>
            <a:off x="5254972" y="5095820"/>
            <a:ext cx="2407073" cy="3522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Customization Option</a:t>
            </a:r>
          </a:p>
        </p:txBody>
      </p:sp>
      <p:sp>
        <p:nvSpPr>
          <p:cNvPr id="74" name="TextBox 25"/>
          <p:cNvSpPr txBox="1"/>
          <p:nvPr/>
        </p:nvSpPr>
        <p:spPr>
          <a:xfrm>
            <a:off x="4724418" y="5131332"/>
            <a:ext cx="411997" cy="3422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350" b="1" dirty="0">
                <a:solidFill>
                  <a:schemeClr val="bg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</a:p>
        </p:txBody>
      </p:sp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Feature </a:t>
            </a:r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>
          <a:xfrm>
            <a:off x="386519" y="962314"/>
            <a:ext cx="8370529" cy="358487"/>
          </a:xfrm>
        </p:spPr>
        <p:txBody>
          <a:bodyPr>
            <a:normAutofit/>
          </a:bodyPr>
          <a:lstStyle/>
          <a:p>
            <a:r>
              <a:rPr lang="en-GB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Elements which will make the site unique and attractive</a:t>
            </a: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2CBAA068-5E45-4878-8FD8-601250FA5A23}"/>
              </a:ext>
            </a:extLst>
          </p:cNvPr>
          <p:cNvSpPr txBox="1"/>
          <p:nvPr/>
        </p:nvSpPr>
        <p:spPr>
          <a:xfrm>
            <a:off x="997479" y="5488544"/>
            <a:ext cx="3448430" cy="7662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Single click checkout features provides faster shopping experience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Boost customer service &amp; ease of process</a:t>
            </a:r>
          </a:p>
        </p:txBody>
      </p:sp>
    </p:spTree>
    <p:extLst>
      <p:ext uri="{BB962C8B-B14F-4D97-AF65-F5344CB8AC3E}">
        <p14:creationId xmlns:p14="http://schemas.microsoft.com/office/powerpoint/2010/main" val="427093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19" grpId="0"/>
      <p:bldP spid="48" grpId="0" animBg="1"/>
      <p:bldP spid="49" grpId="0"/>
      <p:bldP spid="50" grpId="0"/>
      <p:bldP spid="51" grpId="0"/>
      <p:bldP spid="58" grpId="0" animBg="1"/>
      <p:bldP spid="60" grpId="0"/>
      <p:bldP spid="61" grpId="0"/>
      <p:bldP spid="63" grpId="0" animBg="1"/>
      <p:bldP spid="64" grpId="0"/>
      <p:bldP spid="65" grpId="0"/>
      <p:bldP spid="66" grpId="0"/>
      <p:bldP spid="67" grpId="0" animBg="1"/>
      <p:bldP spid="68" grpId="0"/>
      <p:bldP spid="69" grpId="0"/>
      <p:bldP spid="70" grpId="0"/>
      <p:bldP spid="71" grpId="0" animBg="1"/>
      <p:bldP spid="72" grpId="0"/>
      <p:bldP spid="73" grpId="0"/>
      <p:bldP spid="74" grpId="0"/>
      <p:bldP spid="22" grpId="0"/>
      <p:bldP spid="23" grpId="0" build="p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A3C3F8-D6C9-4032-8BC6-3D5706F7C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058" y="4673467"/>
            <a:ext cx="5204792" cy="13030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PROTOTYPE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DF502-4CFE-4493-970A-4FAAD281C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9437" y="4673467"/>
            <a:ext cx="2408466" cy="13030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https://nmahal94.wixsite.com/mysite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1" y="2707204"/>
            <a:ext cx="721796" cy="7217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2" y="2603242"/>
            <a:ext cx="220271" cy="2202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83AF03-F343-4737-ABC2-D726790B2D4C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4" r="-2" b="21178"/>
          <a:stretch/>
        </p:blipFill>
        <p:spPr>
          <a:xfrm>
            <a:off x="4183543" y="10"/>
            <a:ext cx="4960458" cy="3532641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1659" y="4673467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708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8345B99B-C187-4FE1-B289-B4CC6C29D4C9}"/>
              </a:ext>
            </a:extLst>
          </p:cNvPr>
          <p:cNvSpPr/>
          <p:nvPr/>
        </p:nvSpPr>
        <p:spPr>
          <a:xfrm>
            <a:off x="4607306" y="1889238"/>
            <a:ext cx="1750934" cy="42916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35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WHC</a:t>
            </a:r>
          </a:p>
          <a:p>
            <a:pPr algn="ctr">
              <a:lnSpc>
                <a:spcPct val="150000"/>
              </a:lnSpc>
            </a:pPr>
            <a:endParaRPr lang="en-US" sz="135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$105.72</a:t>
            </a: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Yes</a:t>
            </a: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Automated</a:t>
            </a: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Unlimited</a:t>
            </a: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Unlimited</a:t>
            </a: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MYSQL/MariaDB</a:t>
            </a: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24/7</a:t>
            </a: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E0664DD-8F78-4D6D-A01E-750167886850}"/>
              </a:ext>
            </a:extLst>
          </p:cNvPr>
          <p:cNvSpPr/>
          <p:nvPr/>
        </p:nvSpPr>
        <p:spPr>
          <a:xfrm>
            <a:off x="6540403" y="1889238"/>
            <a:ext cx="1756610" cy="42916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35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sz="135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sz="135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$142.00</a:t>
            </a: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Yes (Add on)</a:t>
            </a: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Automated</a:t>
            </a: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Unlimited</a:t>
            </a: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Unlimited</a:t>
            </a: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MYSQL</a:t>
            </a: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24/7</a:t>
            </a: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3754AD7-C3E0-489A-BC5F-2E5727A3D10F}"/>
              </a:ext>
            </a:extLst>
          </p:cNvPr>
          <p:cNvSpPr/>
          <p:nvPr/>
        </p:nvSpPr>
        <p:spPr>
          <a:xfrm>
            <a:off x="2663673" y="1857837"/>
            <a:ext cx="1756610" cy="42916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35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sz="135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sz="135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$178.65</a:t>
            </a: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Yes (Add on)</a:t>
            </a: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Yes (Automated)</a:t>
            </a: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Unlimited</a:t>
            </a: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Unlimited</a:t>
            </a: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MYSQL</a:t>
            </a: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24/7</a:t>
            </a: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6518" y="1892125"/>
            <a:ext cx="2081741" cy="42573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35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350" b="1" dirty="0">
                <a:solidFill>
                  <a:schemeClr val="tx1"/>
                </a:solidFill>
              </a:rPr>
              <a:t>FEATURES</a:t>
            </a:r>
          </a:p>
          <a:p>
            <a:pPr>
              <a:lnSpc>
                <a:spcPct val="150000"/>
              </a:lnSpc>
            </a:pPr>
            <a:endParaRPr lang="en-US" sz="13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35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Costs (for 2 years)</a:t>
            </a:r>
            <a:endParaRPr lang="en-CA" sz="135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Security (SSL enabled?)</a:t>
            </a:r>
            <a:endParaRPr lang="en-CA" sz="135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Backups </a:t>
            </a:r>
            <a:endParaRPr lang="en-CA" sz="135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Email</a:t>
            </a:r>
            <a:endParaRPr lang="en-CA" sz="135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Storage</a:t>
            </a:r>
            <a:endParaRPr lang="en-CA" sz="135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Database</a:t>
            </a:r>
            <a:endParaRPr lang="en-CA" sz="135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Customer service</a:t>
            </a:r>
            <a:endParaRPr lang="en-CA" sz="135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350" dirty="0">
                <a:solidFill>
                  <a:schemeClr val="tx1"/>
                </a:solidFill>
              </a:rPr>
              <a:t>Environment Friendliness</a:t>
            </a:r>
            <a:endParaRPr lang="en-CA" sz="13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 rot="5400000">
            <a:off x="1395877" y="848259"/>
            <a:ext cx="62804" cy="208195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81" name="Rectangle 80"/>
          <p:cNvSpPr/>
          <p:nvPr/>
        </p:nvSpPr>
        <p:spPr>
          <a:xfrm rot="5400000">
            <a:off x="3520473" y="993131"/>
            <a:ext cx="41378" cy="175661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82" name="Rectangle 81"/>
          <p:cNvSpPr/>
          <p:nvPr/>
        </p:nvSpPr>
        <p:spPr>
          <a:xfrm rot="5400000">
            <a:off x="5459246" y="997028"/>
            <a:ext cx="41378" cy="175661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83" name="Rectangle 82"/>
          <p:cNvSpPr/>
          <p:nvPr/>
        </p:nvSpPr>
        <p:spPr>
          <a:xfrm rot="5400000">
            <a:off x="7398456" y="999433"/>
            <a:ext cx="41378" cy="17566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dirty="0"/>
              <a:t>Top Web Hosting Survey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1800" dirty="0"/>
              <a:t>Finding an effective solution</a:t>
            </a:r>
            <a:endParaRPr lang="en-US" sz="1800" dirty="0">
              <a:ea typeface="Open Sans Light" pitchFamily="34"/>
              <a:cs typeface="Open Sans Light" pitchFamily="34"/>
            </a:endParaRP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E6D4FDC3-30C9-4AEC-8418-365B540D74CC}"/>
              </a:ext>
            </a:extLst>
          </p:cNvPr>
          <p:cNvPicPr>
            <a:picLocks noGrp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1986900"/>
            <a:ext cx="1645244" cy="12564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F6AD83-BD66-4BCF-9110-1E1879E21E4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55" y="2145385"/>
            <a:ext cx="568960" cy="5689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E86DB4-5B79-423B-8FA4-07109E0743D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713" y="2058870"/>
            <a:ext cx="1563887" cy="85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2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7" grpId="0" animBg="1"/>
      <p:bldP spid="91" grpId="0" animBg="1"/>
      <p:bldP spid="12" grpId="0" animBg="1"/>
      <p:bldP spid="80" grpId="0" animBg="1"/>
      <p:bldP spid="81" grpId="0" animBg="1"/>
      <p:bldP spid="82" grpId="0" animBg="1"/>
      <p:bldP spid="83" grpId="0" animBg="1"/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E85B-B513-4FEA-97D0-047859E5A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C6038-3C17-4FC3-9D09-A427B2162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205" y="975319"/>
            <a:ext cx="8370529" cy="268865"/>
          </a:xfrm>
        </p:spPr>
        <p:txBody>
          <a:bodyPr/>
          <a:lstStyle/>
          <a:p>
            <a:r>
              <a:rPr lang="en-US" dirty="0"/>
              <a:t>What’s it all about &amp; Who are we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E868C7-8D9D-4B7A-82D3-F3BB96F66637}"/>
              </a:ext>
            </a:extLst>
          </p:cNvPr>
          <p:cNvGrpSpPr/>
          <p:nvPr/>
        </p:nvGrpSpPr>
        <p:grpSpPr>
          <a:xfrm>
            <a:off x="6412964" y="1649233"/>
            <a:ext cx="2402450" cy="4965597"/>
            <a:chOff x="80318" y="4329852"/>
            <a:chExt cx="3335993" cy="66207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B8F338-7CA9-482C-86EE-82533EE0183E}"/>
                </a:ext>
              </a:extLst>
            </p:cNvPr>
            <p:cNvSpPr txBox="1"/>
            <p:nvPr/>
          </p:nvSpPr>
          <p:spPr>
            <a:xfrm>
              <a:off x="302738" y="4329852"/>
              <a:ext cx="2851594" cy="451405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Who are we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08E767-9D30-486B-B906-4E5D24F0A4E1}"/>
                </a:ext>
              </a:extLst>
            </p:cNvPr>
            <p:cNvSpPr txBox="1"/>
            <p:nvPr/>
          </p:nvSpPr>
          <p:spPr>
            <a:xfrm>
              <a:off x="80318" y="4672007"/>
              <a:ext cx="3335993" cy="627864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Tech Crusader Consultant is a team of dynamic, skilled people.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Our Project Manager has a track record of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mandaging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projects successfully ensuring implementation within the scope and timeline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Our Communication Specialist is specialized in elicitation and communication skills.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Young and Dynamic reporting analyst are technically skilled in documentation, critical for the success of any project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Our Program Manager has a special talent of task management and time management.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are here to present the solution plan to tackle the crisis that CDL is currently facing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47D6AB8-2FD8-4F23-ACCA-F6555C77DB21}"/>
              </a:ext>
            </a:extLst>
          </p:cNvPr>
          <p:cNvGrpSpPr/>
          <p:nvPr/>
        </p:nvGrpSpPr>
        <p:grpSpPr>
          <a:xfrm>
            <a:off x="504442" y="1660193"/>
            <a:ext cx="2498009" cy="3235643"/>
            <a:chOff x="302738" y="4458949"/>
            <a:chExt cx="2851594" cy="18466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E65A7D-0EBA-455B-AF34-EF34466EE7BB}"/>
                </a:ext>
              </a:extLst>
            </p:cNvPr>
            <p:cNvSpPr txBox="1"/>
            <p:nvPr/>
          </p:nvSpPr>
          <p:spPr>
            <a:xfrm>
              <a:off x="302738" y="4458949"/>
              <a:ext cx="2851594" cy="193216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 Introduction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0B3EE6-E1C9-49C9-BA9F-C364ADEA02B3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163355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28588" indent="-128588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Dire need of an e-commerce website</a:t>
              </a:r>
            </a:p>
            <a:p>
              <a:pPr marL="128588" indent="-128588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28588" indent="-128588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 development team</a:t>
              </a:r>
            </a:p>
            <a:p>
              <a:pPr marL="128588" indent="-128588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28588" indent="-128588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VPs opposing the technological change</a:t>
              </a:r>
            </a:p>
            <a:p>
              <a:pPr marL="128588" indent="-128588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28588" indent="-128588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Losing Revenue</a:t>
              </a:r>
            </a:p>
            <a:p>
              <a:pPr marL="128588" indent="-128588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28588" indent="-128588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Requires to Train VPs on the use of Technology in business</a:t>
              </a:r>
            </a:p>
            <a:p>
              <a:pPr marL="128588" indent="-128588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28588" indent="-128588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Quick solution to solve the mess</a:t>
              </a:r>
            </a:p>
            <a:p>
              <a:pPr marL="128588" indent="-128588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0" name="Elbow Connector 10">
            <a:extLst>
              <a:ext uri="{FF2B5EF4-FFF2-40B4-BE49-F238E27FC236}">
                <a16:creationId xmlns:a16="http://schemas.microsoft.com/office/drawing/2014/main" id="{F93A30BB-A0C7-47B6-B5F5-AF820F113587}"/>
              </a:ext>
            </a:extLst>
          </p:cNvPr>
          <p:cNvCxnSpPr>
            <a:cxnSpLocks/>
          </p:cNvCxnSpPr>
          <p:nvPr/>
        </p:nvCxnSpPr>
        <p:spPr>
          <a:xfrm flipV="1">
            <a:off x="5019473" y="2302279"/>
            <a:ext cx="1335124" cy="999047"/>
          </a:xfrm>
          <a:prstGeom prst="bentConnector3">
            <a:avLst>
              <a:gd name="adj1" fmla="val -274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24">
            <a:extLst>
              <a:ext uri="{FF2B5EF4-FFF2-40B4-BE49-F238E27FC236}">
                <a16:creationId xmlns:a16="http://schemas.microsoft.com/office/drawing/2014/main" id="{686D8EE7-E6D8-4146-8243-2FA066FD0F91}"/>
              </a:ext>
            </a:extLst>
          </p:cNvPr>
          <p:cNvCxnSpPr>
            <a:cxnSpLocks/>
          </p:cNvCxnSpPr>
          <p:nvPr/>
        </p:nvCxnSpPr>
        <p:spPr>
          <a:xfrm rot="10800000">
            <a:off x="5279690" y="4132032"/>
            <a:ext cx="999512" cy="569229"/>
          </a:xfrm>
          <a:prstGeom prst="bentConnector3">
            <a:avLst>
              <a:gd name="adj1" fmla="val 98905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32">
            <a:extLst>
              <a:ext uri="{FF2B5EF4-FFF2-40B4-BE49-F238E27FC236}">
                <a16:creationId xmlns:a16="http://schemas.microsoft.com/office/drawing/2014/main" id="{F53C69BD-BA4E-46BE-A3C2-F4D761B76D7B}"/>
              </a:ext>
            </a:extLst>
          </p:cNvPr>
          <p:cNvCxnSpPr>
            <a:cxnSpLocks/>
            <a:endCxn id="18" idx="43"/>
          </p:cNvCxnSpPr>
          <p:nvPr/>
        </p:nvCxnSpPr>
        <p:spPr>
          <a:xfrm>
            <a:off x="2840342" y="3934572"/>
            <a:ext cx="584888" cy="246539"/>
          </a:xfrm>
          <a:prstGeom prst="bentConnector3">
            <a:avLst>
              <a:gd name="adj1" fmla="val 272693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38">
            <a:extLst>
              <a:ext uri="{FF2B5EF4-FFF2-40B4-BE49-F238E27FC236}">
                <a16:creationId xmlns:a16="http://schemas.microsoft.com/office/drawing/2014/main" id="{860875A0-B760-4602-8998-F7A0897FC7B1}"/>
              </a:ext>
            </a:extLst>
          </p:cNvPr>
          <p:cNvCxnSpPr>
            <a:cxnSpLocks/>
          </p:cNvCxnSpPr>
          <p:nvPr/>
        </p:nvCxnSpPr>
        <p:spPr>
          <a:xfrm>
            <a:off x="2790684" y="2346143"/>
            <a:ext cx="862966" cy="202509"/>
          </a:xfrm>
          <a:prstGeom prst="bentConnector3">
            <a:avLst>
              <a:gd name="adj1" fmla="val 9988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3">
            <a:extLst>
              <a:ext uri="{FF2B5EF4-FFF2-40B4-BE49-F238E27FC236}">
                <a16:creationId xmlns:a16="http://schemas.microsoft.com/office/drawing/2014/main" id="{B44E9C72-C93C-47EA-8D26-BA6623BB06C5}"/>
              </a:ext>
            </a:extLst>
          </p:cNvPr>
          <p:cNvGrpSpPr/>
          <p:nvPr/>
        </p:nvGrpSpPr>
        <p:grpSpPr>
          <a:xfrm>
            <a:off x="3266011" y="2560683"/>
            <a:ext cx="2889224" cy="2451629"/>
            <a:chOff x="4708647" y="2271244"/>
            <a:chExt cx="3462733" cy="2938275"/>
          </a:xfrm>
        </p:grpSpPr>
        <p:sp>
          <p:nvSpPr>
            <p:cNvPr id="15" name="자유형: 도형 112">
              <a:extLst>
                <a:ext uri="{FF2B5EF4-FFF2-40B4-BE49-F238E27FC236}">
                  <a16:creationId xmlns:a16="http://schemas.microsoft.com/office/drawing/2014/main" id="{5A9FCEF4-11C8-4CE6-8598-DBB1769D33F2}"/>
                </a:ext>
              </a:extLst>
            </p:cNvPr>
            <p:cNvSpPr/>
            <p:nvPr/>
          </p:nvSpPr>
          <p:spPr>
            <a:xfrm>
              <a:off x="5424880" y="2949383"/>
              <a:ext cx="1627206" cy="1631046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  <p:sp>
          <p:nvSpPr>
            <p:cNvPr id="16" name="자유형: 도형 113">
              <a:extLst>
                <a:ext uri="{FF2B5EF4-FFF2-40B4-BE49-F238E27FC236}">
                  <a16:creationId xmlns:a16="http://schemas.microsoft.com/office/drawing/2014/main" id="{AEB09D56-86AA-47FB-AEA5-7B9A15EAD9C4}"/>
                </a:ext>
              </a:extLst>
            </p:cNvPr>
            <p:cNvSpPr/>
            <p:nvPr/>
          </p:nvSpPr>
          <p:spPr>
            <a:xfrm>
              <a:off x="7043973" y="3247219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  <p:sp>
          <p:nvSpPr>
            <p:cNvPr id="17" name="자유형: 도형 114">
              <a:extLst>
                <a:ext uri="{FF2B5EF4-FFF2-40B4-BE49-F238E27FC236}">
                  <a16:creationId xmlns:a16="http://schemas.microsoft.com/office/drawing/2014/main" id="{A406FB37-2C03-4727-8178-C5019A975315}"/>
                </a:ext>
              </a:extLst>
            </p:cNvPr>
            <p:cNvSpPr/>
            <p:nvPr/>
          </p:nvSpPr>
          <p:spPr>
            <a:xfrm>
              <a:off x="4755968" y="2271244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  <p:sp>
          <p:nvSpPr>
            <p:cNvPr id="18" name="자유형: 도형 116">
              <a:extLst>
                <a:ext uri="{FF2B5EF4-FFF2-40B4-BE49-F238E27FC236}">
                  <a16:creationId xmlns:a16="http://schemas.microsoft.com/office/drawing/2014/main" id="{2BD9C9C4-E8C4-42B0-B274-508609595D8F}"/>
                </a:ext>
              </a:extLst>
            </p:cNvPr>
            <p:cNvSpPr/>
            <p:nvPr/>
          </p:nvSpPr>
          <p:spPr>
            <a:xfrm>
              <a:off x="4708647" y="4079451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</p:grpSp>
      <p:sp>
        <p:nvSpPr>
          <p:cNvPr id="19" name="Rounded Rectangle 25">
            <a:extLst>
              <a:ext uri="{FF2B5EF4-FFF2-40B4-BE49-F238E27FC236}">
                <a16:creationId xmlns:a16="http://schemas.microsoft.com/office/drawing/2014/main" id="{035AD4C0-07DA-48F5-908F-EAF01F87FCA3}"/>
              </a:ext>
            </a:extLst>
          </p:cNvPr>
          <p:cNvSpPr/>
          <p:nvPr/>
        </p:nvSpPr>
        <p:spPr>
          <a:xfrm>
            <a:off x="3612419" y="2920808"/>
            <a:ext cx="326829" cy="23951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20" name="Trapezoid 22">
            <a:extLst>
              <a:ext uri="{FF2B5EF4-FFF2-40B4-BE49-F238E27FC236}">
                <a16:creationId xmlns:a16="http://schemas.microsoft.com/office/drawing/2014/main" id="{F502EF2D-F1D0-430A-AD8D-FA1BB7FC1C04}"/>
              </a:ext>
            </a:extLst>
          </p:cNvPr>
          <p:cNvSpPr>
            <a:spLocks noChangeAspect="1"/>
          </p:cNvSpPr>
          <p:nvPr/>
        </p:nvSpPr>
        <p:spPr>
          <a:xfrm>
            <a:off x="5515083" y="3758358"/>
            <a:ext cx="346388" cy="176214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21" name="Freeform 53">
            <a:extLst>
              <a:ext uri="{FF2B5EF4-FFF2-40B4-BE49-F238E27FC236}">
                <a16:creationId xmlns:a16="http://schemas.microsoft.com/office/drawing/2014/main" id="{CCA91E7B-9935-45A8-9D7F-895001F5FA9D}"/>
              </a:ext>
            </a:extLst>
          </p:cNvPr>
          <p:cNvSpPr/>
          <p:nvPr/>
        </p:nvSpPr>
        <p:spPr>
          <a:xfrm>
            <a:off x="3610464" y="4407908"/>
            <a:ext cx="278177" cy="28520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22" name="Freeform 55">
            <a:extLst>
              <a:ext uri="{FF2B5EF4-FFF2-40B4-BE49-F238E27FC236}">
                <a16:creationId xmlns:a16="http://schemas.microsoft.com/office/drawing/2014/main" id="{BCB97C99-E5F2-43FA-A1AD-DC439D83C538}"/>
              </a:ext>
            </a:extLst>
          </p:cNvPr>
          <p:cNvSpPr/>
          <p:nvPr/>
        </p:nvSpPr>
        <p:spPr>
          <a:xfrm rot="2700000">
            <a:off x="4445945" y="3526285"/>
            <a:ext cx="229629" cy="562669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08224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9" grpId="0" animBg="1"/>
      <p:bldP spid="20" grpId="0" animBg="1"/>
      <p:bldP spid="21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5053837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6572" y="3608996"/>
            <a:ext cx="3392097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A3C3F8-D6C9-4032-8BC6-3D5706F7C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011117"/>
            <a:ext cx="4963538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Recommendation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2CAA029-D4AB-423B-B0E9-9EE821635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2053" y="3973389"/>
            <a:ext cx="1464565" cy="91111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pick, for you</a:t>
            </a:r>
          </a:p>
          <a:p>
            <a:endParaRPr lang="en-US" sz="13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WHC</a:t>
            </a:r>
          </a:p>
        </p:txBody>
      </p:sp>
      <p:sp>
        <p:nvSpPr>
          <p:cNvPr id="2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0463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83AF03-F343-4737-ABC2-D726790B2D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93" y="1569639"/>
            <a:ext cx="2309347" cy="2309347"/>
          </a:xfrm>
          <a:prstGeom prst="rect">
            <a:avLst/>
          </a:prstGeom>
        </p:spPr>
      </p:pic>
      <p:sp>
        <p:nvSpPr>
          <p:cNvPr id="2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107" y="5448626"/>
            <a:ext cx="4443893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05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ardrop 2"/>
          <p:cNvSpPr/>
          <p:nvPr/>
        </p:nvSpPr>
        <p:spPr>
          <a:xfrm rot="5400000">
            <a:off x="5635981" y="1907565"/>
            <a:ext cx="440663" cy="440663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>
              <a:solidFill>
                <a:schemeClr val="bg2"/>
              </a:solidFill>
            </a:endParaRP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1432906" y="2489214"/>
            <a:ext cx="6011852" cy="1879574"/>
          </a:xfrm>
          <a:custGeom>
            <a:avLst/>
            <a:gdLst>
              <a:gd name="T0" fmla="*/ 0 w 4753"/>
              <a:gd name="T1" fmla="*/ 1486 h 1486"/>
              <a:gd name="T2" fmla="*/ 797 w 4753"/>
              <a:gd name="T3" fmla="*/ 893 h 1486"/>
              <a:gd name="T4" fmla="*/ 1621 w 4753"/>
              <a:gd name="T5" fmla="*/ 985 h 1486"/>
              <a:gd name="T6" fmla="*/ 1896 w 4753"/>
              <a:gd name="T7" fmla="*/ 762 h 1486"/>
              <a:gd name="T8" fmla="*/ 2583 w 4753"/>
              <a:gd name="T9" fmla="*/ 985 h 1486"/>
              <a:gd name="T10" fmla="*/ 3750 w 4753"/>
              <a:gd name="T11" fmla="*/ 0 h 1486"/>
              <a:gd name="T12" fmla="*/ 4396 w 4753"/>
              <a:gd name="T13" fmla="*/ 330 h 1486"/>
              <a:gd name="T14" fmla="*/ 4753 w 4753"/>
              <a:gd name="T15" fmla="*/ 53 h 1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53" h="1486">
                <a:moveTo>
                  <a:pt x="0" y="1486"/>
                </a:moveTo>
                <a:lnTo>
                  <a:pt x="797" y="893"/>
                </a:lnTo>
                <a:lnTo>
                  <a:pt x="1621" y="985"/>
                </a:lnTo>
                <a:lnTo>
                  <a:pt x="1896" y="762"/>
                </a:lnTo>
                <a:lnTo>
                  <a:pt x="2583" y="985"/>
                </a:lnTo>
                <a:lnTo>
                  <a:pt x="3750" y="0"/>
                </a:lnTo>
                <a:lnTo>
                  <a:pt x="4396" y="330"/>
                </a:lnTo>
                <a:lnTo>
                  <a:pt x="4753" y="53"/>
                </a:lnTo>
              </a:path>
            </a:pathLst>
          </a:custGeom>
          <a:noFill/>
          <a:ln w="38100" cap="rnd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050"/>
          </a:p>
        </p:txBody>
      </p:sp>
      <p:sp>
        <p:nvSpPr>
          <p:cNvPr id="15" name="TextBox 25"/>
          <p:cNvSpPr txBox="1"/>
          <p:nvPr/>
        </p:nvSpPr>
        <p:spPr>
          <a:xfrm>
            <a:off x="5612654" y="1939374"/>
            <a:ext cx="481441" cy="3118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>
                <a:solidFill>
                  <a:schemeClr val="bg2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60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351349" y="2407658"/>
            <a:ext cx="6226068" cy="2042684"/>
            <a:chOff x="1769211" y="2487394"/>
            <a:chExt cx="8301424" cy="2723578"/>
          </a:xfrm>
        </p:grpSpPr>
        <p:sp>
          <p:nvSpPr>
            <p:cNvPr id="10" name="Oval 9"/>
            <p:cNvSpPr/>
            <p:nvPr/>
          </p:nvSpPr>
          <p:spPr>
            <a:xfrm>
              <a:off x="9166788" y="3033414"/>
              <a:ext cx="217480" cy="21748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2" name="Oval 11"/>
            <p:cNvSpPr/>
            <p:nvPr/>
          </p:nvSpPr>
          <p:spPr>
            <a:xfrm>
              <a:off x="9853155" y="2487394"/>
              <a:ext cx="217480" cy="21748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5" name="Oval 4"/>
            <p:cNvSpPr/>
            <p:nvPr/>
          </p:nvSpPr>
          <p:spPr>
            <a:xfrm>
              <a:off x="3108043" y="4001420"/>
              <a:ext cx="217480" cy="21748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6" name="Oval 5"/>
            <p:cNvSpPr/>
            <p:nvPr/>
          </p:nvSpPr>
          <p:spPr>
            <a:xfrm>
              <a:off x="4499912" y="4153655"/>
              <a:ext cx="217480" cy="21748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7" name="Oval 6"/>
            <p:cNvSpPr/>
            <p:nvPr/>
          </p:nvSpPr>
          <p:spPr>
            <a:xfrm>
              <a:off x="4967492" y="3783939"/>
              <a:ext cx="217480" cy="21748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8" name="Oval 7"/>
            <p:cNvSpPr/>
            <p:nvPr/>
          </p:nvSpPr>
          <p:spPr>
            <a:xfrm>
              <a:off x="6112883" y="4146405"/>
              <a:ext cx="217480" cy="21748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" name="Oval 8"/>
            <p:cNvSpPr/>
            <p:nvPr/>
          </p:nvSpPr>
          <p:spPr>
            <a:xfrm>
              <a:off x="8106493" y="2487394"/>
              <a:ext cx="217480" cy="21748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1" name="Oval 10"/>
            <p:cNvSpPr/>
            <p:nvPr/>
          </p:nvSpPr>
          <p:spPr>
            <a:xfrm>
              <a:off x="1769211" y="4993492"/>
              <a:ext cx="217480" cy="21748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sp>
        <p:nvSpPr>
          <p:cNvPr id="18" name="Teardrop 17"/>
          <p:cNvSpPr/>
          <p:nvPr/>
        </p:nvSpPr>
        <p:spPr>
          <a:xfrm rot="16878421">
            <a:off x="2469163" y="3807645"/>
            <a:ext cx="440663" cy="440663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>
              <a:solidFill>
                <a:schemeClr val="bg2"/>
              </a:solidFill>
            </a:endParaRPr>
          </a:p>
        </p:txBody>
      </p:sp>
      <p:sp>
        <p:nvSpPr>
          <p:cNvPr id="19" name="TextBox 25"/>
          <p:cNvSpPr txBox="1"/>
          <p:nvPr/>
        </p:nvSpPr>
        <p:spPr>
          <a:xfrm>
            <a:off x="2414850" y="3839322"/>
            <a:ext cx="521381" cy="3118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>
                <a:solidFill>
                  <a:schemeClr val="bg2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60</a:t>
            </a:r>
          </a:p>
        </p:txBody>
      </p:sp>
      <p:sp>
        <p:nvSpPr>
          <p:cNvPr id="20" name="Teardrop 19"/>
          <p:cNvSpPr/>
          <p:nvPr/>
        </p:nvSpPr>
        <p:spPr>
          <a:xfrm rot="11200169">
            <a:off x="3960335" y="2915306"/>
            <a:ext cx="440663" cy="440663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>
              <a:solidFill>
                <a:schemeClr val="bg2"/>
              </a:solidFill>
            </a:endParaRPr>
          </a:p>
        </p:txBody>
      </p:sp>
      <p:sp>
        <p:nvSpPr>
          <p:cNvPr id="21" name="TextBox 25"/>
          <p:cNvSpPr txBox="1"/>
          <p:nvPr/>
        </p:nvSpPr>
        <p:spPr>
          <a:xfrm>
            <a:off x="3908685" y="2947115"/>
            <a:ext cx="528475" cy="3118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>
                <a:solidFill>
                  <a:schemeClr val="bg2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50</a:t>
            </a:r>
          </a:p>
        </p:txBody>
      </p:sp>
      <p:sp>
        <p:nvSpPr>
          <p:cNvPr id="22" name="Teardrop 21"/>
          <p:cNvSpPr/>
          <p:nvPr/>
        </p:nvSpPr>
        <p:spPr>
          <a:xfrm rot="5400000">
            <a:off x="815131" y="3823560"/>
            <a:ext cx="440663" cy="440663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>
              <a:solidFill>
                <a:schemeClr val="bg2"/>
              </a:solidFill>
            </a:endParaRPr>
          </a:p>
        </p:txBody>
      </p:sp>
      <p:sp>
        <p:nvSpPr>
          <p:cNvPr id="23" name="TextBox 25"/>
          <p:cNvSpPr txBox="1"/>
          <p:nvPr/>
        </p:nvSpPr>
        <p:spPr>
          <a:xfrm>
            <a:off x="811975" y="3865455"/>
            <a:ext cx="481441" cy="3118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>
                <a:solidFill>
                  <a:schemeClr val="bg2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110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704828" y="4998223"/>
            <a:ext cx="287974" cy="16541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5" name="TextBox 25"/>
          <p:cNvSpPr txBox="1"/>
          <p:nvPr/>
        </p:nvSpPr>
        <p:spPr>
          <a:xfrm>
            <a:off x="953595" y="4921260"/>
            <a:ext cx="2100746" cy="7620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ea typeface="Open Sans" panose="020B0606030504020204" pitchFamily="34" charset="0"/>
                <a:cs typeface="Open Sans" panose="020B0606030504020204" pitchFamily="34" charset="0"/>
              </a:rPr>
              <a:t>Research and Planning</a:t>
            </a:r>
            <a:endParaRPr lang="en-GB" sz="16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3563527" y="4954740"/>
            <a:ext cx="221879" cy="16541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7" name="TextBox 25"/>
          <p:cNvSpPr txBox="1"/>
          <p:nvPr/>
        </p:nvSpPr>
        <p:spPr>
          <a:xfrm>
            <a:off x="3830510" y="4797251"/>
            <a:ext cx="2278788" cy="7620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ea typeface="Open Sans" panose="020B0606030504020204" pitchFamily="34" charset="0"/>
                <a:cs typeface="Open Sans" panose="020B0606030504020204" pitchFamily="34" charset="0"/>
              </a:rPr>
              <a:t>Designing and Prototyping</a:t>
            </a:r>
            <a:endParaRPr lang="en-GB" sz="16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Rectangle: Rounded Corners 27"/>
          <p:cNvSpPr/>
          <p:nvPr/>
        </p:nvSpPr>
        <p:spPr>
          <a:xfrm>
            <a:off x="6618484" y="4960864"/>
            <a:ext cx="298260" cy="16541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9" name="TextBox 25"/>
          <p:cNvSpPr txBox="1"/>
          <p:nvPr/>
        </p:nvSpPr>
        <p:spPr>
          <a:xfrm>
            <a:off x="6979800" y="4824911"/>
            <a:ext cx="2164200" cy="7187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500" b="1" dirty="0">
                <a:ea typeface="Open Sans" panose="020B0606030504020204" pitchFamily="34" charset="0"/>
                <a:cs typeface="Open Sans" panose="020B0606030504020204" pitchFamily="34" charset="0"/>
              </a:rPr>
              <a:t>Front End Development</a:t>
            </a:r>
            <a:endParaRPr lang="en-GB" sz="15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Title 39"/>
          <p:cNvSpPr>
            <a:spLocks noGrp="1"/>
          </p:cNvSpPr>
          <p:nvPr>
            <p:ph type="ctrTitle"/>
          </p:nvPr>
        </p:nvSpPr>
        <p:spPr>
          <a:xfrm>
            <a:off x="399397" y="876094"/>
            <a:ext cx="8370529" cy="483487"/>
          </a:xfrm>
        </p:spPr>
        <p:txBody>
          <a:bodyPr>
            <a:noAutofit/>
          </a:bodyPr>
          <a:lstStyle/>
          <a:p>
            <a:r>
              <a:rPr lang="en-GB" sz="3200" dirty="0">
                <a:ea typeface="Roboto" pitchFamily="2" charset="0"/>
              </a:rPr>
              <a:t>Service Rendered</a:t>
            </a:r>
            <a:endParaRPr lang="en-GB" sz="4000" dirty="0">
              <a:ea typeface="Roboto" pitchFamily="2" charset="0"/>
            </a:endParaRPr>
          </a:p>
        </p:txBody>
      </p:sp>
      <p:sp>
        <p:nvSpPr>
          <p:cNvPr id="41" name="Subtitle 40"/>
          <p:cNvSpPr>
            <a:spLocks noGrp="1"/>
          </p:cNvSpPr>
          <p:nvPr>
            <p:ph type="subTitle" idx="1"/>
          </p:nvPr>
        </p:nvSpPr>
        <p:spPr>
          <a:xfrm>
            <a:off x="386519" y="1292052"/>
            <a:ext cx="8370529" cy="2695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Service Required and Timeline</a:t>
            </a:r>
            <a:endParaRPr lang="en-GB" sz="14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16191B7-D038-4467-9773-EF1FB52CBA16}"/>
              </a:ext>
            </a:extLst>
          </p:cNvPr>
          <p:cNvSpPr/>
          <p:nvPr/>
        </p:nvSpPr>
        <p:spPr>
          <a:xfrm>
            <a:off x="641839" y="5953241"/>
            <a:ext cx="298260" cy="16541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27616A2A-3F14-4407-A33C-DE5831795974}"/>
              </a:ext>
            </a:extLst>
          </p:cNvPr>
          <p:cNvSpPr txBox="1"/>
          <p:nvPr/>
        </p:nvSpPr>
        <p:spPr>
          <a:xfrm>
            <a:off x="1003155" y="5817288"/>
            <a:ext cx="2164200" cy="3724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500" b="1" dirty="0">
                <a:ea typeface="Open Sans" panose="020B0606030504020204" pitchFamily="34" charset="0"/>
                <a:cs typeface="Open Sans" panose="020B0606030504020204" pitchFamily="34" charset="0"/>
              </a:rPr>
              <a:t>Back End Planning</a:t>
            </a:r>
            <a:endParaRPr lang="en-GB" sz="15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Teardrop 37">
            <a:extLst>
              <a:ext uri="{FF2B5EF4-FFF2-40B4-BE49-F238E27FC236}">
                <a16:creationId xmlns:a16="http://schemas.microsoft.com/office/drawing/2014/main" id="{E33EE024-A00D-404E-8F67-C6D3CDA11056}"/>
              </a:ext>
            </a:extLst>
          </p:cNvPr>
          <p:cNvSpPr/>
          <p:nvPr/>
        </p:nvSpPr>
        <p:spPr>
          <a:xfrm rot="5400000">
            <a:off x="7089284" y="1934270"/>
            <a:ext cx="440663" cy="440663"/>
          </a:xfrm>
          <a:prstGeom prst="teardrop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>
              <a:solidFill>
                <a:schemeClr val="bg2"/>
              </a:solidFill>
            </a:endParaRPr>
          </a:p>
        </p:txBody>
      </p:sp>
      <p:sp>
        <p:nvSpPr>
          <p:cNvPr id="42" name="TextBox 25">
            <a:extLst>
              <a:ext uri="{FF2B5EF4-FFF2-40B4-BE49-F238E27FC236}">
                <a16:creationId xmlns:a16="http://schemas.microsoft.com/office/drawing/2014/main" id="{1322480D-867D-49C5-92F6-10EAD706B302}"/>
              </a:ext>
            </a:extLst>
          </p:cNvPr>
          <p:cNvSpPr txBox="1"/>
          <p:nvPr/>
        </p:nvSpPr>
        <p:spPr>
          <a:xfrm>
            <a:off x="7106735" y="1966079"/>
            <a:ext cx="338023" cy="311817"/>
          </a:xfrm>
          <a:prstGeom prst="rect">
            <a:avLst/>
          </a:prstGeom>
          <a:solidFill>
            <a:schemeClr val="bg2">
              <a:lumMod val="50000"/>
            </a:schemeClr>
          </a:solidFill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>
                <a:solidFill>
                  <a:schemeClr val="bg2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40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B115A54-F695-438D-ACAB-C7003BE97548}"/>
              </a:ext>
            </a:extLst>
          </p:cNvPr>
          <p:cNvSpPr/>
          <p:nvPr/>
        </p:nvSpPr>
        <p:spPr>
          <a:xfrm>
            <a:off x="6632549" y="5912165"/>
            <a:ext cx="221879" cy="16541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44" name="TextBox 25">
            <a:extLst>
              <a:ext uri="{FF2B5EF4-FFF2-40B4-BE49-F238E27FC236}">
                <a16:creationId xmlns:a16="http://schemas.microsoft.com/office/drawing/2014/main" id="{0F6985FC-09F6-455D-B14E-149E57FDA129}"/>
              </a:ext>
            </a:extLst>
          </p:cNvPr>
          <p:cNvSpPr txBox="1"/>
          <p:nvPr/>
        </p:nvSpPr>
        <p:spPr>
          <a:xfrm>
            <a:off x="6899532" y="5754676"/>
            <a:ext cx="2278788" cy="3927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ea typeface="Open Sans" panose="020B0606030504020204" pitchFamily="34" charset="0"/>
                <a:cs typeface="Open Sans" panose="020B0606030504020204" pitchFamily="34" charset="0"/>
              </a:rPr>
              <a:t>Testing</a:t>
            </a:r>
            <a:endParaRPr lang="en-GB" sz="16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8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5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40" grpId="0"/>
      <p:bldP spid="41" grpId="0" build="p"/>
      <p:bldP spid="34" grpId="0" animBg="1"/>
      <p:bldP spid="35" grpId="0"/>
      <p:bldP spid="38" grpId="0" animBg="1"/>
      <p:bldP spid="42" grpId="0" animBg="1"/>
      <p:bldP spid="43" grpId="0" animBg="1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56564"/>
              </p:ext>
            </p:extLst>
          </p:nvPr>
        </p:nvGraphicFramePr>
        <p:xfrm>
          <a:off x="377640" y="1173473"/>
          <a:ext cx="8370529" cy="5306856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457556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457556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457556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3997861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</a:tblGrid>
              <a:tr h="697866">
                <a:tc>
                  <a:txBody>
                    <a:bodyPr/>
                    <a:lstStyle/>
                    <a:p>
                      <a:pPr algn="ctr"/>
                      <a:r>
                        <a:rPr lang="en-ZA" sz="1400" dirty="0"/>
                        <a:t>Task</a:t>
                      </a:r>
                    </a:p>
                    <a:p>
                      <a:pPr algn="ctr"/>
                      <a:r>
                        <a:rPr lang="en-ZA" sz="1400" dirty="0"/>
                        <a:t>Description</a:t>
                      </a:r>
                      <a:endParaRPr lang="en-ZA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Estimated Time Frame</a:t>
                      </a:r>
                      <a:endParaRPr lang="en-ZA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Estimated Cost</a:t>
                      </a:r>
                      <a:endParaRPr lang="en-ZA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Task</a:t>
                      </a:r>
                      <a:endParaRPr lang="en-ZA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68165"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Research and Planning</a:t>
                      </a:r>
                      <a:endParaRPr lang="en-ZA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200" dirty="0"/>
                        <a:t>110</a:t>
                      </a:r>
                      <a:endParaRPr lang="en-ZA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200" dirty="0"/>
                        <a:t>5100</a:t>
                      </a:r>
                      <a:endParaRPr lang="en-ZA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200" dirty="0"/>
                        <a:t>Features of website, Identifying the need, Who is using and buying, e-commerce platform</a:t>
                      </a:r>
                      <a:endParaRPr lang="en-ZA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68165"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Prototyping</a:t>
                      </a:r>
                      <a:endParaRPr lang="en-ZA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200" dirty="0"/>
                        <a:t>60</a:t>
                      </a:r>
                      <a:endParaRPr lang="en-ZA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200" dirty="0"/>
                        <a:t>3400</a:t>
                      </a:r>
                      <a:endParaRPr lang="en-ZA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200" dirty="0"/>
                        <a:t>Detailed Specs, Wireframes, </a:t>
                      </a:r>
                      <a:r>
                        <a:rPr lang="en-ZA" sz="1200" dirty="0" err="1"/>
                        <a:t>Mockup</a:t>
                      </a:r>
                      <a:r>
                        <a:rPr lang="en-ZA" sz="1200" dirty="0"/>
                        <a:t> and Prototype Design</a:t>
                      </a:r>
                      <a:endParaRPr lang="en-ZA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68165"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Front End Development </a:t>
                      </a:r>
                      <a:endParaRPr lang="en-ZA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200" dirty="0"/>
                        <a:t>50</a:t>
                      </a:r>
                      <a:endParaRPr lang="en-ZA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3000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200" dirty="0"/>
                        <a:t>Scalability, Working on different platform, Page Responsiveness, QA testing</a:t>
                      </a:r>
                      <a:endParaRPr lang="en-ZA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68165"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Back End Development</a:t>
                      </a:r>
                      <a:endParaRPr lang="en-ZA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3400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200" dirty="0"/>
                        <a:t>Database Connectivity, Complex queries, Social media integration, Data Processing</a:t>
                      </a:r>
                      <a:endParaRPr lang="en-ZA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68165"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Testing</a:t>
                      </a:r>
                      <a:endParaRPr lang="en-ZA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200" dirty="0"/>
                        <a:t>40</a:t>
                      </a:r>
                      <a:endParaRPr lang="en-ZA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200" dirty="0"/>
                        <a:t>Finding Bugs, GAP analysis, Security</a:t>
                      </a:r>
                      <a:endParaRPr lang="en-ZA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  <a:tr h="768165">
                <a:tc>
                  <a:txBody>
                    <a:bodyPr/>
                    <a:lstStyle/>
                    <a:p>
                      <a:pPr algn="ctr"/>
                      <a:r>
                        <a:rPr lang="en-ZA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Other Cost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100+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1700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SEO + Content writing + Domain and Hosting + Maintenance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45370378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8820000" y="5635763"/>
            <a:ext cx="324000" cy="324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63C2B1-18E8-41AF-80D1-8F64E254F62B}"/>
              </a:ext>
            </a:extLst>
          </p:cNvPr>
          <p:cNvSpPr txBox="1">
            <a:spLocks/>
          </p:cNvSpPr>
          <p:nvPr/>
        </p:nvSpPr>
        <p:spPr>
          <a:xfrm>
            <a:off x="377641" y="310605"/>
            <a:ext cx="8370529" cy="36261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latin typeface="+mn-lt"/>
              </a:rPr>
              <a:t>Budgeting &amp; Timeline	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085EA0F-7258-4F4A-B0C6-DACFA6F6EB60}"/>
              </a:ext>
            </a:extLst>
          </p:cNvPr>
          <p:cNvSpPr txBox="1">
            <a:spLocks/>
          </p:cNvSpPr>
          <p:nvPr/>
        </p:nvSpPr>
        <p:spPr>
          <a:xfrm>
            <a:off x="377642" y="682342"/>
            <a:ext cx="8370529" cy="414732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900" dirty="0"/>
              <a:t>Money and Time Matters</a:t>
            </a:r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Placeholder 4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-10096" y="0"/>
            <a:ext cx="9144000" cy="6857999"/>
          </a:xfrm>
          <a:prstGeom prst="rect">
            <a:avLst/>
          </a:prstGeom>
          <a:solidFill>
            <a:schemeClr val="tx1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56" name="Title 41"/>
          <p:cNvSpPr>
            <a:spLocks noGrp="1"/>
          </p:cNvSpPr>
          <p:nvPr>
            <p:ph type="ctrTitle"/>
          </p:nvPr>
        </p:nvSpPr>
        <p:spPr>
          <a:xfrm>
            <a:off x="386518" y="1207249"/>
            <a:ext cx="8370529" cy="362615"/>
          </a:xfrm>
        </p:spPr>
        <p:txBody>
          <a:bodyPr>
            <a:noAutofit/>
          </a:bodyPr>
          <a:lstStyle/>
          <a:p>
            <a:r>
              <a:rPr lang="en-GB" b="1" dirty="0">
                <a:solidFill>
                  <a:schemeClr val="bg2"/>
                </a:solidFill>
                <a:ea typeface="Roboto" pitchFamily="2" charset="0"/>
              </a:rPr>
              <a:t>Budget and Pricing Estimate</a:t>
            </a:r>
            <a:endParaRPr lang="en-GB" sz="3300" b="1" dirty="0">
              <a:solidFill>
                <a:schemeClr val="bg2"/>
              </a:solidFill>
              <a:ea typeface="Roboto" pitchFamily="2" charset="0"/>
            </a:endParaRPr>
          </a:p>
        </p:txBody>
      </p:sp>
      <p:sp>
        <p:nvSpPr>
          <p:cNvPr id="43" name="Subtitle 42"/>
          <p:cNvSpPr>
            <a:spLocks noGrp="1"/>
          </p:cNvSpPr>
          <p:nvPr>
            <p:ph type="subTitle" idx="1"/>
          </p:nvPr>
        </p:nvSpPr>
        <p:spPr>
          <a:xfrm>
            <a:off x="386519" y="1578985"/>
            <a:ext cx="8370529" cy="4666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2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Costs involved for various customizations and features</a:t>
            </a:r>
            <a:r>
              <a:rPr lang="en-GB" dirty="0">
                <a:solidFill>
                  <a:schemeClr val="bg2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1242418" y="2535925"/>
            <a:ext cx="1573475" cy="2660813"/>
          </a:xfrm>
          <a:custGeom>
            <a:avLst/>
            <a:gdLst>
              <a:gd name="T0" fmla="*/ 2388 w 2388"/>
              <a:gd name="T1" fmla="*/ 3998 h 4046"/>
              <a:gd name="T2" fmla="*/ 2350 w 2388"/>
              <a:gd name="T3" fmla="*/ 4046 h 4046"/>
              <a:gd name="T4" fmla="*/ 38 w 2388"/>
              <a:gd name="T5" fmla="*/ 4046 h 4046"/>
              <a:gd name="T6" fmla="*/ 0 w 2388"/>
              <a:gd name="T7" fmla="*/ 3998 h 4046"/>
              <a:gd name="T8" fmla="*/ 0 w 2388"/>
              <a:gd name="T9" fmla="*/ 48 h 4046"/>
              <a:gd name="T10" fmla="*/ 38 w 2388"/>
              <a:gd name="T11" fmla="*/ 0 h 4046"/>
              <a:gd name="T12" fmla="*/ 2350 w 2388"/>
              <a:gd name="T13" fmla="*/ 0 h 4046"/>
              <a:gd name="T14" fmla="*/ 2388 w 2388"/>
              <a:gd name="T15" fmla="*/ 48 h 4046"/>
              <a:gd name="T16" fmla="*/ 2388 w 2388"/>
              <a:gd name="T17" fmla="*/ 3998 h 4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8" h="4046">
                <a:moveTo>
                  <a:pt x="2388" y="3998"/>
                </a:moveTo>
                <a:cubicBezTo>
                  <a:pt x="2388" y="4025"/>
                  <a:pt x="2371" y="4046"/>
                  <a:pt x="2350" y="4046"/>
                </a:cubicBezTo>
                <a:cubicBezTo>
                  <a:pt x="38" y="4046"/>
                  <a:pt x="38" y="4046"/>
                  <a:pt x="38" y="4046"/>
                </a:cubicBezTo>
                <a:cubicBezTo>
                  <a:pt x="17" y="4046"/>
                  <a:pt x="0" y="4025"/>
                  <a:pt x="0" y="399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17" y="0"/>
                  <a:pt x="38" y="0"/>
                </a:cubicBezTo>
                <a:cubicBezTo>
                  <a:pt x="2350" y="0"/>
                  <a:pt x="2350" y="0"/>
                  <a:pt x="2350" y="0"/>
                </a:cubicBezTo>
                <a:cubicBezTo>
                  <a:pt x="2371" y="0"/>
                  <a:pt x="2388" y="22"/>
                  <a:pt x="2388" y="48"/>
                </a:cubicBezTo>
                <a:lnTo>
                  <a:pt x="2388" y="39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grpSp>
        <p:nvGrpSpPr>
          <p:cNvPr id="7" name="Group 6"/>
          <p:cNvGrpSpPr/>
          <p:nvPr/>
        </p:nvGrpSpPr>
        <p:grpSpPr>
          <a:xfrm>
            <a:off x="1357480" y="2713313"/>
            <a:ext cx="207113" cy="130404"/>
            <a:chOff x="5916612" y="3319463"/>
            <a:chExt cx="342901" cy="215900"/>
          </a:xfrm>
          <a:solidFill>
            <a:schemeClr val="bg2"/>
          </a:solidFill>
        </p:grpSpPr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5916612" y="3319463"/>
              <a:ext cx="223838" cy="215900"/>
            </a:xfrm>
            <a:custGeom>
              <a:avLst/>
              <a:gdLst>
                <a:gd name="T0" fmla="*/ 4 w 80"/>
                <a:gd name="T1" fmla="*/ 77 h 77"/>
                <a:gd name="T2" fmla="*/ 10 w 80"/>
                <a:gd name="T3" fmla="*/ 64 h 77"/>
                <a:gd name="T4" fmla="*/ 30 w 80"/>
                <a:gd name="T5" fmla="*/ 46 h 77"/>
                <a:gd name="T6" fmla="*/ 20 w 80"/>
                <a:gd name="T7" fmla="*/ 24 h 77"/>
                <a:gd name="T8" fmla="*/ 41 w 80"/>
                <a:gd name="T9" fmla="*/ 0 h 77"/>
                <a:gd name="T10" fmla="*/ 61 w 80"/>
                <a:gd name="T11" fmla="*/ 26 h 77"/>
                <a:gd name="T12" fmla="*/ 51 w 80"/>
                <a:gd name="T13" fmla="*/ 46 h 77"/>
                <a:gd name="T14" fmla="*/ 73 w 80"/>
                <a:gd name="T15" fmla="*/ 63 h 77"/>
                <a:gd name="T16" fmla="*/ 80 w 80"/>
                <a:gd name="T17" fmla="*/ 77 h 77"/>
                <a:gd name="T18" fmla="*/ 4 w 80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77">
                  <a:moveTo>
                    <a:pt x="4" y="77"/>
                  </a:moveTo>
                  <a:cubicBezTo>
                    <a:pt x="4" y="77"/>
                    <a:pt x="0" y="67"/>
                    <a:pt x="10" y="64"/>
                  </a:cubicBezTo>
                  <a:cubicBezTo>
                    <a:pt x="20" y="60"/>
                    <a:pt x="30" y="57"/>
                    <a:pt x="30" y="46"/>
                  </a:cubicBezTo>
                  <a:cubicBezTo>
                    <a:pt x="30" y="46"/>
                    <a:pt x="20" y="41"/>
                    <a:pt x="20" y="24"/>
                  </a:cubicBezTo>
                  <a:cubicBezTo>
                    <a:pt x="20" y="9"/>
                    <a:pt x="28" y="0"/>
                    <a:pt x="41" y="0"/>
                  </a:cubicBezTo>
                  <a:cubicBezTo>
                    <a:pt x="54" y="0"/>
                    <a:pt x="61" y="9"/>
                    <a:pt x="61" y="26"/>
                  </a:cubicBezTo>
                  <a:cubicBezTo>
                    <a:pt x="61" y="26"/>
                    <a:pt x="58" y="42"/>
                    <a:pt x="51" y="46"/>
                  </a:cubicBezTo>
                  <a:cubicBezTo>
                    <a:pt x="52" y="49"/>
                    <a:pt x="50" y="59"/>
                    <a:pt x="73" y="63"/>
                  </a:cubicBezTo>
                  <a:cubicBezTo>
                    <a:pt x="80" y="63"/>
                    <a:pt x="80" y="70"/>
                    <a:pt x="80" y="77"/>
                  </a:cubicBezTo>
                  <a:lnTo>
                    <a:pt x="4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>
                <a:solidFill>
                  <a:schemeClr val="bg2"/>
                </a:solidFill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115050" y="3348038"/>
              <a:ext cx="144463" cy="187325"/>
            </a:xfrm>
            <a:custGeom>
              <a:avLst/>
              <a:gdLst>
                <a:gd name="T0" fmla="*/ 15 w 52"/>
                <a:gd name="T1" fmla="*/ 67 h 67"/>
                <a:gd name="T2" fmla="*/ 52 w 52"/>
                <a:gd name="T3" fmla="*/ 67 h 67"/>
                <a:gd name="T4" fmla="*/ 45 w 52"/>
                <a:gd name="T5" fmla="*/ 54 h 67"/>
                <a:gd name="T6" fmla="*/ 27 w 52"/>
                <a:gd name="T7" fmla="*/ 40 h 67"/>
                <a:gd name="T8" fmla="*/ 35 w 52"/>
                <a:gd name="T9" fmla="*/ 23 h 67"/>
                <a:gd name="T10" fmla="*/ 18 w 52"/>
                <a:gd name="T11" fmla="*/ 0 h 67"/>
                <a:gd name="T12" fmla="*/ 0 w 52"/>
                <a:gd name="T13" fmla="*/ 21 h 67"/>
                <a:gd name="T14" fmla="*/ 9 w 52"/>
                <a:gd name="T15" fmla="*/ 40 h 67"/>
                <a:gd name="T16" fmla="*/ 5 w 52"/>
                <a:gd name="T17" fmla="*/ 48 h 67"/>
                <a:gd name="T18" fmla="*/ 14 w 52"/>
                <a:gd name="T19" fmla="*/ 56 h 67"/>
                <a:gd name="T20" fmla="*/ 15 w 52"/>
                <a:gd name="T2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67">
                  <a:moveTo>
                    <a:pt x="15" y="67"/>
                  </a:moveTo>
                  <a:cubicBezTo>
                    <a:pt x="52" y="67"/>
                    <a:pt x="52" y="67"/>
                    <a:pt x="52" y="67"/>
                  </a:cubicBezTo>
                  <a:cubicBezTo>
                    <a:pt x="52" y="61"/>
                    <a:pt x="51" y="55"/>
                    <a:pt x="45" y="54"/>
                  </a:cubicBezTo>
                  <a:cubicBezTo>
                    <a:pt x="26" y="51"/>
                    <a:pt x="27" y="43"/>
                    <a:pt x="27" y="40"/>
                  </a:cubicBezTo>
                  <a:cubicBezTo>
                    <a:pt x="33" y="37"/>
                    <a:pt x="35" y="23"/>
                    <a:pt x="35" y="23"/>
                  </a:cubicBezTo>
                  <a:cubicBezTo>
                    <a:pt x="35" y="9"/>
                    <a:pt x="29" y="0"/>
                    <a:pt x="18" y="0"/>
                  </a:cubicBezTo>
                  <a:cubicBezTo>
                    <a:pt x="7" y="0"/>
                    <a:pt x="0" y="8"/>
                    <a:pt x="0" y="21"/>
                  </a:cubicBezTo>
                  <a:cubicBezTo>
                    <a:pt x="0" y="36"/>
                    <a:pt x="9" y="40"/>
                    <a:pt x="9" y="40"/>
                  </a:cubicBezTo>
                  <a:cubicBezTo>
                    <a:pt x="9" y="44"/>
                    <a:pt x="7" y="47"/>
                    <a:pt x="5" y="48"/>
                  </a:cubicBezTo>
                  <a:cubicBezTo>
                    <a:pt x="5" y="48"/>
                    <a:pt x="12" y="50"/>
                    <a:pt x="14" y="56"/>
                  </a:cubicBezTo>
                  <a:cubicBezTo>
                    <a:pt x="16" y="61"/>
                    <a:pt x="15" y="67"/>
                    <a:pt x="1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>
                <a:solidFill>
                  <a:schemeClr val="bg2"/>
                </a:solidFill>
              </a:endParaRPr>
            </a:p>
          </p:txBody>
        </p:sp>
      </p:grpSp>
      <p:sp>
        <p:nvSpPr>
          <p:cNvPr id="8" name="Freeform 5"/>
          <p:cNvSpPr>
            <a:spLocks/>
          </p:cNvSpPr>
          <p:nvPr/>
        </p:nvSpPr>
        <p:spPr bwMode="auto">
          <a:xfrm>
            <a:off x="1242418" y="3540801"/>
            <a:ext cx="1573475" cy="1655937"/>
          </a:xfrm>
          <a:custGeom>
            <a:avLst/>
            <a:gdLst>
              <a:gd name="T0" fmla="*/ 2388 w 2388"/>
              <a:gd name="T1" fmla="*/ 3998 h 4046"/>
              <a:gd name="T2" fmla="*/ 2350 w 2388"/>
              <a:gd name="T3" fmla="*/ 4046 h 4046"/>
              <a:gd name="T4" fmla="*/ 38 w 2388"/>
              <a:gd name="T5" fmla="*/ 4046 h 4046"/>
              <a:gd name="T6" fmla="*/ 0 w 2388"/>
              <a:gd name="T7" fmla="*/ 3998 h 4046"/>
              <a:gd name="T8" fmla="*/ 0 w 2388"/>
              <a:gd name="T9" fmla="*/ 48 h 4046"/>
              <a:gd name="T10" fmla="*/ 38 w 2388"/>
              <a:gd name="T11" fmla="*/ 0 h 4046"/>
              <a:gd name="T12" fmla="*/ 2350 w 2388"/>
              <a:gd name="T13" fmla="*/ 0 h 4046"/>
              <a:gd name="T14" fmla="*/ 2388 w 2388"/>
              <a:gd name="T15" fmla="*/ 48 h 4046"/>
              <a:gd name="T16" fmla="*/ 2388 w 2388"/>
              <a:gd name="T17" fmla="*/ 3998 h 4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8" h="4046">
                <a:moveTo>
                  <a:pt x="2388" y="3998"/>
                </a:moveTo>
                <a:cubicBezTo>
                  <a:pt x="2388" y="4025"/>
                  <a:pt x="2371" y="4046"/>
                  <a:pt x="2350" y="4046"/>
                </a:cubicBezTo>
                <a:cubicBezTo>
                  <a:pt x="38" y="4046"/>
                  <a:pt x="38" y="4046"/>
                  <a:pt x="38" y="4046"/>
                </a:cubicBezTo>
                <a:cubicBezTo>
                  <a:pt x="17" y="4046"/>
                  <a:pt x="0" y="4025"/>
                  <a:pt x="0" y="399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17" y="0"/>
                  <a:pt x="38" y="0"/>
                </a:cubicBezTo>
                <a:cubicBezTo>
                  <a:pt x="2350" y="0"/>
                  <a:pt x="2350" y="0"/>
                  <a:pt x="2350" y="0"/>
                </a:cubicBezTo>
                <a:cubicBezTo>
                  <a:pt x="2371" y="0"/>
                  <a:pt x="2388" y="22"/>
                  <a:pt x="2388" y="48"/>
                </a:cubicBezTo>
                <a:lnTo>
                  <a:pt x="2388" y="39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9" name="TextBox 8"/>
          <p:cNvSpPr txBox="1"/>
          <p:nvPr/>
        </p:nvSpPr>
        <p:spPr>
          <a:xfrm>
            <a:off x="1506485" y="2796128"/>
            <a:ext cx="108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2"/>
                </a:solidFill>
                <a:latin typeface="+mj-lt"/>
                <a:ea typeface="Roboto" pitchFamily="2" charset="0"/>
              </a:rPr>
              <a:t>$117</a:t>
            </a:r>
          </a:p>
        </p:txBody>
      </p:sp>
      <p:sp>
        <p:nvSpPr>
          <p:cNvPr id="10" name="TextBox 25"/>
          <p:cNvSpPr txBox="1"/>
          <p:nvPr/>
        </p:nvSpPr>
        <p:spPr>
          <a:xfrm>
            <a:off x="1667459" y="3249876"/>
            <a:ext cx="955928" cy="2512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>
              <a:lnSpc>
                <a:spcPct val="15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900" dirty="0">
                <a:solidFill>
                  <a:schemeClr val="bg2"/>
                </a:solidFill>
                <a:ea typeface="Open Sans Light" pitchFamily="34"/>
                <a:cs typeface="Open Sans Light" pitchFamily="34"/>
              </a:rPr>
              <a:t>/Year</a:t>
            </a:r>
            <a:endParaRPr lang="en-US" sz="900" dirty="0">
              <a:solidFill>
                <a:schemeClr val="bg2"/>
              </a:solidFill>
              <a:ea typeface="Open Sans Light" pitchFamily="34"/>
              <a:cs typeface="Open Sans Light" pitchFamily="34"/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1499322" y="4779321"/>
            <a:ext cx="1059668" cy="30683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TextBox 25"/>
          <p:cNvSpPr txBox="1"/>
          <p:nvPr/>
        </p:nvSpPr>
        <p:spPr>
          <a:xfrm>
            <a:off x="1370028" y="3624399"/>
            <a:ext cx="1318255" cy="8486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Domain Fee</a:t>
            </a:r>
          </a:p>
        </p:txBody>
      </p:sp>
      <p:sp>
        <p:nvSpPr>
          <p:cNvPr id="14" name="TextBox 25"/>
          <p:cNvSpPr txBox="1"/>
          <p:nvPr/>
        </p:nvSpPr>
        <p:spPr>
          <a:xfrm>
            <a:off x="1499322" y="4778260"/>
            <a:ext cx="105966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9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Detail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3595093" y="2535925"/>
            <a:ext cx="1573475" cy="2660813"/>
          </a:xfrm>
          <a:custGeom>
            <a:avLst/>
            <a:gdLst>
              <a:gd name="T0" fmla="*/ 2388 w 2388"/>
              <a:gd name="T1" fmla="*/ 3998 h 4046"/>
              <a:gd name="T2" fmla="*/ 2350 w 2388"/>
              <a:gd name="T3" fmla="*/ 4046 h 4046"/>
              <a:gd name="T4" fmla="*/ 38 w 2388"/>
              <a:gd name="T5" fmla="*/ 4046 h 4046"/>
              <a:gd name="T6" fmla="*/ 0 w 2388"/>
              <a:gd name="T7" fmla="*/ 3998 h 4046"/>
              <a:gd name="T8" fmla="*/ 0 w 2388"/>
              <a:gd name="T9" fmla="*/ 48 h 4046"/>
              <a:gd name="T10" fmla="*/ 38 w 2388"/>
              <a:gd name="T11" fmla="*/ 0 h 4046"/>
              <a:gd name="T12" fmla="*/ 2350 w 2388"/>
              <a:gd name="T13" fmla="*/ 0 h 4046"/>
              <a:gd name="T14" fmla="*/ 2388 w 2388"/>
              <a:gd name="T15" fmla="*/ 48 h 4046"/>
              <a:gd name="T16" fmla="*/ 2388 w 2388"/>
              <a:gd name="T17" fmla="*/ 3998 h 4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8" h="4046">
                <a:moveTo>
                  <a:pt x="2388" y="3998"/>
                </a:moveTo>
                <a:cubicBezTo>
                  <a:pt x="2388" y="4025"/>
                  <a:pt x="2371" y="4046"/>
                  <a:pt x="2350" y="4046"/>
                </a:cubicBezTo>
                <a:cubicBezTo>
                  <a:pt x="38" y="4046"/>
                  <a:pt x="38" y="4046"/>
                  <a:pt x="38" y="4046"/>
                </a:cubicBezTo>
                <a:cubicBezTo>
                  <a:pt x="17" y="4046"/>
                  <a:pt x="0" y="4025"/>
                  <a:pt x="0" y="399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17" y="0"/>
                  <a:pt x="38" y="0"/>
                </a:cubicBezTo>
                <a:cubicBezTo>
                  <a:pt x="2350" y="0"/>
                  <a:pt x="2350" y="0"/>
                  <a:pt x="2350" y="0"/>
                </a:cubicBezTo>
                <a:cubicBezTo>
                  <a:pt x="2371" y="0"/>
                  <a:pt x="2388" y="22"/>
                  <a:pt x="2388" y="48"/>
                </a:cubicBezTo>
                <a:lnTo>
                  <a:pt x="2388" y="39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grpSp>
        <p:nvGrpSpPr>
          <p:cNvPr id="19" name="Group 18"/>
          <p:cNvGrpSpPr/>
          <p:nvPr/>
        </p:nvGrpSpPr>
        <p:grpSpPr>
          <a:xfrm>
            <a:off x="3726934" y="2702766"/>
            <a:ext cx="172593" cy="151499"/>
            <a:chOff x="10494963" y="2122488"/>
            <a:chExt cx="285750" cy="250826"/>
          </a:xfrm>
          <a:solidFill>
            <a:schemeClr val="bg2"/>
          </a:solidFill>
        </p:grpSpPr>
        <p:sp>
          <p:nvSpPr>
            <p:cNvPr id="27" name="Freeform 9"/>
            <p:cNvSpPr>
              <a:spLocks noEditPoints="1"/>
            </p:cNvSpPr>
            <p:nvPr/>
          </p:nvSpPr>
          <p:spPr bwMode="auto">
            <a:xfrm>
              <a:off x="10494963" y="2122488"/>
              <a:ext cx="285750" cy="125413"/>
            </a:xfrm>
            <a:custGeom>
              <a:avLst/>
              <a:gdLst>
                <a:gd name="T0" fmla="*/ 101 w 105"/>
                <a:gd name="T1" fmla="*/ 14 h 46"/>
                <a:gd name="T2" fmla="*/ 64 w 105"/>
                <a:gd name="T3" fmla="*/ 14 h 46"/>
                <a:gd name="T4" fmla="*/ 61 w 105"/>
                <a:gd name="T5" fmla="*/ 5 h 46"/>
                <a:gd name="T6" fmla="*/ 51 w 105"/>
                <a:gd name="T7" fmla="*/ 0 h 46"/>
                <a:gd name="T8" fmla="*/ 40 w 105"/>
                <a:gd name="T9" fmla="*/ 5 h 46"/>
                <a:gd name="T10" fmla="*/ 36 w 105"/>
                <a:gd name="T11" fmla="*/ 14 h 46"/>
                <a:gd name="T12" fmla="*/ 4 w 105"/>
                <a:gd name="T13" fmla="*/ 14 h 46"/>
                <a:gd name="T14" fmla="*/ 0 w 105"/>
                <a:gd name="T15" fmla="*/ 18 h 46"/>
                <a:gd name="T16" fmla="*/ 0 w 105"/>
                <a:gd name="T17" fmla="*/ 46 h 46"/>
                <a:gd name="T18" fmla="*/ 21 w 105"/>
                <a:gd name="T19" fmla="*/ 46 h 46"/>
                <a:gd name="T20" fmla="*/ 23 w 105"/>
                <a:gd name="T21" fmla="*/ 44 h 46"/>
                <a:gd name="T22" fmla="*/ 25 w 105"/>
                <a:gd name="T23" fmla="*/ 46 h 46"/>
                <a:gd name="T24" fmla="*/ 75 w 105"/>
                <a:gd name="T25" fmla="*/ 46 h 46"/>
                <a:gd name="T26" fmla="*/ 77 w 105"/>
                <a:gd name="T27" fmla="*/ 44 h 46"/>
                <a:gd name="T28" fmla="*/ 80 w 105"/>
                <a:gd name="T29" fmla="*/ 46 h 46"/>
                <a:gd name="T30" fmla="*/ 105 w 105"/>
                <a:gd name="T31" fmla="*/ 46 h 46"/>
                <a:gd name="T32" fmla="*/ 105 w 105"/>
                <a:gd name="T33" fmla="*/ 18 h 46"/>
                <a:gd name="T34" fmla="*/ 101 w 105"/>
                <a:gd name="T35" fmla="*/ 14 h 46"/>
                <a:gd name="T36" fmla="*/ 41 w 105"/>
                <a:gd name="T37" fmla="*/ 14 h 46"/>
                <a:gd name="T38" fmla="*/ 44 w 105"/>
                <a:gd name="T39" fmla="*/ 8 h 46"/>
                <a:gd name="T40" fmla="*/ 51 w 105"/>
                <a:gd name="T41" fmla="*/ 6 h 46"/>
                <a:gd name="T42" fmla="*/ 57 w 105"/>
                <a:gd name="T43" fmla="*/ 8 h 46"/>
                <a:gd name="T44" fmla="*/ 59 w 105"/>
                <a:gd name="T45" fmla="*/ 14 h 46"/>
                <a:gd name="T46" fmla="*/ 41 w 105"/>
                <a:gd name="T47" fmla="*/ 1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46">
                  <a:moveTo>
                    <a:pt x="101" y="14"/>
                  </a:moveTo>
                  <a:cubicBezTo>
                    <a:pt x="64" y="14"/>
                    <a:pt x="64" y="14"/>
                    <a:pt x="64" y="14"/>
                  </a:cubicBezTo>
                  <a:cubicBezTo>
                    <a:pt x="64" y="11"/>
                    <a:pt x="63" y="7"/>
                    <a:pt x="61" y="5"/>
                  </a:cubicBezTo>
                  <a:cubicBezTo>
                    <a:pt x="58" y="2"/>
                    <a:pt x="55" y="0"/>
                    <a:pt x="51" y="0"/>
                  </a:cubicBezTo>
                  <a:cubicBezTo>
                    <a:pt x="46" y="0"/>
                    <a:pt x="42" y="2"/>
                    <a:pt x="40" y="5"/>
                  </a:cubicBezTo>
                  <a:cubicBezTo>
                    <a:pt x="37" y="8"/>
                    <a:pt x="36" y="11"/>
                    <a:pt x="36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4" y="44"/>
                    <a:pt x="25" y="45"/>
                    <a:pt x="25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5"/>
                    <a:pt x="76" y="44"/>
                    <a:pt x="77" y="44"/>
                  </a:cubicBezTo>
                  <a:cubicBezTo>
                    <a:pt x="79" y="44"/>
                    <a:pt x="80" y="45"/>
                    <a:pt x="80" y="46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6"/>
                    <a:pt x="103" y="14"/>
                    <a:pt x="101" y="14"/>
                  </a:cubicBezTo>
                  <a:close/>
                  <a:moveTo>
                    <a:pt x="41" y="14"/>
                  </a:moveTo>
                  <a:cubicBezTo>
                    <a:pt x="42" y="12"/>
                    <a:pt x="42" y="10"/>
                    <a:pt x="44" y="8"/>
                  </a:cubicBezTo>
                  <a:cubicBezTo>
                    <a:pt x="45" y="6"/>
                    <a:pt x="47" y="6"/>
                    <a:pt x="51" y="6"/>
                  </a:cubicBezTo>
                  <a:cubicBezTo>
                    <a:pt x="53" y="6"/>
                    <a:pt x="55" y="6"/>
                    <a:pt x="57" y="8"/>
                  </a:cubicBezTo>
                  <a:cubicBezTo>
                    <a:pt x="58" y="10"/>
                    <a:pt x="59" y="12"/>
                    <a:pt x="59" y="14"/>
                  </a:cubicBezTo>
                  <a:lnTo>
                    <a:pt x="41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>
                <a:solidFill>
                  <a:schemeClr val="bg2"/>
                </a:solidFill>
              </a:endParaRPr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10494963" y="2260601"/>
              <a:ext cx="285750" cy="112713"/>
            </a:xfrm>
            <a:custGeom>
              <a:avLst/>
              <a:gdLst>
                <a:gd name="T0" fmla="*/ 80 w 105"/>
                <a:gd name="T1" fmla="*/ 3 h 41"/>
                <a:gd name="T2" fmla="*/ 77 w 105"/>
                <a:gd name="T3" fmla="*/ 5 h 41"/>
                <a:gd name="T4" fmla="*/ 75 w 105"/>
                <a:gd name="T5" fmla="*/ 3 h 41"/>
                <a:gd name="T6" fmla="*/ 75 w 105"/>
                <a:gd name="T7" fmla="*/ 0 h 41"/>
                <a:gd name="T8" fmla="*/ 26 w 105"/>
                <a:gd name="T9" fmla="*/ 0 h 41"/>
                <a:gd name="T10" fmla="*/ 26 w 105"/>
                <a:gd name="T11" fmla="*/ 3 h 41"/>
                <a:gd name="T12" fmla="*/ 23 w 105"/>
                <a:gd name="T13" fmla="*/ 5 h 41"/>
                <a:gd name="T14" fmla="*/ 21 w 105"/>
                <a:gd name="T15" fmla="*/ 3 h 41"/>
                <a:gd name="T16" fmla="*/ 21 w 105"/>
                <a:gd name="T17" fmla="*/ 0 h 41"/>
                <a:gd name="T18" fmla="*/ 0 w 105"/>
                <a:gd name="T19" fmla="*/ 0 h 41"/>
                <a:gd name="T20" fmla="*/ 0 w 105"/>
                <a:gd name="T21" fmla="*/ 38 h 41"/>
                <a:gd name="T22" fmla="*/ 4 w 105"/>
                <a:gd name="T23" fmla="*/ 41 h 41"/>
                <a:gd name="T24" fmla="*/ 101 w 105"/>
                <a:gd name="T25" fmla="*/ 41 h 41"/>
                <a:gd name="T26" fmla="*/ 105 w 105"/>
                <a:gd name="T27" fmla="*/ 38 h 41"/>
                <a:gd name="T28" fmla="*/ 105 w 105"/>
                <a:gd name="T29" fmla="*/ 0 h 41"/>
                <a:gd name="T30" fmla="*/ 80 w 105"/>
                <a:gd name="T31" fmla="*/ 0 h 41"/>
                <a:gd name="T32" fmla="*/ 80 w 105"/>
                <a:gd name="T33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41">
                  <a:moveTo>
                    <a:pt x="80" y="3"/>
                  </a:moveTo>
                  <a:cubicBezTo>
                    <a:pt x="80" y="4"/>
                    <a:pt x="79" y="5"/>
                    <a:pt x="77" y="5"/>
                  </a:cubicBezTo>
                  <a:cubicBezTo>
                    <a:pt x="76" y="5"/>
                    <a:pt x="75" y="4"/>
                    <a:pt x="75" y="3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"/>
                    <a:pt x="24" y="5"/>
                    <a:pt x="23" y="5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2" y="41"/>
                    <a:pt x="4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5" y="40"/>
                    <a:pt x="105" y="38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80" y="0"/>
                    <a:pt x="80" y="0"/>
                    <a:pt x="80" y="0"/>
                  </a:cubicBezTo>
                  <a:lnTo>
                    <a:pt x="8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>
                <a:solidFill>
                  <a:schemeClr val="bg2"/>
                </a:solidFill>
              </a:endParaRPr>
            </a:p>
          </p:txBody>
        </p:sp>
      </p:grpSp>
      <p:sp>
        <p:nvSpPr>
          <p:cNvPr id="20" name="Freeform 5"/>
          <p:cNvSpPr>
            <a:spLocks/>
          </p:cNvSpPr>
          <p:nvPr/>
        </p:nvSpPr>
        <p:spPr bwMode="auto">
          <a:xfrm>
            <a:off x="3595093" y="3540801"/>
            <a:ext cx="1573475" cy="1655937"/>
          </a:xfrm>
          <a:custGeom>
            <a:avLst/>
            <a:gdLst>
              <a:gd name="T0" fmla="*/ 2388 w 2388"/>
              <a:gd name="T1" fmla="*/ 3998 h 4046"/>
              <a:gd name="T2" fmla="*/ 2350 w 2388"/>
              <a:gd name="T3" fmla="*/ 4046 h 4046"/>
              <a:gd name="T4" fmla="*/ 38 w 2388"/>
              <a:gd name="T5" fmla="*/ 4046 h 4046"/>
              <a:gd name="T6" fmla="*/ 0 w 2388"/>
              <a:gd name="T7" fmla="*/ 3998 h 4046"/>
              <a:gd name="T8" fmla="*/ 0 w 2388"/>
              <a:gd name="T9" fmla="*/ 48 h 4046"/>
              <a:gd name="T10" fmla="*/ 38 w 2388"/>
              <a:gd name="T11" fmla="*/ 0 h 4046"/>
              <a:gd name="T12" fmla="*/ 2350 w 2388"/>
              <a:gd name="T13" fmla="*/ 0 h 4046"/>
              <a:gd name="T14" fmla="*/ 2388 w 2388"/>
              <a:gd name="T15" fmla="*/ 48 h 4046"/>
              <a:gd name="T16" fmla="*/ 2388 w 2388"/>
              <a:gd name="T17" fmla="*/ 3998 h 4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8" h="4046">
                <a:moveTo>
                  <a:pt x="2388" y="3998"/>
                </a:moveTo>
                <a:cubicBezTo>
                  <a:pt x="2388" y="4025"/>
                  <a:pt x="2371" y="4046"/>
                  <a:pt x="2350" y="4046"/>
                </a:cubicBezTo>
                <a:cubicBezTo>
                  <a:pt x="38" y="4046"/>
                  <a:pt x="38" y="4046"/>
                  <a:pt x="38" y="4046"/>
                </a:cubicBezTo>
                <a:cubicBezTo>
                  <a:pt x="17" y="4046"/>
                  <a:pt x="0" y="4025"/>
                  <a:pt x="0" y="399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17" y="0"/>
                  <a:pt x="38" y="0"/>
                </a:cubicBezTo>
                <a:cubicBezTo>
                  <a:pt x="2350" y="0"/>
                  <a:pt x="2350" y="0"/>
                  <a:pt x="2350" y="0"/>
                </a:cubicBezTo>
                <a:cubicBezTo>
                  <a:pt x="2371" y="0"/>
                  <a:pt x="2388" y="22"/>
                  <a:pt x="2388" y="48"/>
                </a:cubicBezTo>
                <a:lnTo>
                  <a:pt x="2388" y="39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21" name="Rectangle: Rounded Corners 20"/>
          <p:cNvSpPr/>
          <p:nvPr/>
        </p:nvSpPr>
        <p:spPr>
          <a:xfrm>
            <a:off x="3873993" y="4779321"/>
            <a:ext cx="1059668" cy="30683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" name="TextBox 21"/>
          <p:cNvSpPr txBox="1"/>
          <p:nvPr/>
        </p:nvSpPr>
        <p:spPr>
          <a:xfrm>
            <a:off x="3955240" y="2733399"/>
            <a:ext cx="1213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2"/>
                </a:solidFill>
                <a:latin typeface="+mj-lt"/>
                <a:ea typeface="Roboto" pitchFamily="2" charset="0"/>
              </a:rPr>
              <a:t>$150</a:t>
            </a:r>
          </a:p>
        </p:txBody>
      </p:sp>
      <p:sp>
        <p:nvSpPr>
          <p:cNvPr id="23" name="TextBox 25"/>
          <p:cNvSpPr txBox="1"/>
          <p:nvPr/>
        </p:nvSpPr>
        <p:spPr>
          <a:xfrm>
            <a:off x="4123001" y="3249876"/>
            <a:ext cx="975534" cy="2512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>
              <a:lnSpc>
                <a:spcPct val="15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900" dirty="0">
                <a:solidFill>
                  <a:schemeClr val="bg2"/>
                </a:solidFill>
                <a:ea typeface="Open Sans Light" pitchFamily="34"/>
                <a:cs typeface="Open Sans Light" pitchFamily="34"/>
              </a:rPr>
              <a:t>/Year</a:t>
            </a:r>
            <a:endParaRPr lang="en-US" sz="900" dirty="0">
              <a:solidFill>
                <a:schemeClr val="bg2"/>
              </a:solidFill>
              <a:ea typeface="Open Sans Light" pitchFamily="34"/>
              <a:cs typeface="Open Sans Light" pitchFamily="34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3726934" y="3624399"/>
            <a:ext cx="1318255" cy="8486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Hosting Fee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73993" y="4778260"/>
            <a:ext cx="105966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9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Detail</a:t>
            </a: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5937308" y="2588122"/>
            <a:ext cx="1573475" cy="2660813"/>
          </a:xfrm>
          <a:custGeom>
            <a:avLst/>
            <a:gdLst>
              <a:gd name="T0" fmla="*/ 2388 w 2388"/>
              <a:gd name="T1" fmla="*/ 3998 h 4046"/>
              <a:gd name="T2" fmla="*/ 2350 w 2388"/>
              <a:gd name="T3" fmla="*/ 4046 h 4046"/>
              <a:gd name="T4" fmla="*/ 38 w 2388"/>
              <a:gd name="T5" fmla="*/ 4046 h 4046"/>
              <a:gd name="T6" fmla="*/ 0 w 2388"/>
              <a:gd name="T7" fmla="*/ 3998 h 4046"/>
              <a:gd name="T8" fmla="*/ 0 w 2388"/>
              <a:gd name="T9" fmla="*/ 48 h 4046"/>
              <a:gd name="T10" fmla="*/ 38 w 2388"/>
              <a:gd name="T11" fmla="*/ 0 h 4046"/>
              <a:gd name="T12" fmla="*/ 2350 w 2388"/>
              <a:gd name="T13" fmla="*/ 0 h 4046"/>
              <a:gd name="T14" fmla="*/ 2388 w 2388"/>
              <a:gd name="T15" fmla="*/ 48 h 4046"/>
              <a:gd name="T16" fmla="*/ 2388 w 2388"/>
              <a:gd name="T17" fmla="*/ 3998 h 4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8" h="4046">
                <a:moveTo>
                  <a:pt x="2388" y="3998"/>
                </a:moveTo>
                <a:cubicBezTo>
                  <a:pt x="2388" y="4025"/>
                  <a:pt x="2371" y="4046"/>
                  <a:pt x="2350" y="4046"/>
                </a:cubicBezTo>
                <a:cubicBezTo>
                  <a:pt x="38" y="4046"/>
                  <a:pt x="38" y="4046"/>
                  <a:pt x="38" y="4046"/>
                </a:cubicBezTo>
                <a:cubicBezTo>
                  <a:pt x="17" y="4046"/>
                  <a:pt x="0" y="4025"/>
                  <a:pt x="0" y="399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17" y="0"/>
                  <a:pt x="38" y="0"/>
                </a:cubicBezTo>
                <a:cubicBezTo>
                  <a:pt x="2350" y="0"/>
                  <a:pt x="2350" y="0"/>
                  <a:pt x="2350" y="0"/>
                </a:cubicBezTo>
                <a:cubicBezTo>
                  <a:pt x="2371" y="0"/>
                  <a:pt x="2388" y="22"/>
                  <a:pt x="2388" y="48"/>
                </a:cubicBezTo>
                <a:lnTo>
                  <a:pt x="2388" y="39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31" name="Freeform 20"/>
          <p:cNvSpPr>
            <a:spLocks noEditPoints="1"/>
          </p:cNvSpPr>
          <p:nvPr/>
        </p:nvSpPr>
        <p:spPr bwMode="auto">
          <a:xfrm>
            <a:off x="6099985" y="2645714"/>
            <a:ext cx="161087" cy="210947"/>
          </a:xfrm>
          <a:custGeom>
            <a:avLst/>
            <a:gdLst>
              <a:gd name="T0" fmla="*/ 0 w 168"/>
              <a:gd name="T1" fmla="*/ 220 h 220"/>
              <a:gd name="T2" fmla="*/ 168 w 168"/>
              <a:gd name="T3" fmla="*/ 190 h 220"/>
              <a:gd name="T4" fmla="*/ 152 w 168"/>
              <a:gd name="T5" fmla="*/ 176 h 220"/>
              <a:gd name="T6" fmla="*/ 133 w 168"/>
              <a:gd name="T7" fmla="*/ 168 h 220"/>
              <a:gd name="T8" fmla="*/ 152 w 168"/>
              <a:gd name="T9" fmla="*/ 155 h 220"/>
              <a:gd name="T10" fmla="*/ 133 w 168"/>
              <a:gd name="T11" fmla="*/ 147 h 220"/>
              <a:gd name="T12" fmla="*/ 152 w 168"/>
              <a:gd name="T13" fmla="*/ 134 h 220"/>
              <a:gd name="T14" fmla="*/ 133 w 168"/>
              <a:gd name="T15" fmla="*/ 126 h 220"/>
              <a:gd name="T16" fmla="*/ 152 w 168"/>
              <a:gd name="T17" fmla="*/ 113 h 220"/>
              <a:gd name="T18" fmla="*/ 133 w 168"/>
              <a:gd name="T19" fmla="*/ 103 h 220"/>
              <a:gd name="T20" fmla="*/ 152 w 168"/>
              <a:gd name="T21" fmla="*/ 91 h 220"/>
              <a:gd name="T22" fmla="*/ 133 w 168"/>
              <a:gd name="T23" fmla="*/ 82 h 220"/>
              <a:gd name="T24" fmla="*/ 152 w 168"/>
              <a:gd name="T25" fmla="*/ 70 h 220"/>
              <a:gd name="T26" fmla="*/ 133 w 168"/>
              <a:gd name="T27" fmla="*/ 61 h 220"/>
              <a:gd name="T28" fmla="*/ 152 w 168"/>
              <a:gd name="T29" fmla="*/ 49 h 220"/>
              <a:gd name="T30" fmla="*/ 133 w 168"/>
              <a:gd name="T31" fmla="*/ 40 h 220"/>
              <a:gd name="T32" fmla="*/ 152 w 168"/>
              <a:gd name="T33" fmla="*/ 21 h 220"/>
              <a:gd name="T34" fmla="*/ 134 w 168"/>
              <a:gd name="T35" fmla="*/ 7 h 220"/>
              <a:gd name="T36" fmla="*/ 120 w 168"/>
              <a:gd name="T37" fmla="*/ 0 h 220"/>
              <a:gd name="T38" fmla="*/ 103 w 168"/>
              <a:gd name="T39" fmla="*/ 51 h 220"/>
              <a:gd name="T40" fmla="*/ 60 w 168"/>
              <a:gd name="T41" fmla="*/ 105 h 220"/>
              <a:gd name="T42" fmla="*/ 16 w 168"/>
              <a:gd name="T43" fmla="*/ 192 h 220"/>
              <a:gd name="T44" fmla="*/ 90 w 168"/>
              <a:gd name="T45" fmla="*/ 63 h 220"/>
              <a:gd name="T46" fmla="*/ 97 w 168"/>
              <a:gd name="T47" fmla="*/ 190 h 220"/>
              <a:gd name="T48" fmla="*/ 90 w 168"/>
              <a:gd name="T49" fmla="*/ 63 h 220"/>
              <a:gd name="T50" fmla="*/ 71 w 168"/>
              <a:gd name="T51" fmla="*/ 175 h 220"/>
              <a:gd name="T52" fmla="*/ 28 w 168"/>
              <a:gd name="T53" fmla="*/ 182 h 220"/>
              <a:gd name="T54" fmla="*/ 28 w 168"/>
              <a:gd name="T55" fmla="*/ 155 h 220"/>
              <a:gd name="T56" fmla="*/ 71 w 168"/>
              <a:gd name="T57" fmla="*/ 164 h 220"/>
              <a:gd name="T58" fmla="*/ 28 w 168"/>
              <a:gd name="T59" fmla="*/ 155 h 220"/>
              <a:gd name="T60" fmla="*/ 71 w 168"/>
              <a:gd name="T61" fmla="*/ 138 h 220"/>
              <a:gd name="T62" fmla="*/ 28 w 168"/>
              <a:gd name="T63" fmla="*/ 145 h 220"/>
              <a:gd name="T64" fmla="*/ 28 w 168"/>
              <a:gd name="T65" fmla="*/ 120 h 220"/>
              <a:gd name="T66" fmla="*/ 71 w 168"/>
              <a:gd name="T67" fmla="*/ 127 h 220"/>
              <a:gd name="T68" fmla="*/ 28 w 168"/>
              <a:gd name="T69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8" h="220">
                <a:moveTo>
                  <a:pt x="0" y="192"/>
                </a:moveTo>
                <a:lnTo>
                  <a:pt x="0" y="220"/>
                </a:lnTo>
                <a:lnTo>
                  <a:pt x="168" y="220"/>
                </a:lnTo>
                <a:lnTo>
                  <a:pt x="168" y="190"/>
                </a:lnTo>
                <a:lnTo>
                  <a:pt x="152" y="190"/>
                </a:lnTo>
                <a:lnTo>
                  <a:pt x="152" y="176"/>
                </a:lnTo>
                <a:lnTo>
                  <a:pt x="133" y="176"/>
                </a:lnTo>
                <a:lnTo>
                  <a:pt x="133" y="168"/>
                </a:lnTo>
                <a:lnTo>
                  <a:pt x="152" y="168"/>
                </a:lnTo>
                <a:lnTo>
                  <a:pt x="152" y="155"/>
                </a:lnTo>
                <a:lnTo>
                  <a:pt x="133" y="155"/>
                </a:lnTo>
                <a:lnTo>
                  <a:pt x="133" y="147"/>
                </a:lnTo>
                <a:lnTo>
                  <a:pt x="152" y="147"/>
                </a:lnTo>
                <a:lnTo>
                  <a:pt x="152" y="134"/>
                </a:lnTo>
                <a:lnTo>
                  <a:pt x="133" y="134"/>
                </a:lnTo>
                <a:lnTo>
                  <a:pt x="133" y="126"/>
                </a:lnTo>
                <a:lnTo>
                  <a:pt x="152" y="126"/>
                </a:lnTo>
                <a:lnTo>
                  <a:pt x="152" y="113"/>
                </a:lnTo>
                <a:lnTo>
                  <a:pt x="133" y="113"/>
                </a:lnTo>
                <a:lnTo>
                  <a:pt x="133" y="103"/>
                </a:lnTo>
                <a:lnTo>
                  <a:pt x="152" y="103"/>
                </a:lnTo>
                <a:lnTo>
                  <a:pt x="152" y="91"/>
                </a:lnTo>
                <a:lnTo>
                  <a:pt x="133" y="91"/>
                </a:lnTo>
                <a:lnTo>
                  <a:pt x="133" y="82"/>
                </a:lnTo>
                <a:lnTo>
                  <a:pt x="152" y="82"/>
                </a:lnTo>
                <a:lnTo>
                  <a:pt x="152" y="70"/>
                </a:lnTo>
                <a:lnTo>
                  <a:pt x="133" y="70"/>
                </a:lnTo>
                <a:lnTo>
                  <a:pt x="133" y="61"/>
                </a:lnTo>
                <a:lnTo>
                  <a:pt x="152" y="61"/>
                </a:lnTo>
                <a:lnTo>
                  <a:pt x="152" y="49"/>
                </a:lnTo>
                <a:lnTo>
                  <a:pt x="133" y="49"/>
                </a:lnTo>
                <a:lnTo>
                  <a:pt x="133" y="40"/>
                </a:lnTo>
                <a:lnTo>
                  <a:pt x="152" y="40"/>
                </a:lnTo>
                <a:lnTo>
                  <a:pt x="152" y="21"/>
                </a:lnTo>
                <a:lnTo>
                  <a:pt x="134" y="21"/>
                </a:lnTo>
                <a:lnTo>
                  <a:pt x="134" y="7"/>
                </a:lnTo>
                <a:lnTo>
                  <a:pt x="120" y="7"/>
                </a:lnTo>
                <a:lnTo>
                  <a:pt x="120" y="0"/>
                </a:lnTo>
                <a:lnTo>
                  <a:pt x="103" y="0"/>
                </a:lnTo>
                <a:lnTo>
                  <a:pt x="103" y="51"/>
                </a:lnTo>
                <a:lnTo>
                  <a:pt x="60" y="51"/>
                </a:lnTo>
                <a:lnTo>
                  <a:pt x="60" y="105"/>
                </a:lnTo>
                <a:lnTo>
                  <a:pt x="16" y="105"/>
                </a:lnTo>
                <a:lnTo>
                  <a:pt x="16" y="192"/>
                </a:lnTo>
                <a:lnTo>
                  <a:pt x="0" y="192"/>
                </a:lnTo>
                <a:close/>
                <a:moveTo>
                  <a:pt x="90" y="63"/>
                </a:moveTo>
                <a:lnTo>
                  <a:pt x="97" y="63"/>
                </a:lnTo>
                <a:lnTo>
                  <a:pt x="97" y="190"/>
                </a:lnTo>
                <a:lnTo>
                  <a:pt x="90" y="190"/>
                </a:lnTo>
                <a:lnTo>
                  <a:pt x="90" y="63"/>
                </a:lnTo>
                <a:close/>
                <a:moveTo>
                  <a:pt x="28" y="175"/>
                </a:moveTo>
                <a:lnTo>
                  <a:pt x="71" y="175"/>
                </a:lnTo>
                <a:lnTo>
                  <a:pt x="71" y="182"/>
                </a:lnTo>
                <a:lnTo>
                  <a:pt x="28" y="182"/>
                </a:lnTo>
                <a:lnTo>
                  <a:pt x="28" y="175"/>
                </a:lnTo>
                <a:close/>
                <a:moveTo>
                  <a:pt x="28" y="155"/>
                </a:moveTo>
                <a:lnTo>
                  <a:pt x="71" y="155"/>
                </a:lnTo>
                <a:lnTo>
                  <a:pt x="71" y="164"/>
                </a:lnTo>
                <a:lnTo>
                  <a:pt x="28" y="164"/>
                </a:lnTo>
                <a:lnTo>
                  <a:pt x="28" y="155"/>
                </a:lnTo>
                <a:close/>
                <a:moveTo>
                  <a:pt x="28" y="138"/>
                </a:moveTo>
                <a:lnTo>
                  <a:pt x="71" y="138"/>
                </a:lnTo>
                <a:lnTo>
                  <a:pt x="71" y="145"/>
                </a:lnTo>
                <a:lnTo>
                  <a:pt x="28" y="145"/>
                </a:lnTo>
                <a:lnTo>
                  <a:pt x="28" y="138"/>
                </a:lnTo>
                <a:close/>
                <a:moveTo>
                  <a:pt x="28" y="120"/>
                </a:moveTo>
                <a:lnTo>
                  <a:pt x="71" y="120"/>
                </a:lnTo>
                <a:lnTo>
                  <a:pt x="71" y="127"/>
                </a:lnTo>
                <a:lnTo>
                  <a:pt x="28" y="127"/>
                </a:lnTo>
                <a:lnTo>
                  <a:pt x="28" y="1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>
              <a:solidFill>
                <a:schemeClr val="bg2"/>
              </a:solidFill>
            </a:endParaRPr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5947768" y="3540801"/>
            <a:ext cx="1573475" cy="1655937"/>
          </a:xfrm>
          <a:custGeom>
            <a:avLst/>
            <a:gdLst>
              <a:gd name="T0" fmla="*/ 2388 w 2388"/>
              <a:gd name="T1" fmla="*/ 3998 h 4046"/>
              <a:gd name="T2" fmla="*/ 2350 w 2388"/>
              <a:gd name="T3" fmla="*/ 4046 h 4046"/>
              <a:gd name="T4" fmla="*/ 38 w 2388"/>
              <a:gd name="T5" fmla="*/ 4046 h 4046"/>
              <a:gd name="T6" fmla="*/ 0 w 2388"/>
              <a:gd name="T7" fmla="*/ 3998 h 4046"/>
              <a:gd name="T8" fmla="*/ 0 w 2388"/>
              <a:gd name="T9" fmla="*/ 48 h 4046"/>
              <a:gd name="T10" fmla="*/ 38 w 2388"/>
              <a:gd name="T11" fmla="*/ 0 h 4046"/>
              <a:gd name="T12" fmla="*/ 2350 w 2388"/>
              <a:gd name="T13" fmla="*/ 0 h 4046"/>
              <a:gd name="T14" fmla="*/ 2388 w 2388"/>
              <a:gd name="T15" fmla="*/ 48 h 4046"/>
              <a:gd name="T16" fmla="*/ 2388 w 2388"/>
              <a:gd name="T17" fmla="*/ 3998 h 4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8" h="4046">
                <a:moveTo>
                  <a:pt x="2388" y="3998"/>
                </a:moveTo>
                <a:cubicBezTo>
                  <a:pt x="2388" y="4025"/>
                  <a:pt x="2371" y="4046"/>
                  <a:pt x="2350" y="4046"/>
                </a:cubicBezTo>
                <a:cubicBezTo>
                  <a:pt x="38" y="4046"/>
                  <a:pt x="38" y="4046"/>
                  <a:pt x="38" y="4046"/>
                </a:cubicBezTo>
                <a:cubicBezTo>
                  <a:pt x="17" y="4046"/>
                  <a:pt x="0" y="4025"/>
                  <a:pt x="0" y="399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17" y="0"/>
                  <a:pt x="38" y="0"/>
                </a:cubicBezTo>
                <a:cubicBezTo>
                  <a:pt x="2350" y="0"/>
                  <a:pt x="2350" y="0"/>
                  <a:pt x="2350" y="0"/>
                </a:cubicBezTo>
                <a:cubicBezTo>
                  <a:pt x="2371" y="0"/>
                  <a:pt x="2388" y="22"/>
                  <a:pt x="2388" y="48"/>
                </a:cubicBezTo>
                <a:lnTo>
                  <a:pt x="2388" y="39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33" name="Rectangle: Rounded Corners 32"/>
          <p:cNvSpPr/>
          <p:nvPr/>
        </p:nvSpPr>
        <p:spPr>
          <a:xfrm>
            <a:off x="6204671" y="4779321"/>
            <a:ext cx="1059668" cy="30683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4" name="TextBox 33"/>
          <p:cNvSpPr txBox="1"/>
          <p:nvPr/>
        </p:nvSpPr>
        <p:spPr>
          <a:xfrm>
            <a:off x="6230008" y="2775768"/>
            <a:ext cx="12423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chemeClr val="bg2"/>
                </a:solidFill>
                <a:latin typeface="+mj-lt"/>
                <a:ea typeface="Roboto" pitchFamily="2" charset="0"/>
              </a:rPr>
              <a:t>$2300</a:t>
            </a:r>
          </a:p>
        </p:txBody>
      </p:sp>
      <p:sp>
        <p:nvSpPr>
          <p:cNvPr id="35" name="TextBox 25"/>
          <p:cNvSpPr txBox="1"/>
          <p:nvPr/>
        </p:nvSpPr>
        <p:spPr>
          <a:xfrm>
            <a:off x="6415518" y="3211605"/>
            <a:ext cx="887755" cy="2512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>
              <a:lnSpc>
                <a:spcPct val="15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900" dirty="0">
                <a:solidFill>
                  <a:schemeClr val="bg2"/>
                </a:solidFill>
                <a:ea typeface="Open Sans Light" pitchFamily="34"/>
                <a:cs typeface="Open Sans Light" pitchFamily="34"/>
              </a:rPr>
              <a:t>/Year</a:t>
            </a:r>
            <a:endParaRPr lang="en-US" sz="900" dirty="0">
              <a:solidFill>
                <a:schemeClr val="bg2"/>
              </a:solidFill>
              <a:ea typeface="Open Sans Light" pitchFamily="34"/>
              <a:cs typeface="Open Sans Light" pitchFamily="34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6064917" y="3624399"/>
            <a:ext cx="1318255" cy="1008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05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Maintenance</a:t>
            </a:r>
          </a:p>
          <a:p>
            <a:pPr algn="ctr">
              <a:lnSpc>
                <a:spcPct val="150000"/>
              </a:lnSpc>
            </a:pPr>
            <a:r>
              <a:rPr lang="en-GB" sz="105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SEO</a:t>
            </a:r>
          </a:p>
          <a:p>
            <a:pPr algn="ctr">
              <a:lnSpc>
                <a:spcPct val="150000"/>
              </a:lnSpc>
            </a:pPr>
            <a:r>
              <a:rPr lang="en-GB" sz="105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Marketing</a:t>
            </a:r>
          </a:p>
          <a:p>
            <a:pPr algn="ctr">
              <a:lnSpc>
                <a:spcPct val="150000"/>
              </a:lnSpc>
            </a:pPr>
            <a:r>
              <a:rPr lang="en-GB" sz="105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Content Writing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6204670" y="4778260"/>
            <a:ext cx="105966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9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Detail</a:t>
            </a:r>
          </a:p>
        </p:txBody>
      </p:sp>
      <p:sp>
        <p:nvSpPr>
          <p:cNvPr id="39" name="Oval 38"/>
          <p:cNvSpPr/>
          <p:nvPr/>
        </p:nvSpPr>
        <p:spPr>
          <a:xfrm>
            <a:off x="1998951" y="5479001"/>
            <a:ext cx="119743" cy="119743"/>
          </a:xfrm>
          <a:prstGeom prst="ellipse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0" name="Oval 39"/>
          <p:cNvSpPr/>
          <p:nvPr/>
        </p:nvSpPr>
        <p:spPr>
          <a:xfrm>
            <a:off x="4343955" y="5479001"/>
            <a:ext cx="119743" cy="119743"/>
          </a:xfrm>
          <a:prstGeom prst="ellipse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1" name="Oval 40"/>
          <p:cNvSpPr/>
          <p:nvPr/>
        </p:nvSpPr>
        <p:spPr>
          <a:xfrm>
            <a:off x="6664175" y="5479001"/>
            <a:ext cx="119743" cy="119743"/>
          </a:xfrm>
          <a:prstGeom prst="ellipse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grpSp>
        <p:nvGrpSpPr>
          <p:cNvPr id="50" name="Group 49"/>
          <p:cNvGrpSpPr/>
          <p:nvPr/>
        </p:nvGrpSpPr>
        <p:grpSpPr>
          <a:xfrm>
            <a:off x="504592" y="2167550"/>
            <a:ext cx="718862" cy="52911"/>
            <a:chOff x="1373786" y="1322305"/>
            <a:chExt cx="958482" cy="70548"/>
          </a:xfrm>
        </p:grpSpPr>
        <p:sp>
          <p:nvSpPr>
            <p:cNvPr id="51" name="Oval 50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>
                <a:solidFill>
                  <a:schemeClr val="bg2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>
                <a:solidFill>
                  <a:schemeClr val="bg2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>
                <a:solidFill>
                  <a:schemeClr val="bg2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>
                <a:solidFill>
                  <a:schemeClr val="bg2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7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43" grpId="0" build="p"/>
      <p:bldP spid="6" grpId="0" animBg="1"/>
      <p:bldP spid="8" grpId="0" animBg="1"/>
      <p:bldP spid="9" grpId="0"/>
      <p:bldP spid="10" grpId="0"/>
      <p:bldP spid="12" grpId="0" animBg="1"/>
      <p:bldP spid="13" grpId="0"/>
      <p:bldP spid="14" grpId="0"/>
      <p:bldP spid="18" grpId="0" animBg="1"/>
      <p:bldP spid="20" grpId="0" animBg="1"/>
      <p:bldP spid="21" grpId="0" animBg="1"/>
      <p:bldP spid="22" grpId="0"/>
      <p:bldP spid="23" grpId="0"/>
      <p:bldP spid="25" grpId="0"/>
      <p:bldP spid="26" grpId="0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7" grpId="0"/>
      <p:bldP spid="38" grpId="0"/>
      <p:bldP spid="39" grpId="0" animBg="1"/>
      <p:bldP spid="40" grpId="0" animBg="1"/>
      <p:bldP spid="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5053837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6572" y="3608996"/>
            <a:ext cx="3392097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A3C3F8-D6C9-4032-8BC6-3D5706F7C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011117"/>
            <a:ext cx="4963538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Estimated Final Cost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2CAA029-D4AB-423B-B0E9-9EE821635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0948" y="3020560"/>
            <a:ext cx="2873585" cy="91111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4200" b="1" dirty="0"/>
              <a:t>$21,000</a:t>
            </a:r>
            <a:endParaRPr lang="en-US" sz="4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0463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107" y="5448626"/>
            <a:ext cx="4443893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CFBF90D9-C1F7-4955-9090-C041354A8CF0}"/>
              </a:ext>
            </a:extLst>
          </p:cNvPr>
          <p:cNvSpPr>
            <a:spLocks/>
          </p:cNvSpPr>
          <p:nvPr/>
        </p:nvSpPr>
        <p:spPr bwMode="auto">
          <a:xfrm>
            <a:off x="5996788" y="689054"/>
            <a:ext cx="2389830" cy="2249253"/>
          </a:xfrm>
          <a:custGeom>
            <a:avLst/>
            <a:gdLst>
              <a:gd name="T0" fmla="*/ 236 w 320"/>
              <a:gd name="T1" fmla="*/ 278 h 319"/>
              <a:gd name="T2" fmla="*/ 42 w 320"/>
              <a:gd name="T3" fmla="*/ 235 h 319"/>
              <a:gd name="T4" fmla="*/ 85 w 320"/>
              <a:gd name="T5" fmla="*/ 41 h 319"/>
              <a:gd name="T6" fmla="*/ 278 w 320"/>
              <a:gd name="T7" fmla="*/ 84 h 319"/>
              <a:gd name="T8" fmla="*/ 236 w 320"/>
              <a:gd name="T9" fmla="*/ 27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319">
                <a:moveTo>
                  <a:pt x="236" y="278"/>
                </a:moveTo>
                <a:cubicBezTo>
                  <a:pt x="170" y="319"/>
                  <a:pt x="84" y="300"/>
                  <a:pt x="42" y="235"/>
                </a:cubicBezTo>
                <a:cubicBezTo>
                  <a:pt x="0" y="170"/>
                  <a:pt x="19" y="83"/>
                  <a:pt x="85" y="41"/>
                </a:cubicBezTo>
                <a:cubicBezTo>
                  <a:pt x="150" y="0"/>
                  <a:pt x="237" y="19"/>
                  <a:pt x="278" y="84"/>
                </a:cubicBezTo>
                <a:cubicBezTo>
                  <a:pt x="320" y="149"/>
                  <a:pt x="301" y="236"/>
                  <a:pt x="236" y="2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D43D1B4-CE24-4D83-A68F-B7AAF3AF5700}"/>
              </a:ext>
            </a:extLst>
          </p:cNvPr>
          <p:cNvGrpSpPr/>
          <p:nvPr/>
        </p:nvGrpSpPr>
        <p:grpSpPr>
          <a:xfrm>
            <a:off x="6500000" y="1251752"/>
            <a:ext cx="1347859" cy="1123858"/>
            <a:chOff x="3944938" y="1092200"/>
            <a:chExt cx="327025" cy="276225"/>
          </a:xfrm>
          <a:solidFill>
            <a:schemeClr val="bg2"/>
          </a:solidFill>
        </p:grpSpPr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08C2998A-8C5C-4397-A227-8B583FA7E6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4938" y="1092200"/>
              <a:ext cx="220663" cy="276225"/>
            </a:xfrm>
            <a:custGeom>
              <a:avLst/>
              <a:gdLst>
                <a:gd name="T0" fmla="*/ 49 w 81"/>
                <a:gd name="T1" fmla="*/ 18 h 101"/>
                <a:gd name="T2" fmla="*/ 56 w 81"/>
                <a:gd name="T3" fmla="*/ 6 h 101"/>
                <a:gd name="T4" fmla="*/ 46 w 81"/>
                <a:gd name="T5" fmla="*/ 3 h 101"/>
                <a:gd name="T6" fmla="*/ 24 w 81"/>
                <a:gd name="T7" fmla="*/ 3 h 101"/>
                <a:gd name="T8" fmla="*/ 26 w 81"/>
                <a:gd name="T9" fmla="*/ 11 h 101"/>
                <a:gd name="T10" fmla="*/ 31 w 81"/>
                <a:gd name="T11" fmla="*/ 18 h 101"/>
                <a:gd name="T12" fmla="*/ 0 w 81"/>
                <a:gd name="T13" fmla="*/ 81 h 101"/>
                <a:gd name="T14" fmla="*/ 0 w 81"/>
                <a:gd name="T15" fmla="*/ 93 h 101"/>
                <a:gd name="T16" fmla="*/ 10 w 81"/>
                <a:gd name="T17" fmla="*/ 101 h 101"/>
                <a:gd name="T18" fmla="*/ 70 w 81"/>
                <a:gd name="T19" fmla="*/ 101 h 101"/>
                <a:gd name="T20" fmla="*/ 80 w 81"/>
                <a:gd name="T21" fmla="*/ 94 h 101"/>
                <a:gd name="T22" fmla="*/ 80 w 81"/>
                <a:gd name="T23" fmla="*/ 91 h 101"/>
                <a:gd name="T24" fmla="*/ 81 w 81"/>
                <a:gd name="T25" fmla="*/ 90 h 101"/>
                <a:gd name="T26" fmla="*/ 81 w 81"/>
                <a:gd name="T27" fmla="*/ 81 h 101"/>
                <a:gd name="T28" fmla="*/ 49 w 81"/>
                <a:gd name="T29" fmla="*/ 18 h 101"/>
                <a:gd name="T30" fmla="*/ 51 w 81"/>
                <a:gd name="T31" fmla="*/ 78 h 101"/>
                <a:gd name="T32" fmla="*/ 42 w 81"/>
                <a:gd name="T33" fmla="*/ 82 h 101"/>
                <a:gd name="T34" fmla="*/ 42 w 81"/>
                <a:gd name="T35" fmla="*/ 88 h 101"/>
                <a:gd name="T36" fmla="*/ 38 w 81"/>
                <a:gd name="T37" fmla="*/ 88 h 101"/>
                <a:gd name="T38" fmla="*/ 38 w 81"/>
                <a:gd name="T39" fmla="*/ 83 h 101"/>
                <a:gd name="T40" fmla="*/ 32 w 81"/>
                <a:gd name="T41" fmla="*/ 81 h 101"/>
                <a:gd name="T42" fmla="*/ 27 w 81"/>
                <a:gd name="T43" fmla="*/ 76 h 101"/>
                <a:gd name="T44" fmla="*/ 25 w 81"/>
                <a:gd name="T45" fmla="*/ 69 h 101"/>
                <a:gd name="T46" fmla="*/ 31 w 81"/>
                <a:gd name="T47" fmla="*/ 68 h 101"/>
                <a:gd name="T48" fmla="*/ 33 w 81"/>
                <a:gd name="T49" fmla="*/ 75 h 101"/>
                <a:gd name="T50" fmla="*/ 38 w 81"/>
                <a:gd name="T51" fmla="*/ 78 h 101"/>
                <a:gd name="T52" fmla="*/ 38 w 81"/>
                <a:gd name="T53" fmla="*/ 60 h 101"/>
                <a:gd name="T54" fmla="*/ 31 w 81"/>
                <a:gd name="T55" fmla="*/ 58 h 101"/>
                <a:gd name="T56" fmla="*/ 27 w 81"/>
                <a:gd name="T57" fmla="*/ 54 h 101"/>
                <a:gd name="T58" fmla="*/ 26 w 81"/>
                <a:gd name="T59" fmla="*/ 48 h 101"/>
                <a:gd name="T60" fmla="*/ 30 w 81"/>
                <a:gd name="T61" fmla="*/ 38 h 101"/>
                <a:gd name="T62" fmla="*/ 38 w 81"/>
                <a:gd name="T63" fmla="*/ 35 h 101"/>
                <a:gd name="T64" fmla="*/ 38 w 81"/>
                <a:gd name="T65" fmla="*/ 32 h 101"/>
                <a:gd name="T66" fmla="*/ 42 w 81"/>
                <a:gd name="T67" fmla="*/ 32 h 101"/>
                <a:gd name="T68" fmla="*/ 42 w 81"/>
                <a:gd name="T69" fmla="*/ 35 h 101"/>
                <a:gd name="T70" fmla="*/ 49 w 81"/>
                <a:gd name="T71" fmla="*/ 38 h 101"/>
                <a:gd name="T72" fmla="*/ 54 w 81"/>
                <a:gd name="T73" fmla="*/ 46 h 101"/>
                <a:gd name="T74" fmla="*/ 48 w 81"/>
                <a:gd name="T75" fmla="*/ 47 h 101"/>
                <a:gd name="T76" fmla="*/ 46 w 81"/>
                <a:gd name="T77" fmla="*/ 42 h 101"/>
                <a:gd name="T78" fmla="*/ 42 w 81"/>
                <a:gd name="T79" fmla="*/ 40 h 101"/>
                <a:gd name="T80" fmla="*/ 42 w 81"/>
                <a:gd name="T81" fmla="*/ 56 h 101"/>
                <a:gd name="T82" fmla="*/ 47 w 81"/>
                <a:gd name="T83" fmla="*/ 57 h 101"/>
                <a:gd name="T84" fmla="*/ 51 w 81"/>
                <a:gd name="T85" fmla="*/ 60 h 101"/>
                <a:gd name="T86" fmla="*/ 54 w 81"/>
                <a:gd name="T87" fmla="*/ 64 h 101"/>
                <a:gd name="T88" fmla="*/ 55 w 81"/>
                <a:gd name="T89" fmla="*/ 69 h 101"/>
                <a:gd name="T90" fmla="*/ 51 w 81"/>
                <a:gd name="T91" fmla="*/ 7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" h="101">
                  <a:moveTo>
                    <a:pt x="49" y="18"/>
                  </a:moveTo>
                  <a:cubicBezTo>
                    <a:pt x="50" y="14"/>
                    <a:pt x="52" y="9"/>
                    <a:pt x="56" y="6"/>
                  </a:cubicBezTo>
                  <a:cubicBezTo>
                    <a:pt x="61" y="2"/>
                    <a:pt x="52" y="2"/>
                    <a:pt x="46" y="3"/>
                  </a:cubicBezTo>
                  <a:cubicBezTo>
                    <a:pt x="40" y="4"/>
                    <a:pt x="27" y="0"/>
                    <a:pt x="24" y="3"/>
                  </a:cubicBezTo>
                  <a:cubicBezTo>
                    <a:pt x="21" y="5"/>
                    <a:pt x="22" y="9"/>
                    <a:pt x="26" y="11"/>
                  </a:cubicBezTo>
                  <a:cubicBezTo>
                    <a:pt x="28" y="12"/>
                    <a:pt x="30" y="16"/>
                    <a:pt x="31" y="18"/>
                  </a:cubicBezTo>
                  <a:cubicBezTo>
                    <a:pt x="13" y="25"/>
                    <a:pt x="0" y="51"/>
                    <a:pt x="0" y="81"/>
                  </a:cubicBezTo>
                  <a:cubicBezTo>
                    <a:pt x="0" y="85"/>
                    <a:pt x="0" y="89"/>
                    <a:pt x="0" y="93"/>
                  </a:cubicBezTo>
                  <a:cubicBezTo>
                    <a:pt x="1" y="96"/>
                    <a:pt x="4" y="101"/>
                    <a:pt x="10" y="101"/>
                  </a:cubicBezTo>
                  <a:cubicBezTo>
                    <a:pt x="18" y="101"/>
                    <a:pt x="70" y="101"/>
                    <a:pt x="70" y="101"/>
                  </a:cubicBezTo>
                  <a:cubicBezTo>
                    <a:pt x="70" y="101"/>
                    <a:pt x="78" y="101"/>
                    <a:pt x="80" y="94"/>
                  </a:cubicBezTo>
                  <a:cubicBezTo>
                    <a:pt x="80" y="93"/>
                    <a:pt x="80" y="92"/>
                    <a:pt x="80" y="91"/>
                  </a:cubicBezTo>
                  <a:cubicBezTo>
                    <a:pt x="80" y="91"/>
                    <a:pt x="80" y="91"/>
                    <a:pt x="81" y="90"/>
                  </a:cubicBezTo>
                  <a:cubicBezTo>
                    <a:pt x="81" y="87"/>
                    <a:pt x="81" y="84"/>
                    <a:pt x="81" y="81"/>
                  </a:cubicBezTo>
                  <a:cubicBezTo>
                    <a:pt x="81" y="51"/>
                    <a:pt x="67" y="25"/>
                    <a:pt x="49" y="18"/>
                  </a:cubicBezTo>
                  <a:close/>
                  <a:moveTo>
                    <a:pt x="51" y="78"/>
                  </a:moveTo>
                  <a:cubicBezTo>
                    <a:pt x="49" y="81"/>
                    <a:pt x="46" y="82"/>
                    <a:pt x="42" y="82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6" y="82"/>
                    <a:pt x="33" y="82"/>
                    <a:pt x="32" y="81"/>
                  </a:cubicBezTo>
                  <a:cubicBezTo>
                    <a:pt x="30" y="80"/>
                    <a:pt x="28" y="78"/>
                    <a:pt x="27" y="76"/>
                  </a:cubicBezTo>
                  <a:cubicBezTo>
                    <a:pt x="26" y="74"/>
                    <a:pt x="25" y="72"/>
                    <a:pt x="25" y="69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31" y="71"/>
                    <a:pt x="32" y="73"/>
                    <a:pt x="33" y="75"/>
                  </a:cubicBezTo>
                  <a:cubicBezTo>
                    <a:pt x="34" y="77"/>
                    <a:pt x="36" y="78"/>
                    <a:pt x="38" y="78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6" y="60"/>
                    <a:pt x="34" y="59"/>
                    <a:pt x="31" y="58"/>
                  </a:cubicBezTo>
                  <a:cubicBezTo>
                    <a:pt x="30" y="57"/>
                    <a:pt x="28" y="55"/>
                    <a:pt x="27" y="54"/>
                  </a:cubicBezTo>
                  <a:cubicBezTo>
                    <a:pt x="26" y="52"/>
                    <a:pt x="26" y="50"/>
                    <a:pt x="26" y="48"/>
                  </a:cubicBezTo>
                  <a:cubicBezTo>
                    <a:pt x="26" y="44"/>
                    <a:pt x="27" y="40"/>
                    <a:pt x="30" y="38"/>
                  </a:cubicBezTo>
                  <a:cubicBezTo>
                    <a:pt x="32" y="36"/>
                    <a:pt x="35" y="35"/>
                    <a:pt x="38" y="35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5" y="35"/>
                    <a:pt x="47" y="36"/>
                    <a:pt x="49" y="38"/>
                  </a:cubicBezTo>
                  <a:cubicBezTo>
                    <a:pt x="52" y="40"/>
                    <a:pt x="53" y="43"/>
                    <a:pt x="54" y="46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5"/>
                    <a:pt x="47" y="43"/>
                    <a:pt x="46" y="42"/>
                  </a:cubicBezTo>
                  <a:cubicBezTo>
                    <a:pt x="45" y="41"/>
                    <a:pt x="43" y="40"/>
                    <a:pt x="42" y="40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4" y="56"/>
                    <a:pt x="46" y="57"/>
                    <a:pt x="47" y="57"/>
                  </a:cubicBezTo>
                  <a:cubicBezTo>
                    <a:pt x="49" y="58"/>
                    <a:pt x="50" y="59"/>
                    <a:pt x="51" y="60"/>
                  </a:cubicBezTo>
                  <a:cubicBezTo>
                    <a:pt x="53" y="61"/>
                    <a:pt x="53" y="62"/>
                    <a:pt x="54" y="64"/>
                  </a:cubicBezTo>
                  <a:cubicBezTo>
                    <a:pt x="55" y="65"/>
                    <a:pt x="55" y="67"/>
                    <a:pt x="55" y="69"/>
                  </a:cubicBezTo>
                  <a:cubicBezTo>
                    <a:pt x="55" y="73"/>
                    <a:pt x="54" y="76"/>
                    <a:pt x="51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9EC2753C-D2B8-4DBD-A61B-7847745B8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238" y="1258888"/>
              <a:ext cx="19050" cy="46038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17 h 17"/>
                <a:gd name="T4" fmla="*/ 5 w 7"/>
                <a:gd name="T5" fmla="*/ 14 h 17"/>
                <a:gd name="T6" fmla="*/ 7 w 7"/>
                <a:gd name="T7" fmla="*/ 8 h 17"/>
                <a:gd name="T8" fmla="*/ 6 w 7"/>
                <a:gd name="T9" fmla="*/ 3 h 17"/>
                <a:gd name="T10" fmla="*/ 0 w 7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4" y="16"/>
                    <a:pt x="5" y="14"/>
                  </a:cubicBezTo>
                  <a:cubicBezTo>
                    <a:pt x="6" y="12"/>
                    <a:pt x="7" y="10"/>
                    <a:pt x="7" y="8"/>
                  </a:cubicBezTo>
                  <a:cubicBezTo>
                    <a:pt x="7" y="6"/>
                    <a:pt x="7" y="5"/>
                    <a:pt x="6" y="3"/>
                  </a:cubicBezTo>
                  <a:cubicBezTo>
                    <a:pt x="5" y="2"/>
                    <a:pt x="3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EEF35C51-7D04-4991-A682-376894FF6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075" y="1200150"/>
              <a:ext cx="19050" cy="41275"/>
            </a:xfrm>
            <a:custGeom>
              <a:avLst/>
              <a:gdLst>
                <a:gd name="T0" fmla="*/ 0 w 7"/>
                <a:gd name="T1" fmla="*/ 7 h 15"/>
                <a:gd name="T2" fmla="*/ 2 w 7"/>
                <a:gd name="T3" fmla="*/ 12 h 15"/>
                <a:gd name="T4" fmla="*/ 7 w 7"/>
                <a:gd name="T5" fmla="*/ 15 h 15"/>
                <a:gd name="T6" fmla="*/ 7 w 7"/>
                <a:gd name="T7" fmla="*/ 0 h 15"/>
                <a:gd name="T8" fmla="*/ 2 w 7"/>
                <a:gd name="T9" fmla="*/ 2 h 15"/>
                <a:gd name="T10" fmla="*/ 0 w 7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5">
                  <a:moveTo>
                    <a:pt x="0" y="7"/>
                  </a:moveTo>
                  <a:cubicBezTo>
                    <a:pt x="0" y="9"/>
                    <a:pt x="1" y="11"/>
                    <a:pt x="2" y="12"/>
                  </a:cubicBezTo>
                  <a:cubicBezTo>
                    <a:pt x="3" y="13"/>
                    <a:pt x="5" y="14"/>
                    <a:pt x="7" y="1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4" y="1"/>
                    <a:pt x="2" y="2"/>
                  </a:cubicBezTo>
                  <a:cubicBezTo>
                    <a:pt x="1" y="4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C5430A08-F2CC-45B5-B0A3-C4CD4AA48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9725" y="1258888"/>
              <a:ext cx="122238" cy="84138"/>
            </a:xfrm>
            <a:custGeom>
              <a:avLst/>
              <a:gdLst>
                <a:gd name="T0" fmla="*/ 43 w 45"/>
                <a:gd name="T1" fmla="*/ 1 h 31"/>
                <a:gd name="T2" fmla="*/ 43 w 45"/>
                <a:gd name="T3" fmla="*/ 1 h 31"/>
                <a:gd name="T4" fmla="*/ 42 w 45"/>
                <a:gd name="T5" fmla="*/ 3 h 31"/>
                <a:gd name="T6" fmla="*/ 42 w 45"/>
                <a:gd name="T7" fmla="*/ 3 h 31"/>
                <a:gd name="T8" fmla="*/ 42 w 45"/>
                <a:gd name="T9" fmla="*/ 5 h 31"/>
                <a:gd name="T10" fmla="*/ 40 w 45"/>
                <a:gd name="T11" fmla="*/ 10 h 31"/>
                <a:gd name="T12" fmla="*/ 23 w 45"/>
                <a:gd name="T13" fmla="*/ 26 h 31"/>
                <a:gd name="T14" fmla="*/ 5 w 45"/>
                <a:gd name="T15" fmla="*/ 9 h 31"/>
                <a:gd name="T16" fmla="*/ 5 w 45"/>
                <a:gd name="T17" fmla="*/ 6 h 31"/>
                <a:gd name="T18" fmla="*/ 2 w 45"/>
                <a:gd name="T19" fmla="*/ 0 h 31"/>
                <a:gd name="T20" fmla="*/ 0 w 45"/>
                <a:gd name="T21" fmla="*/ 9 h 31"/>
                <a:gd name="T22" fmla="*/ 23 w 45"/>
                <a:gd name="T23" fmla="*/ 31 h 31"/>
                <a:gd name="T24" fmla="*/ 45 w 45"/>
                <a:gd name="T25" fmla="*/ 9 h 31"/>
                <a:gd name="T26" fmla="*/ 43 w 45"/>
                <a:gd name="T27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31">
                  <a:moveTo>
                    <a:pt x="43" y="1"/>
                  </a:moveTo>
                  <a:cubicBezTo>
                    <a:pt x="43" y="1"/>
                    <a:pt x="43" y="1"/>
                    <a:pt x="43" y="1"/>
                  </a:cubicBezTo>
                  <a:cubicBezTo>
                    <a:pt x="43" y="2"/>
                    <a:pt x="43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4"/>
                    <a:pt x="42" y="4"/>
                    <a:pt x="42" y="5"/>
                  </a:cubicBezTo>
                  <a:cubicBezTo>
                    <a:pt x="42" y="7"/>
                    <a:pt x="41" y="8"/>
                    <a:pt x="40" y="10"/>
                  </a:cubicBezTo>
                  <a:cubicBezTo>
                    <a:pt x="39" y="19"/>
                    <a:pt x="32" y="26"/>
                    <a:pt x="23" y="26"/>
                  </a:cubicBezTo>
                  <a:cubicBezTo>
                    <a:pt x="13" y="26"/>
                    <a:pt x="5" y="18"/>
                    <a:pt x="5" y="9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4" y="4"/>
                    <a:pt x="3" y="2"/>
                    <a:pt x="2" y="0"/>
                  </a:cubicBezTo>
                  <a:cubicBezTo>
                    <a:pt x="1" y="3"/>
                    <a:pt x="0" y="5"/>
                    <a:pt x="0" y="9"/>
                  </a:cubicBezTo>
                  <a:cubicBezTo>
                    <a:pt x="0" y="21"/>
                    <a:pt x="10" y="31"/>
                    <a:pt x="23" y="31"/>
                  </a:cubicBezTo>
                  <a:cubicBezTo>
                    <a:pt x="35" y="31"/>
                    <a:pt x="45" y="21"/>
                    <a:pt x="45" y="9"/>
                  </a:cubicBezTo>
                  <a:cubicBezTo>
                    <a:pt x="45" y="6"/>
                    <a:pt x="44" y="3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F8C38DE4-6B3C-4705-87B4-4B30F1EB0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9725" y="1282700"/>
              <a:ext cx="122238" cy="85725"/>
            </a:xfrm>
            <a:custGeom>
              <a:avLst/>
              <a:gdLst>
                <a:gd name="T0" fmla="*/ 43 w 45"/>
                <a:gd name="T1" fmla="*/ 1 h 31"/>
                <a:gd name="T2" fmla="*/ 41 w 45"/>
                <a:gd name="T3" fmla="*/ 8 h 31"/>
                <a:gd name="T4" fmla="*/ 40 w 45"/>
                <a:gd name="T5" fmla="*/ 9 h 31"/>
                <a:gd name="T6" fmla="*/ 40 w 45"/>
                <a:gd name="T7" fmla="*/ 10 h 31"/>
                <a:gd name="T8" fmla="*/ 23 w 45"/>
                <a:gd name="T9" fmla="*/ 26 h 31"/>
                <a:gd name="T10" fmla="*/ 5 w 45"/>
                <a:gd name="T11" fmla="*/ 10 h 31"/>
                <a:gd name="T12" fmla="*/ 5 w 45"/>
                <a:gd name="T13" fmla="*/ 8 h 31"/>
                <a:gd name="T14" fmla="*/ 3 w 45"/>
                <a:gd name="T15" fmla="*/ 0 h 31"/>
                <a:gd name="T16" fmla="*/ 0 w 45"/>
                <a:gd name="T17" fmla="*/ 10 h 31"/>
                <a:gd name="T18" fmla="*/ 23 w 45"/>
                <a:gd name="T19" fmla="*/ 31 h 31"/>
                <a:gd name="T20" fmla="*/ 45 w 45"/>
                <a:gd name="T21" fmla="*/ 10 h 31"/>
                <a:gd name="T22" fmla="*/ 43 w 45"/>
                <a:gd name="T23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31">
                  <a:moveTo>
                    <a:pt x="43" y="1"/>
                  </a:moveTo>
                  <a:cubicBezTo>
                    <a:pt x="43" y="3"/>
                    <a:pt x="42" y="6"/>
                    <a:pt x="41" y="8"/>
                  </a:cubicBezTo>
                  <a:cubicBezTo>
                    <a:pt x="41" y="8"/>
                    <a:pt x="40" y="9"/>
                    <a:pt x="40" y="9"/>
                  </a:cubicBezTo>
                  <a:cubicBezTo>
                    <a:pt x="40" y="9"/>
                    <a:pt x="40" y="9"/>
                    <a:pt x="40" y="10"/>
                  </a:cubicBezTo>
                  <a:cubicBezTo>
                    <a:pt x="40" y="19"/>
                    <a:pt x="32" y="26"/>
                    <a:pt x="23" y="26"/>
                  </a:cubicBezTo>
                  <a:cubicBezTo>
                    <a:pt x="13" y="26"/>
                    <a:pt x="5" y="19"/>
                    <a:pt x="5" y="10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4" y="6"/>
                    <a:pt x="3" y="3"/>
                    <a:pt x="3" y="0"/>
                  </a:cubicBezTo>
                  <a:cubicBezTo>
                    <a:pt x="1" y="3"/>
                    <a:pt x="0" y="6"/>
                    <a:pt x="0" y="10"/>
                  </a:cubicBezTo>
                  <a:cubicBezTo>
                    <a:pt x="0" y="21"/>
                    <a:pt x="10" y="31"/>
                    <a:pt x="23" y="31"/>
                  </a:cubicBezTo>
                  <a:cubicBezTo>
                    <a:pt x="35" y="31"/>
                    <a:pt x="45" y="21"/>
                    <a:pt x="45" y="10"/>
                  </a:cubicBezTo>
                  <a:cubicBezTo>
                    <a:pt x="45" y="7"/>
                    <a:pt x="44" y="4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7201AF78-5725-4916-B3B5-8E43255919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9725" y="1192213"/>
              <a:ext cx="122238" cy="120650"/>
            </a:xfrm>
            <a:custGeom>
              <a:avLst/>
              <a:gdLst>
                <a:gd name="T0" fmla="*/ 23 w 45"/>
                <a:gd name="T1" fmla="*/ 0 h 44"/>
                <a:gd name="T2" fmla="*/ 0 w 45"/>
                <a:gd name="T3" fmla="*/ 22 h 44"/>
                <a:gd name="T4" fmla="*/ 23 w 45"/>
                <a:gd name="T5" fmla="*/ 44 h 44"/>
                <a:gd name="T6" fmla="*/ 45 w 45"/>
                <a:gd name="T7" fmla="*/ 22 h 44"/>
                <a:gd name="T8" fmla="*/ 23 w 45"/>
                <a:gd name="T9" fmla="*/ 0 h 44"/>
                <a:gd name="T10" fmla="*/ 23 w 45"/>
                <a:gd name="T11" fmla="*/ 40 h 44"/>
                <a:gd name="T12" fmla="*/ 5 w 45"/>
                <a:gd name="T13" fmla="*/ 22 h 44"/>
                <a:gd name="T14" fmla="*/ 23 w 45"/>
                <a:gd name="T15" fmla="*/ 5 h 44"/>
                <a:gd name="T16" fmla="*/ 40 w 45"/>
                <a:gd name="T17" fmla="*/ 22 h 44"/>
                <a:gd name="T18" fmla="*/ 23 w 45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4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5"/>
                    <a:pt x="10" y="44"/>
                    <a:pt x="23" y="44"/>
                  </a:cubicBezTo>
                  <a:cubicBezTo>
                    <a:pt x="35" y="44"/>
                    <a:pt x="45" y="35"/>
                    <a:pt x="45" y="22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23" y="40"/>
                  </a:moveTo>
                  <a:cubicBezTo>
                    <a:pt x="13" y="40"/>
                    <a:pt x="5" y="32"/>
                    <a:pt x="5" y="22"/>
                  </a:cubicBezTo>
                  <a:cubicBezTo>
                    <a:pt x="5" y="13"/>
                    <a:pt x="13" y="5"/>
                    <a:pt x="23" y="5"/>
                  </a:cubicBezTo>
                  <a:cubicBezTo>
                    <a:pt x="32" y="5"/>
                    <a:pt x="40" y="13"/>
                    <a:pt x="40" y="22"/>
                  </a:cubicBezTo>
                  <a:cubicBezTo>
                    <a:pt x="40" y="32"/>
                    <a:pt x="32" y="40"/>
                    <a:pt x="2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1FD8AD4B-BA94-4B8C-8C6B-49AA662B9C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2588" y="1220788"/>
              <a:ext cx="38100" cy="69850"/>
            </a:xfrm>
            <a:custGeom>
              <a:avLst/>
              <a:gdLst>
                <a:gd name="T0" fmla="*/ 12 w 14"/>
                <a:gd name="T1" fmla="*/ 12 h 26"/>
                <a:gd name="T2" fmla="*/ 10 w 14"/>
                <a:gd name="T3" fmla="*/ 11 h 26"/>
                <a:gd name="T4" fmla="*/ 8 w 14"/>
                <a:gd name="T5" fmla="*/ 10 h 26"/>
                <a:gd name="T6" fmla="*/ 8 w 14"/>
                <a:gd name="T7" fmla="*/ 3 h 26"/>
                <a:gd name="T8" fmla="*/ 10 w 14"/>
                <a:gd name="T9" fmla="*/ 4 h 26"/>
                <a:gd name="T10" fmla="*/ 11 w 14"/>
                <a:gd name="T11" fmla="*/ 6 h 26"/>
                <a:gd name="T12" fmla="*/ 13 w 14"/>
                <a:gd name="T13" fmla="*/ 6 h 26"/>
                <a:gd name="T14" fmla="*/ 11 w 14"/>
                <a:gd name="T15" fmla="*/ 2 h 26"/>
                <a:gd name="T16" fmla="*/ 8 w 14"/>
                <a:gd name="T17" fmla="*/ 1 h 26"/>
                <a:gd name="T18" fmla="*/ 8 w 14"/>
                <a:gd name="T19" fmla="*/ 0 h 26"/>
                <a:gd name="T20" fmla="*/ 6 w 14"/>
                <a:gd name="T21" fmla="*/ 0 h 26"/>
                <a:gd name="T22" fmla="*/ 6 w 14"/>
                <a:gd name="T23" fmla="*/ 1 h 26"/>
                <a:gd name="T24" fmla="*/ 2 w 14"/>
                <a:gd name="T25" fmla="*/ 2 h 26"/>
                <a:gd name="T26" fmla="*/ 0 w 14"/>
                <a:gd name="T27" fmla="*/ 7 h 26"/>
                <a:gd name="T28" fmla="*/ 1 w 14"/>
                <a:gd name="T29" fmla="*/ 9 h 26"/>
                <a:gd name="T30" fmla="*/ 3 w 14"/>
                <a:gd name="T31" fmla="*/ 11 h 26"/>
                <a:gd name="T32" fmla="*/ 6 w 14"/>
                <a:gd name="T33" fmla="*/ 13 h 26"/>
                <a:gd name="T34" fmla="*/ 6 w 14"/>
                <a:gd name="T35" fmla="*/ 21 h 26"/>
                <a:gd name="T36" fmla="*/ 3 w 14"/>
                <a:gd name="T37" fmla="*/ 19 h 26"/>
                <a:gd name="T38" fmla="*/ 2 w 14"/>
                <a:gd name="T39" fmla="*/ 16 h 26"/>
                <a:gd name="T40" fmla="*/ 0 w 14"/>
                <a:gd name="T41" fmla="*/ 17 h 26"/>
                <a:gd name="T42" fmla="*/ 1 w 14"/>
                <a:gd name="T43" fmla="*/ 20 h 26"/>
                <a:gd name="T44" fmla="*/ 3 w 14"/>
                <a:gd name="T45" fmla="*/ 22 h 26"/>
                <a:gd name="T46" fmla="*/ 6 w 14"/>
                <a:gd name="T47" fmla="*/ 23 h 26"/>
                <a:gd name="T48" fmla="*/ 6 w 14"/>
                <a:gd name="T49" fmla="*/ 26 h 26"/>
                <a:gd name="T50" fmla="*/ 8 w 14"/>
                <a:gd name="T51" fmla="*/ 26 h 26"/>
                <a:gd name="T52" fmla="*/ 8 w 14"/>
                <a:gd name="T53" fmla="*/ 23 h 26"/>
                <a:gd name="T54" fmla="*/ 12 w 14"/>
                <a:gd name="T55" fmla="*/ 21 h 26"/>
                <a:gd name="T56" fmla="*/ 14 w 14"/>
                <a:gd name="T57" fmla="*/ 17 h 26"/>
                <a:gd name="T58" fmla="*/ 13 w 14"/>
                <a:gd name="T59" fmla="*/ 14 h 26"/>
                <a:gd name="T60" fmla="*/ 12 w 14"/>
                <a:gd name="T61" fmla="*/ 12 h 26"/>
                <a:gd name="T62" fmla="*/ 6 w 14"/>
                <a:gd name="T63" fmla="*/ 10 h 26"/>
                <a:gd name="T64" fmla="*/ 3 w 14"/>
                <a:gd name="T65" fmla="*/ 9 h 26"/>
                <a:gd name="T66" fmla="*/ 3 w 14"/>
                <a:gd name="T67" fmla="*/ 6 h 26"/>
                <a:gd name="T68" fmla="*/ 4 w 14"/>
                <a:gd name="T69" fmla="*/ 4 h 26"/>
                <a:gd name="T70" fmla="*/ 6 w 14"/>
                <a:gd name="T71" fmla="*/ 3 h 26"/>
                <a:gd name="T72" fmla="*/ 6 w 14"/>
                <a:gd name="T73" fmla="*/ 10 h 26"/>
                <a:gd name="T74" fmla="*/ 10 w 14"/>
                <a:gd name="T75" fmla="*/ 20 h 26"/>
                <a:gd name="T76" fmla="*/ 8 w 14"/>
                <a:gd name="T77" fmla="*/ 21 h 26"/>
                <a:gd name="T78" fmla="*/ 8 w 14"/>
                <a:gd name="T79" fmla="*/ 13 h 26"/>
                <a:gd name="T80" fmla="*/ 10 w 14"/>
                <a:gd name="T81" fmla="*/ 14 h 26"/>
                <a:gd name="T82" fmla="*/ 11 w 14"/>
                <a:gd name="T83" fmla="*/ 17 h 26"/>
                <a:gd name="T84" fmla="*/ 10 w 14"/>
                <a:gd name="T85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26">
                  <a:moveTo>
                    <a:pt x="12" y="12"/>
                  </a:moveTo>
                  <a:cubicBezTo>
                    <a:pt x="12" y="12"/>
                    <a:pt x="11" y="12"/>
                    <a:pt x="10" y="11"/>
                  </a:cubicBezTo>
                  <a:cubicBezTo>
                    <a:pt x="10" y="11"/>
                    <a:pt x="9" y="11"/>
                    <a:pt x="8" y="1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9" y="3"/>
                    <a:pt x="10" y="4"/>
                  </a:cubicBezTo>
                  <a:cubicBezTo>
                    <a:pt x="10" y="5"/>
                    <a:pt x="10" y="5"/>
                    <a:pt x="11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"/>
                    <a:pt x="12" y="3"/>
                    <a:pt x="11" y="2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1" y="10"/>
                    <a:pt x="2" y="11"/>
                    <a:pt x="3" y="11"/>
                  </a:cubicBezTo>
                  <a:cubicBezTo>
                    <a:pt x="4" y="12"/>
                    <a:pt x="5" y="12"/>
                    <a:pt x="6" y="13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3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1" y="20"/>
                  </a:cubicBezTo>
                  <a:cubicBezTo>
                    <a:pt x="1" y="21"/>
                    <a:pt x="2" y="22"/>
                    <a:pt x="3" y="22"/>
                  </a:cubicBezTo>
                  <a:cubicBezTo>
                    <a:pt x="4" y="23"/>
                    <a:pt x="5" y="23"/>
                    <a:pt x="6" y="23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3"/>
                    <a:pt x="11" y="22"/>
                    <a:pt x="12" y="21"/>
                  </a:cubicBezTo>
                  <a:cubicBezTo>
                    <a:pt x="13" y="20"/>
                    <a:pt x="14" y="18"/>
                    <a:pt x="14" y="17"/>
                  </a:cubicBezTo>
                  <a:cubicBezTo>
                    <a:pt x="14" y="16"/>
                    <a:pt x="14" y="15"/>
                    <a:pt x="13" y="14"/>
                  </a:cubicBezTo>
                  <a:cubicBezTo>
                    <a:pt x="13" y="14"/>
                    <a:pt x="13" y="13"/>
                    <a:pt x="12" y="12"/>
                  </a:cubicBezTo>
                  <a:close/>
                  <a:moveTo>
                    <a:pt x="6" y="10"/>
                  </a:moveTo>
                  <a:cubicBezTo>
                    <a:pt x="5" y="10"/>
                    <a:pt x="4" y="9"/>
                    <a:pt x="3" y="9"/>
                  </a:cubicBezTo>
                  <a:cubicBezTo>
                    <a:pt x="3" y="8"/>
                    <a:pt x="3" y="7"/>
                    <a:pt x="3" y="6"/>
                  </a:cubicBezTo>
                  <a:cubicBezTo>
                    <a:pt x="3" y="6"/>
                    <a:pt x="3" y="5"/>
                    <a:pt x="4" y="4"/>
                  </a:cubicBezTo>
                  <a:cubicBezTo>
                    <a:pt x="4" y="3"/>
                    <a:pt x="5" y="3"/>
                    <a:pt x="6" y="3"/>
                  </a:cubicBezTo>
                  <a:lnTo>
                    <a:pt x="6" y="10"/>
                  </a:lnTo>
                  <a:close/>
                  <a:moveTo>
                    <a:pt x="10" y="20"/>
                  </a:moveTo>
                  <a:cubicBezTo>
                    <a:pt x="9" y="20"/>
                    <a:pt x="9" y="21"/>
                    <a:pt x="8" y="21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10" y="14"/>
                    <a:pt x="10" y="14"/>
                  </a:cubicBezTo>
                  <a:cubicBezTo>
                    <a:pt x="11" y="15"/>
                    <a:pt x="11" y="16"/>
                    <a:pt x="11" y="17"/>
                  </a:cubicBezTo>
                  <a:cubicBezTo>
                    <a:pt x="11" y="18"/>
                    <a:pt x="11" y="19"/>
                    <a:pt x="1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</p:grpSp>
    </p:spTree>
    <p:extLst>
      <p:ext uri="{BB962C8B-B14F-4D97-AF65-F5344CB8AC3E}">
        <p14:creationId xmlns:p14="http://schemas.microsoft.com/office/powerpoint/2010/main" val="385260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9466" y="182813"/>
            <a:ext cx="3542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j-lt"/>
                <a:ea typeface="Roboto" pitchFamily="2" charset="0"/>
              </a:rPr>
              <a:t>Project Plan</a:t>
            </a:r>
            <a:endParaRPr lang="en-GB" sz="3600" b="1" dirty="0">
              <a:latin typeface="+mj-lt"/>
              <a:ea typeface="Roboto" pitchFamily="2" charset="0"/>
            </a:endParaRPr>
          </a:p>
        </p:txBody>
      </p:sp>
      <p:sp>
        <p:nvSpPr>
          <p:cNvPr id="4" name="TextBox 25"/>
          <p:cNvSpPr txBox="1"/>
          <p:nvPr/>
        </p:nvSpPr>
        <p:spPr>
          <a:xfrm>
            <a:off x="659466" y="531658"/>
            <a:ext cx="7772554" cy="2512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ea typeface="Open Sans Light" panose="020B0306030504020204" pitchFamily="34" charset="0"/>
                <a:cs typeface="Open Sans Light" panose="020B0306030504020204" pitchFamily="34" charset="0"/>
              </a:rPr>
              <a:t>Loves when a plan comes together</a:t>
            </a:r>
            <a:endParaRPr lang="en-GB" sz="9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67168" y="853253"/>
            <a:ext cx="718862" cy="52911"/>
            <a:chOff x="1373786" y="1322305"/>
            <a:chExt cx="958482" cy="70548"/>
          </a:xfrm>
        </p:grpSpPr>
        <p:sp>
          <p:nvSpPr>
            <p:cNvPr id="45" name="Oval 44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/>
            </a:p>
          </p:txBody>
        </p:sp>
      </p:grpSp>
      <p:sp>
        <p:nvSpPr>
          <p:cNvPr id="14" name="TextBox 25">
            <a:extLst>
              <a:ext uri="{FF2B5EF4-FFF2-40B4-BE49-F238E27FC236}">
                <a16:creationId xmlns:a16="http://schemas.microsoft.com/office/drawing/2014/main" id="{B8A0D0F4-D9E1-4FEF-980A-B1C93E186292}"/>
              </a:ext>
            </a:extLst>
          </p:cNvPr>
          <p:cNvSpPr txBox="1"/>
          <p:nvPr/>
        </p:nvSpPr>
        <p:spPr>
          <a:xfrm>
            <a:off x="659466" y="953472"/>
            <a:ext cx="7772554" cy="114281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Our vision is to successfully design, developed, test and deploy a functional e-commerce website for CDL products.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Through this project, our team aims to improve the operational process, simplify and streamline process as well as  increase the brand image. </a:t>
            </a:r>
            <a:endParaRPr lang="en-GB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8" name="Picture Placeholder 3">
            <a:extLst>
              <a:ext uri="{FF2B5EF4-FFF2-40B4-BE49-F238E27FC236}">
                <a16:creationId xmlns:a16="http://schemas.microsoft.com/office/drawing/2014/main" id="{8D3EFACF-E217-47E1-AE74-5874814A47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2" r="64716"/>
          <a:stretch/>
        </p:blipFill>
        <p:spPr>
          <a:xfrm>
            <a:off x="-98409" y="2119021"/>
            <a:ext cx="1389357" cy="145573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6E7A04-D630-42DD-9227-5B06C005F4FA}"/>
              </a:ext>
            </a:extLst>
          </p:cNvPr>
          <p:cNvSpPr txBox="1">
            <a:spLocks/>
          </p:cNvSpPr>
          <p:nvPr/>
        </p:nvSpPr>
        <p:spPr>
          <a:xfrm>
            <a:off x="1290948" y="2651232"/>
            <a:ext cx="6146799" cy="4834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Activities &amp; Deliverables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B9D3EF6-F0F1-43E5-A692-BD9B1370EADD}"/>
              </a:ext>
            </a:extLst>
          </p:cNvPr>
          <p:cNvGrpSpPr/>
          <p:nvPr/>
        </p:nvGrpSpPr>
        <p:grpSpPr>
          <a:xfrm>
            <a:off x="5154711" y="4561197"/>
            <a:ext cx="2469494" cy="322253"/>
            <a:chOff x="3026769" y="4591226"/>
            <a:chExt cx="2469494" cy="322253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5D3CFB1D-43CC-4913-921A-C21C5FFD6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769" y="4591226"/>
              <a:ext cx="324020" cy="322253"/>
            </a:xfrm>
            <a:custGeom>
              <a:avLst/>
              <a:gdLst>
                <a:gd name="T0" fmla="*/ 236 w 320"/>
                <a:gd name="T1" fmla="*/ 278 h 319"/>
                <a:gd name="T2" fmla="*/ 42 w 320"/>
                <a:gd name="T3" fmla="*/ 235 h 319"/>
                <a:gd name="T4" fmla="*/ 85 w 320"/>
                <a:gd name="T5" fmla="*/ 41 h 319"/>
                <a:gd name="T6" fmla="*/ 278 w 320"/>
                <a:gd name="T7" fmla="*/ 84 h 319"/>
                <a:gd name="T8" fmla="*/ 236 w 320"/>
                <a:gd name="T9" fmla="*/ 27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19">
                  <a:moveTo>
                    <a:pt x="236" y="278"/>
                  </a:moveTo>
                  <a:cubicBezTo>
                    <a:pt x="170" y="319"/>
                    <a:pt x="84" y="300"/>
                    <a:pt x="42" y="235"/>
                  </a:cubicBezTo>
                  <a:cubicBezTo>
                    <a:pt x="0" y="170"/>
                    <a:pt x="19" y="83"/>
                    <a:pt x="85" y="41"/>
                  </a:cubicBezTo>
                  <a:cubicBezTo>
                    <a:pt x="150" y="0"/>
                    <a:pt x="237" y="19"/>
                    <a:pt x="278" y="84"/>
                  </a:cubicBezTo>
                  <a:cubicBezTo>
                    <a:pt x="320" y="149"/>
                    <a:pt x="301" y="236"/>
                    <a:pt x="236" y="2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35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506C88-51D7-4510-8561-C278FFD0AB74}"/>
                </a:ext>
              </a:extLst>
            </p:cNvPr>
            <p:cNvSpPr txBox="1"/>
            <p:nvPr/>
          </p:nvSpPr>
          <p:spPr>
            <a:xfrm>
              <a:off x="3486097" y="4613853"/>
              <a:ext cx="2010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Transparency and Clarity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1ACA0B-DB51-4769-B342-E4FD9B789764}"/>
              </a:ext>
            </a:extLst>
          </p:cNvPr>
          <p:cNvGrpSpPr/>
          <p:nvPr/>
        </p:nvGrpSpPr>
        <p:grpSpPr>
          <a:xfrm>
            <a:off x="5154711" y="4040286"/>
            <a:ext cx="2792422" cy="322253"/>
            <a:chOff x="3026769" y="4139122"/>
            <a:chExt cx="2792422" cy="322253"/>
          </a:xfrm>
        </p:grpSpPr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D74604BD-6CC3-431D-BBD6-A00AB0AB9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769" y="4139122"/>
              <a:ext cx="324020" cy="322253"/>
            </a:xfrm>
            <a:custGeom>
              <a:avLst/>
              <a:gdLst>
                <a:gd name="T0" fmla="*/ 85 w 320"/>
                <a:gd name="T1" fmla="*/ 278 h 319"/>
                <a:gd name="T2" fmla="*/ 278 w 320"/>
                <a:gd name="T3" fmla="*/ 235 h 319"/>
                <a:gd name="T4" fmla="*/ 236 w 320"/>
                <a:gd name="T5" fmla="*/ 41 h 319"/>
                <a:gd name="T6" fmla="*/ 42 w 320"/>
                <a:gd name="T7" fmla="*/ 84 h 319"/>
                <a:gd name="T8" fmla="*/ 85 w 320"/>
                <a:gd name="T9" fmla="*/ 27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19">
                  <a:moveTo>
                    <a:pt x="85" y="278"/>
                  </a:moveTo>
                  <a:cubicBezTo>
                    <a:pt x="150" y="319"/>
                    <a:pt x="237" y="300"/>
                    <a:pt x="278" y="235"/>
                  </a:cubicBezTo>
                  <a:cubicBezTo>
                    <a:pt x="320" y="170"/>
                    <a:pt x="301" y="83"/>
                    <a:pt x="236" y="41"/>
                  </a:cubicBezTo>
                  <a:cubicBezTo>
                    <a:pt x="170" y="0"/>
                    <a:pt x="84" y="19"/>
                    <a:pt x="42" y="84"/>
                  </a:cubicBezTo>
                  <a:cubicBezTo>
                    <a:pt x="0" y="149"/>
                    <a:pt x="19" y="236"/>
                    <a:pt x="85" y="2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35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63FCA2-AE22-487B-B818-A30FF99B0922}"/>
                </a:ext>
              </a:extLst>
            </p:cNvPr>
            <p:cNvSpPr txBox="1"/>
            <p:nvPr/>
          </p:nvSpPr>
          <p:spPr>
            <a:xfrm>
              <a:off x="3486097" y="4161749"/>
              <a:ext cx="23330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Following Marketing Plan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DB2464B-262B-45AB-9A72-EB2F99ECF537}"/>
              </a:ext>
            </a:extLst>
          </p:cNvPr>
          <p:cNvGrpSpPr/>
          <p:nvPr/>
        </p:nvGrpSpPr>
        <p:grpSpPr>
          <a:xfrm>
            <a:off x="5135270" y="3519375"/>
            <a:ext cx="3779552" cy="322253"/>
            <a:chOff x="3007328" y="3618836"/>
            <a:chExt cx="3779552" cy="322253"/>
          </a:xfrm>
        </p:grpSpPr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B6FF5EA7-9FB2-4F61-80F5-EDB113A3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328" y="3618836"/>
              <a:ext cx="324020" cy="322253"/>
            </a:xfrm>
            <a:custGeom>
              <a:avLst/>
              <a:gdLst>
                <a:gd name="T0" fmla="*/ 85 w 320"/>
                <a:gd name="T1" fmla="*/ 278 h 319"/>
                <a:gd name="T2" fmla="*/ 278 w 320"/>
                <a:gd name="T3" fmla="*/ 235 h 319"/>
                <a:gd name="T4" fmla="*/ 236 w 320"/>
                <a:gd name="T5" fmla="*/ 41 h 319"/>
                <a:gd name="T6" fmla="*/ 42 w 320"/>
                <a:gd name="T7" fmla="*/ 84 h 319"/>
                <a:gd name="T8" fmla="*/ 85 w 320"/>
                <a:gd name="T9" fmla="*/ 27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19">
                  <a:moveTo>
                    <a:pt x="85" y="278"/>
                  </a:moveTo>
                  <a:cubicBezTo>
                    <a:pt x="150" y="319"/>
                    <a:pt x="237" y="300"/>
                    <a:pt x="278" y="235"/>
                  </a:cubicBezTo>
                  <a:cubicBezTo>
                    <a:pt x="320" y="170"/>
                    <a:pt x="301" y="83"/>
                    <a:pt x="236" y="41"/>
                  </a:cubicBezTo>
                  <a:cubicBezTo>
                    <a:pt x="170" y="0"/>
                    <a:pt x="84" y="19"/>
                    <a:pt x="42" y="84"/>
                  </a:cubicBezTo>
                  <a:cubicBezTo>
                    <a:pt x="0" y="149"/>
                    <a:pt x="19" y="236"/>
                    <a:pt x="85" y="27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35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EAAA67-6B45-433A-8D57-339B91A897A4}"/>
                </a:ext>
              </a:extLst>
            </p:cNvPr>
            <p:cNvSpPr txBox="1"/>
            <p:nvPr/>
          </p:nvSpPr>
          <p:spPr>
            <a:xfrm>
              <a:off x="3466656" y="3641463"/>
              <a:ext cx="3320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Better Communication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ADAB16C-0D6B-4728-8906-FCBB0A164C8C}"/>
              </a:ext>
            </a:extLst>
          </p:cNvPr>
          <p:cNvGrpSpPr/>
          <p:nvPr/>
        </p:nvGrpSpPr>
        <p:grpSpPr>
          <a:xfrm>
            <a:off x="1513682" y="4557640"/>
            <a:ext cx="2469494" cy="322253"/>
            <a:chOff x="3026769" y="4591226"/>
            <a:chExt cx="2469494" cy="322253"/>
          </a:xfrm>
        </p:grpSpPr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D56CE300-2561-4CBC-8C84-133C0EA71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769" y="4591226"/>
              <a:ext cx="324020" cy="322253"/>
            </a:xfrm>
            <a:custGeom>
              <a:avLst/>
              <a:gdLst>
                <a:gd name="T0" fmla="*/ 236 w 320"/>
                <a:gd name="T1" fmla="*/ 278 h 319"/>
                <a:gd name="T2" fmla="*/ 42 w 320"/>
                <a:gd name="T3" fmla="*/ 235 h 319"/>
                <a:gd name="T4" fmla="*/ 85 w 320"/>
                <a:gd name="T5" fmla="*/ 41 h 319"/>
                <a:gd name="T6" fmla="*/ 278 w 320"/>
                <a:gd name="T7" fmla="*/ 84 h 319"/>
                <a:gd name="T8" fmla="*/ 236 w 320"/>
                <a:gd name="T9" fmla="*/ 27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19">
                  <a:moveTo>
                    <a:pt x="236" y="278"/>
                  </a:moveTo>
                  <a:cubicBezTo>
                    <a:pt x="170" y="319"/>
                    <a:pt x="84" y="300"/>
                    <a:pt x="42" y="235"/>
                  </a:cubicBezTo>
                  <a:cubicBezTo>
                    <a:pt x="0" y="170"/>
                    <a:pt x="19" y="83"/>
                    <a:pt x="85" y="41"/>
                  </a:cubicBezTo>
                  <a:cubicBezTo>
                    <a:pt x="150" y="0"/>
                    <a:pt x="237" y="19"/>
                    <a:pt x="278" y="84"/>
                  </a:cubicBezTo>
                  <a:cubicBezTo>
                    <a:pt x="320" y="149"/>
                    <a:pt x="301" y="236"/>
                    <a:pt x="236" y="2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35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2A8ADA5-282F-4E37-B9CF-1FAF8BBDF3C5}"/>
                </a:ext>
              </a:extLst>
            </p:cNvPr>
            <p:cNvSpPr txBox="1"/>
            <p:nvPr/>
          </p:nvSpPr>
          <p:spPr>
            <a:xfrm>
              <a:off x="3486097" y="4613853"/>
              <a:ext cx="2010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Frequent Meeting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1AC063-BECF-45F2-BE71-B836BF704307}"/>
              </a:ext>
            </a:extLst>
          </p:cNvPr>
          <p:cNvGrpSpPr/>
          <p:nvPr/>
        </p:nvGrpSpPr>
        <p:grpSpPr>
          <a:xfrm>
            <a:off x="1513682" y="4036729"/>
            <a:ext cx="2792422" cy="322253"/>
            <a:chOff x="3026769" y="4139122"/>
            <a:chExt cx="2792422" cy="322253"/>
          </a:xfrm>
        </p:grpSpPr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6B8D6D76-D25C-4FCD-96AE-E88564BF3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769" y="4139122"/>
              <a:ext cx="324020" cy="322253"/>
            </a:xfrm>
            <a:custGeom>
              <a:avLst/>
              <a:gdLst>
                <a:gd name="T0" fmla="*/ 85 w 320"/>
                <a:gd name="T1" fmla="*/ 278 h 319"/>
                <a:gd name="T2" fmla="*/ 278 w 320"/>
                <a:gd name="T3" fmla="*/ 235 h 319"/>
                <a:gd name="T4" fmla="*/ 236 w 320"/>
                <a:gd name="T5" fmla="*/ 41 h 319"/>
                <a:gd name="T6" fmla="*/ 42 w 320"/>
                <a:gd name="T7" fmla="*/ 84 h 319"/>
                <a:gd name="T8" fmla="*/ 85 w 320"/>
                <a:gd name="T9" fmla="*/ 27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19">
                  <a:moveTo>
                    <a:pt x="85" y="278"/>
                  </a:moveTo>
                  <a:cubicBezTo>
                    <a:pt x="150" y="319"/>
                    <a:pt x="237" y="300"/>
                    <a:pt x="278" y="235"/>
                  </a:cubicBezTo>
                  <a:cubicBezTo>
                    <a:pt x="320" y="170"/>
                    <a:pt x="301" y="83"/>
                    <a:pt x="236" y="41"/>
                  </a:cubicBezTo>
                  <a:cubicBezTo>
                    <a:pt x="170" y="0"/>
                    <a:pt x="84" y="19"/>
                    <a:pt x="42" y="84"/>
                  </a:cubicBezTo>
                  <a:cubicBezTo>
                    <a:pt x="0" y="149"/>
                    <a:pt x="19" y="236"/>
                    <a:pt x="85" y="2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35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6FD2C3-33F1-4DBC-A923-8A7CD6BA6AFE}"/>
                </a:ext>
              </a:extLst>
            </p:cNvPr>
            <p:cNvSpPr txBox="1"/>
            <p:nvPr/>
          </p:nvSpPr>
          <p:spPr>
            <a:xfrm>
              <a:off x="3486097" y="4161749"/>
              <a:ext cx="23330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Content Collaboration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6153A5-A281-46AC-8C21-F3BDEF37BBC6}"/>
              </a:ext>
            </a:extLst>
          </p:cNvPr>
          <p:cNvGrpSpPr/>
          <p:nvPr/>
        </p:nvGrpSpPr>
        <p:grpSpPr>
          <a:xfrm>
            <a:off x="1494241" y="3515818"/>
            <a:ext cx="3779552" cy="322253"/>
            <a:chOff x="3007328" y="3618836"/>
            <a:chExt cx="3779552" cy="322253"/>
          </a:xfrm>
        </p:grpSpPr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0BDC94A0-0CD5-4C73-A790-2B5462CD7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328" y="3618836"/>
              <a:ext cx="324020" cy="322253"/>
            </a:xfrm>
            <a:custGeom>
              <a:avLst/>
              <a:gdLst>
                <a:gd name="T0" fmla="*/ 85 w 320"/>
                <a:gd name="T1" fmla="*/ 278 h 319"/>
                <a:gd name="T2" fmla="*/ 278 w 320"/>
                <a:gd name="T3" fmla="*/ 235 h 319"/>
                <a:gd name="T4" fmla="*/ 236 w 320"/>
                <a:gd name="T5" fmla="*/ 41 h 319"/>
                <a:gd name="T6" fmla="*/ 42 w 320"/>
                <a:gd name="T7" fmla="*/ 84 h 319"/>
                <a:gd name="T8" fmla="*/ 85 w 320"/>
                <a:gd name="T9" fmla="*/ 27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19">
                  <a:moveTo>
                    <a:pt x="85" y="278"/>
                  </a:moveTo>
                  <a:cubicBezTo>
                    <a:pt x="150" y="319"/>
                    <a:pt x="237" y="300"/>
                    <a:pt x="278" y="235"/>
                  </a:cubicBezTo>
                  <a:cubicBezTo>
                    <a:pt x="320" y="170"/>
                    <a:pt x="301" y="83"/>
                    <a:pt x="236" y="41"/>
                  </a:cubicBezTo>
                  <a:cubicBezTo>
                    <a:pt x="170" y="0"/>
                    <a:pt x="84" y="19"/>
                    <a:pt x="42" y="84"/>
                  </a:cubicBezTo>
                  <a:cubicBezTo>
                    <a:pt x="0" y="149"/>
                    <a:pt x="19" y="236"/>
                    <a:pt x="85" y="27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35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AAA7823-E0D9-47B7-A67C-816DFA82B444}"/>
                </a:ext>
              </a:extLst>
            </p:cNvPr>
            <p:cNvSpPr txBox="1"/>
            <p:nvPr/>
          </p:nvSpPr>
          <p:spPr>
            <a:xfrm>
              <a:off x="3466656" y="3641463"/>
              <a:ext cx="3320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Training VPs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9557D0-82C1-40B2-8F0A-C0FE73EBF7FD}"/>
              </a:ext>
            </a:extLst>
          </p:cNvPr>
          <p:cNvGrpSpPr/>
          <p:nvPr/>
        </p:nvGrpSpPr>
        <p:grpSpPr>
          <a:xfrm>
            <a:off x="1552959" y="5058831"/>
            <a:ext cx="2469494" cy="322253"/>
            <a:chOff x="3026769" y="4591226"/>
            <a:chExt cx="2469494" cy="322253"/>
          </a:xfrm>
        </p:grpSpPr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908FD09D-3171-4782-BCB9-F33B2DE9D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769" y="4591226"/>
              <a:ext cx="324020" cy="322253"/>
            </a:xfrm>
            <a:custGeom>
              <a:avLst/>
              <a:gdLst>
                <a:gd name="T0" fmla="*/ 236 w 320"/>
                <a:gd name="T1" fmla="*/ 278 h 319"/>
                <a:gd name="T2" fmla="*/ 42 w 320"/>
                <a:gd name="T3" fmla="*/ 235 h 319"/>
                <a:gd name="T4" fmla="*/ 85 w 320"/>
                <a:gd name="T5" fmla="*/ 41 h 319"/>
                <a:gd name="T6" fmla="*/ 278 w 320"/>
                <a:gd name="T7" fmla="*/ 84 h 319"/>
                <a:gd name="T8" fmla="*/ 236 w 320"/>
                <a:gd name="T9" fmla="*/ 27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19">
                  <a:moveTo>
                    <a:pt x="236" y="278"/>
                  </a:moveTo>
                  <a:cubicBezTo>
                    <a:pt x="170" y="319"/>
                    <a:pt x="84" y="300"/>
                    <a:pt x="42" y="235"/>
                  </a:cubicBezTo>
                  <a:cubicBezTo>
                    <a:pt x="0" y="170"/>
                    <a:pt x="19" y="83"/>
                    <a:pt x="85" y="41"/>
                  </a:cubicBezTo>
                  <a:cubicBezTo>
                    <a:pt x="150" y="0"/>
                    <a:pt x="237" y="19"/>
                    <a:pt x="278" y="84"/>
                  </a:cubicBezTo>
                  <a:cubicBezTo>
                    <a:pt x="320" y="149"/>
                    <a:pt x="301" y="236"/>
                    <a:pt x="236" y="278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35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D49C5C0-01E3-4F54-9B67-F34FB7603649}"/>
                </a:ext>
              </a:extLst>
            </p:cNvPr>
            <p:cNvSpPr txBox="1"/>
            <p:nvPr/>
          </p:nvSpPr>
          <p:spPr>
            <a:xfrm>
              <a:off x="3486097" y="4613853"/>
              <a:ext cx="2010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Deployment Check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47596E-E508-450A-9BAA-1B14F8B0A0F8}"/>
              </a:ext>
            </a:extLst>
          </p:cNvPr>
          <p:cNvGrpSpPr/>
          <p:nvPr/>
        </p:nvGrpSpPr>
        <p:grpSpPr>
          <a:xfrm>
            <a:off x="5154711" y="5081458"/>
            <a:ext cx="2469494" cy="484292"/>
            <a:chOff x="3026769" y="4591226"/>
            <a:chExt cx="2469494" cy="484292"/>
          </a:xfrm>
        </p:grpSpPr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AA330A90-0E5D-4B0B-9EDD-D45135071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769" y="4591226"/>
              <a:ext cx="324020" cy="322253"/>
            </a:xfrm>
            <a:custGeom>
              <a:avLst/>
              <a:gdLst>
                <a:gd name="T0" fmla="*/ 236 w 320"/>
                <a:gd name="T1" fmla="*/ 278 h 319"/>
                <a:gd name="T2" fmla="*/ 42 w 320"/>
                <a:gd name="T3" fmla="*/ 235 h 319"/>
                <a:gd name="T4" fmla="*/ 85 w 320"/>
                <a:gd name="T5" fmla="*/ 41 h 319"/>
                <a:gd name="T6" fmla="*/ 278 w 320"/>
                <a:gd name="T7" fmla="*/ 84 h 319"/>
                <a:gd name="T8" fmla="*/ 236 w 320"/>
                <a:gd name="T9" fmla="*/ 27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19">
                  <a:moveTo>
                    <a:pt x="236" y="278"/>
                  </a:moveTo>
                  <a:cubicBezTo>
                    <a:pt x="170" y="319"/>
                    <a:pt x="84" y="300"/>
                    <a:pt x="42" y="235"/>
                  </a:cubicBezTo>
                  <a:cubicBezTo>
                    <a:pt x="0" y="170"/>
                    <a:pt x="19" y="83"/>
                    <a:pt x="85" y="41"/>
                  </a:cubicBezTo>
                  <a:cubicBezTo>
                    <a:pt x="150" y="0"/>
                    <a:pt x="237" y="19"/>
                    <a:pt x="278" y="84"/>
                  </a:cubicBezTo>
                  <a:cubicBezTo>
                    <a:pt x="320" y="149"/>
                    <a:pt x="301" y="236"/>
                    <a:pt x="236" y="27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35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A359B3-5CCA-4AEE-A153-69929B6CBB56}"/>
                </a:ext>
              </a:extLst>
            </p:cNvPr>
            <p:cNvSpPr txBox="1"/>
            <p:nvPr/>
          </p:nvSpPr>
          <p:spPr>
            <a:xfrm>
              <a:off x="3486097" y="4613853"/>
              <a:ext cx="2010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Feedback and Knowledge Transfer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248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4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579804" y="2755660"/>
            <a:ext cx="1807364" cy="1807364"/>
            <a:chOff x="4332096" y="2231952"/>
            <a:chExt cx="3213090" cy="321309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4332096" y="2231952"/>
              <a:ext cx="1520028" cy="1522016"/>
            </a:xfrm>
            <a:custGeom>
              <a:avLst/>
              <a:gdLst>
                <a:gd name="T0" fmla="*/ 444 w 444"/>
                <a:gd name="T1" fmla="*/ 420 h 445"/>
                <a:gd name="T2" fmla="*/ 443 w 444"/>
                <a:gd name="T3" fmla="*/ 420 h 445"/>
                <a:gd name="T4" fmla="*/ 444 w 444"/>
                <a:gd name="T5" fmla="*/ 420 h 445"/>
                <a:gd name="T6" fmla="*/ 444 w 444"/>
                <a:gd name="T7" fmla="*/ 0 h 445"/>
                <a:gd name="T8" fmla="*/ 0 w 444"/>
                <a:gd name="T9" fmla="*/ 445 h 445"/>
                <a:gd name="T10" fmla="*/ 444 w 444"/>
                <a:gd name="T11" fmla="*/ 445 h 445"/>
                <a:gd name="T12" fmla="*/ 444 w 444"/>
                <a:gd name="T13" fmla="*/ 42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" h="445">
                  <a:moveTo>
                    <a:pt x="444" y="420"/>
                  </a:moveTo>
                  <a:cubicBezTo>
                    <a:pt x="443" y="420"/>
                    <a:pt x="443" y="420"/>
                    <a:pt x="443" y="420"/>
                  </a:cubicBezTo>
                  <a:cubicBezTo>
                    <a:pt x="443" y="420"/>
                    <a:pt x="443" y="420"/>
                    <a:pt x="444" y="420"/>
                  </a:cubicBezTo>
                  <a:cubicBezTo>
                    <a:pt x="444" y="0"/>
                    <a:pt x="444" y="0"/>
                    <a:pt x="444" y="0"/>
                  </a:cubicBezTo>
                  <a:cubicBezTo>
                    <a:pt x="199" y="0"/>
                    <a:pt x="0" y="199"/>
                    <a:pt x="0" y="445"/>
                  </a:cubicBezTo>
                  <a:cubicBezTo>
                    <a:pt x="444" y="445"/>
                    <a:pt x="444" y="445"/>
                    <a:pt x="444" y="445"/>
                  </a:cubicBezTo>
                  <a:lnTo>
                    <a:pt x="444" y="4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GB" sz="1013" dirty="0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4332096" y="3925014"/>
              <a:ext cx="1520028" cy="1520028"/>
            </a:xfrm>
            <a:custGeom>
              <a:avLst/>
              <a:gdLst>
                <a:gd name="T0" fmla="*/ 0 w 444"/>
                <a:gd name="T1" fmla="*/ 0 h 445"/>
                <a:gd name="T2" fmla="*/ 444 w 444"/>
                <a:gd name="T3" fmla="*/ 445 h 445"/>
                <a:gd name="T4" fmla="*/ 444 w 444"/>
                <a:gd name="T5" fmla="*/ 0 h 445"/>
                <a:gd name="T6" fmla="*/ 0 w 444"/>
                <a:gd name="T7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4" h="445">
                  <a:moveTo>
                    <a:pt x="0" y="0"/>
                  </a:moveTo>
                  <a:cubicBezTo>
                    <a:pt x="0" y="246"/>
                    <a:pt x="199" y="445"/>
                    <a:pt x="444" y="445"/>
                  </a:cubicBezTo>
                  <a:cubicBezTo>
                    <a:pt x="444" y="0"/>
                    <a:pt x="444" y="0"/>
                    <a:pt x="44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GB" sz="1013" dirty="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6023170" y="2231952"/>
              <a:ext cx="1522016" cy="1522016"/>
            </a:xfrm>
            <a:custGeom>
              <a:avLst/>
              <a:gdLst>
                <a:gd name="T0" fmla="*/ 0 w 445"/>
                <a:gd name="T1" fmla="*/ 0 h 445"/>
                <a:gd name="T2" fmla="*/ 0 w 445"/>
                <a:gd name="T3" fmla="*/ 420 h 445"/>
                <a:gd name="T4" fmla="*/ 9 w 445"/>
                <a:gd name="T5" fmla="*/ 420 h 445"/>
                <a:gd name="T6" fmla="*/ 20 w 445"/>
                <a:gd name="T7" fmla="*/ 420 h 445"/>
                <a:gd name="T8" fmla="*/ 9 w 445"/>
                <a:gd name="T9" fmla="*/ 420 h 445"/>
                <a:gd name="T10" fmla="*/ 0 w 445"/>
                <a:gd name="T11" fmla="*/ 420 h 445"/>
                <a:gd name="T12" fmla="*/ 0 w 445"/>
                <a:gd name="T13" fmla="*/ 445 h 445"/>
                <a:gd name="T14" fmla="*/ 445 w 445"/>
                <a:gd name="T15" fmla="*/ 445 h 445"/>
                <a:gd name="T16" fmla="*/ 0 w 445"/>
                <a:gd name="T17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5" h="445">
                  <a:moveTo>
                    <a:pt x="0" y="0"/>
                  </a:moveTo>
                  <a:cubicBezTo>
                    <a:pt x="0" y="420"/>
                    <a:pt x="0" y="420"/>
                    <a:pt x="0" y="420"/>
                  </a:cubicBezTo>
                  <a:cubicBezTo>
                    <a:pt x="2" y="420"/>
                    <a:pt x="5" y="420"/>
                    <a:pt x="9" y="420"/>
                  </a:cubicBezTo>
                  <a:cubicBezTo>
                    <a:pt x="15" y="420"/>
                    <a:pt x="20" y="420"/>
                    <a:pt x="20" y="420"/>
                  </a:cubicBezTo>
                  <a:cubicBezTo>
                    <a:pt x="20" y="420"/>
                    <a:pt x="15" y="420"/>
                    <a:pt x="9" y="420"/>
                  </a:cubicBezTo>
                  <a:cubicBezTo>
                    <a:pt x="5" y="420"/>
                    <a:pt x="2" y="420"/>
                    <a:pt x="0" y="420"/>
                  </a:cubicBezTo>
                  <a:cubicBezTo>
                    <a:pt x="0" y="445"/>
                    <a:pt x="0" y="445"/>
                    <a:pt x="0" y="445"/>
                  </a:cubicBezTo>
                  <a:cubicBezTo>
                    <a:pt x="445" y="445"/>
                    <a:pt x="445" y="445"/>
                    <a:pt x="445" y="445"/>
                  </a:cubicBezTo>
                  <a:cubicBezTo>
                    <a:pt x="445" y="199"/>
                    <a:pt x="246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GB" sz="1013" dirty="0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6021181" y="3925014"/>
              <a:ext cx="1522016" cy="1520028"/>
            </a:xfrm>
            <a:custGeom>
              <a:avLst/>
              <a:gdLst>
                <a:gd name="T0" fmla="*/ 0 w 445"/>
                <a:gd name="T1" fmla="*/ 445 h 445"/>
                <a:gd name="T2" fmla="*/ 445 w 445"/>
                <a:gd name="T3" fmla="*/ 0 h 445"/>
                <a:gd name="T4" fmla="*/ 0 w 445"/>
                <a:gd name="T5" fmla="*/ 0 h 445"/>
                <a:gd name="T6" fmla="*/ 0 w 445"/>
                <a:gd name="T7" fmla="*/ 445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5" h="445">
                  <a:moveTo>
                    <a:pt x="0" y="445"/>
                  </a:moveTo>
                  <a:cubicBezTo>
                    <a:pt x="246" y="445"/>
                    <a:pt x="445" y="246"/>
                    <a:pt x="44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GB" sz="1013" dirty="0"/>
            </a:p>
          </p:txBody>
        </p:sp>
      </p:grpSp>
      <p:sp>
        <p:nvSpPr>
          <p:cNvPr id="30" name="Oval 29"/>
          <p:cNvSpPr/>
          <p:nvPr/>
        </p:nvSpPr>
        <p:spPr>
          <a:xfrm>
            <a:off x="5483381" y="2669100"/>
            <a:ext cx="141750" cy="14175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  <p:sp>
        <p:nvSpPr>
          <p:cNvPr id="33" name="Oval 32"/>
          <p:cNvSpPr/>
          <p:nvPr/>
        </p:nvSpPr>
        <p:spPr>
          <a:xfrm>
            <a:off x="3188163" y="2669100"/>
            <a:ext cx="141750" cy="141750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  <p:sp>
        <p:nvSpPr>
          <p:cNvPr id="34" name="Oval 33"/>
          <p:cNvSpPr/>
          <p:nvPr/>
        </p:nvSpPr>
        <p:spPr>
          <a:xfrm>
            <a:off x="5483381" y="4147743"/>
            <a:ext cx="141750" cy="14175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  <p:sp>
        <p:nvSpPr>
          <p:cNvPr id="35" name="Oval 34"/>
          <p:cNvSpPr/>
          <p:nvPr/>
        </p:nvSpPr>
        <p:spPr>
          <a:xfrm>
            <a:off x="3194822" y="4147743"/>
            <a:ext cx="141750" cy="14175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  <p:sp>
        <p:nvSpPr>
          <p:cNvPr id="36" name="TextBox 25"/>
          <p:cNvSpPr txBox="1"/>
          <p:nvPr/>
        </p:nvSpPr>
        <p:spPr>
          <a:xfrm>
            <a:off x="5597143" y="2850283"/>
            <a:ext cx="2288560" cy="113415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51435" tIns="25718" rIns="51435" bIns="25718" anchor="t" anchorCtr="0" compatLnSpc="1">
            <a:spAutoFit/>
          </a:bodyPr>
          <a:lstStyle/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It’s critical to rank high on the search rank</a:t>
            </a: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ea typeface="Open Sans Light" panose="020B0306030504020204" pitchFamily="34" charset="0"/>
                <a:cs typeface="Open Sans Light" panose="020B0306030504020204" pitchFamily="34" charset="0"/>
              </a:rPr>
              <a:t>Professional Companies provides SEO service which helps to achieve search engine rank high</a:t>
            </a:r>
          </a:p>
        </p:txBody>
      </p:sp>
      <p:sp>
        <p:nvSpPr>
          <p:cNvPr id="37" name="TextBox 25"/>
          <p:cNvSpPr txBox="1"/>
          <p:nvPr/>
        </p:nvSpPr>
        <p:spPr>
          <a:xfrm>
            <a:off x="5709453" y="2588455"/>
            <a:ext cx="2501293" cy="29450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51435" tIns="25718" rIns="51435" bIns="25718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SEO Service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5625131" y="4338853"/>
            <a:ext cx="2527640" cy="9912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51435" tIns="25718" rIns="51435" bIns="25718" anchor="t" anchorCtr="0" compatLnSpc="1">
            <a:spAutoFit/>
          </a:bodyPr>
          <a:lstStyle/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Maintenance the website compatible with all the platform</a:t>
            </a: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Fixes bugs and security issues.</a:t>
            </a: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Backup</a:t>
            </a:r>
            <a:endParaRPr lang="en-GB" sz="105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" name="TextBox 25"/>
          <p:cNvSpPr txBox="1"/>
          <p:nvPr/>
        </p:nvSpPr>
        <p:spPr>
          <a:xfrm>
            <a:off x="5721346" y="4061943"/>
            <a:ext cx="2520980" cy="29450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51435" tIns="25718" rIns="51435" bIns="25718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Compatibility and Security checks</a:t>
            </a:r>
          </a:p>
        </p:txBody>
      </p:sp>
      <p:sp>
        <p:nvSpPr>
          <p:cNvPr id="40" name="TextBox 25"/>
          <p:cNvSpPr txBox="1"/>
          <p:nvPr/>
        </p:nvSpPr>
        <p:spPr>
          <a:xfrm>
            <a:off x="1013133" y="2845441"/>
            <a:ext cx="2158510" cy="12034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51435" tIns="25718" rIns="51435" bIns="25718" anchor="t" anchorCtr="0" compatLnSpc="1">
            <a:spAutoFit/>
          </a:bodyPr>
          <a:lstStyle/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Maintenance is time consuming</a:t>
            </a: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allows organization to concentrate on critical objectives to drive business</a:t>
            </a: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9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1" name="TextBox 25"/>
          <p:cNvSpPr txBox="1"/>
          <p:nvPr/>
        </p:nvSpPr>
        <p:spPr>
          <a:xfrm>
            <a:off x="763571" y="2574544"/>
            <a:ext cx="2333919" cy="29450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51435" tIns="25718" rIns="51435" bIns="25718" anchor="t" anchorCtr="0" compatLnSpc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GB" sz="12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Focus on the main business</a:t>
            </a:r>
          </a:p>
        </p:txBody>
      </p:sp>
      <p:sp>
        <p:nvSpPr>
          <p:cNvPr id="43" name="TextBox 25"/>
          <p:cNvSpPr txBox="1"/>
          <p:nvPr/>
        </p:nvSpPr>
        <p:spPr>
          <a:xfrm>
            <a:off x="1013133" y="4059928"/>
            <a:ext cx="2084358" cy="17227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51435" tIns="25718" rIns="51435" bIns="25718" anchor="t" anchorCtr="0" compatLnSpc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GB" sz="12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Cost Saving</a:t>
            </a: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No part time or full time staff website maintenance staff required .</a:t>
            </a: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Saves medical expenses, benefits, other expenses</a:t>
            </a:r>
          </a:p>
          <a:p>
            <a:pPr algn="r">
              <a:lnSpc>
                <a:spcPct val="150000"/>
              </a:lnSpc>
            </a:pPr>
            <a:endParaRPr lang="en-GB" sz="900" b="1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Title 4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dirty="0"/>
              <a:t>Tech Support</a:t>
            </a:r>
          </a:p>
        </p:txBody>
      </p:sp>
      <p:sp>
        <p:nvSpPr>
          <p:cNvPr id="45" name="Subtitle 44"/>
          <p:cNvSpPr>
            <a:spLocks noGrp="1"/>
          </p:cNvSpPr>
          <p:nvPr>
            <p:ph type="subTitle" idx="1"/>
          </p:nvPr>
        </p:nvSpPr>
        <p:spPr>
          <a:xfrm>
            <a:off x="386518" y="898044"/>
            <a:ext cx="6277897" cy="26886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ea typeface="Open Sans Light" panose="020B0306030504020204" pitchFamily="34" charset="0"/>
                <a:cs typeface="Open Sans Light" panose="020B0306030504020204" pitchFamily="34" charset="0"/>
              </a:rPr>
              <a:t>Every problem has a solution</a:t>
            </a:r>
            <a:endParaRPr lang="en-GB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742471" y="3906034"/>
            <a:ext cx="336444" cy="318160"/>
            <a:chOff x="11383963" y="3314700"/>
            <a:chExt cx="292100" cy="276226"/>
          </a:xfrm>
          <a:solidFill>
            <a:schemeClr val="bg2"/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1383963" y="3314700"/>
              <a:ext cx="147638" cy="106363"/>
            </a:xfrm>
            <a:custGeom>
              <a:avLst/>
              <a:gdLst>
                <a:gd name="T0" fmla="*/ 93 w 93"/>
                <a:gd name="T1" fmla="*/ 31 h 67"/>
                <a:gd name="T2" fmla="*/ 38 w 93"/>
                <a:gd name="T3" fmla="*/ 67 h 67"/>
                <a:gd name="T4" fmla="*/ 0 w 93"/>
                <a:gd name="T5" fmla="*/ 36 h 67"/>
                <a:gd name="T6" fmla="*/ 55 w 93"/>
                <a:gd name="T7" fmla="*/ 0 h 67"/>
                <a:gd name="T8" fmla="*/ 93 w 93"/>
                <a:gd name="T9" fmla="*/ 3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67">
                  <a:moveTo>
                    <a:pt x="93" y="31"/>
                  </a:moveTo>
                  <a:lnTo>
                    <a:pt x="38" y="67"/>
                  </a:lnTo>
                  <a:lnTo>
                    <a:pt x="0" y="36"/>
                  </a:lnTo>
                  <a:lnTo>
                    <a:pt x="55" y="0"/>
                  </a:lnTo>
                  <a:lnTo>
                    <a:pt x="93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GB" sz="1013" dirty="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1528425" y="3417888"/>
              <a:ext cx="147638" cy="104775"/>
            </a:xfrm>
            <a:custGeom>
              <a:avLst/>
              <a:gdLst>
                <a:gd name="T0" fmla="*/ 93 w 93"/>
                <a:gd name="T1" fmla="*/ 31 h 66"/>
                <a:gd name="T2" fmla="*/ 38 w 93"/>
                <a:gd name="T3" fmla="*/ 66 h 66"/>
                <a:gd name="T4" fmla="*/ 0 w 93"/>
                <a:gd name="T5" fmla="*/ 35 h 66"/>
                <a:gd name="T6" fmla="*/ 55 w 93"/>
                <a:gd name="T7" fmla="*/ 0 h 66"/>
                <a:gd name="T8" fmla="*/ 93 w 93"/>
                <a:gd name="T9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66">
                  <a:moveTo>
                    <a:pt x="93" y="31"/>
                  </a:moveTo>
                  <a:lnTo>
                    <a:pt x="38" y="66"/>
                  </a:lnTo>
                  <a:lnTo>
                    <a:pt x="0" y="35"/>
                  </a:lnTo>
                  <a:lnTo>
                    <a:pt x="55" y="0"/>
                  </a:lnTo>
                  <a:lnTo>
                    <a:pt x="93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GB" sz="1013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11531600" y="3314700"/>
              <a:ext cx="141288" cy="103188"/>
            </a:xfrm>
            <a:custGeom>
              <a:avLst/>
              <a:gdLst>
                <a:gd name="T0" fmla="*/ 53 w 89"/>
                <a:gd name="T1" fmla="*/ 65 h 65"/>
                <a:gd name="T2" fmla="*/ 0 w 89"/>
                <a:gd name="T3" fmla="*/ 31 h 65"/>
                <a:gd name="T4" fmla="*/ 36 w 89"/>
                <a:gd name="T5" fmla="*/ 0 h 65"/>
                <a:gd name="T6" fmla="*/ 89 w 89"/>
                <a:gd name="T7" fmla="*/ 36 h 65"/>
                <a:gd name="T8" fmla="*/ 53 w 89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65">
                  <a:moveTo>
                    <a:pt x="53" y="65"/>
                  </a:moveTo>
                  <a:lnTo>
                    <a:pt x="0" y="31"/>
                  </a:lnTo>
                  <a:lnTo>
                    <a:pt x="36" y="0"/>
                  </a:lnTo>
                  <a:lnTo>
                    <a:pt x="89" y="36"/>
                  </a:lnTo>
                  <a:lnTo>
                    <a:pt x="53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GB" sz="1013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1383963" y="3421063"/>
              <a:ext cx="144463" cy="101600"/>
            </a:xfrm>
            <a:custGeom>
              <a:avLst/>
              <a:gdLst>
                <a:gd name="T0" fmla="*/ 91 w 91"/>
                <a:gd name="T1" fmla="*/ 33 h 64"/>
                <a:gd name="T2" fmla="*/ 53 w 91"/>
                <a:gd name="T3" fmla="*/ 64 h 64"/>
                <a:gd name="T4" fmla="*/ 0 w 91"/>
                <a:gd name="T5" fmla="*/ 29 h 64"/>
                <a:gd name="T6" fmla="*/ 38 w 91"/>
                <a:gd name="T7" fmla="*/ 0 h 64"/>
                <a:gd name="T8" fmla="*/ 91 w 91"/>
                <a:gd name="T9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4">
                  <a:moveTo>
                    <a:pt x="91" y="33"/>
                  </a:moveTo>
                  <a:lnTo>
                    <a:pt x="53" y="64"/>
                  </a:lnTo>
                  <a:lnTo>
                    <a:pt x="0" y="29"/>
                  </a:lnTo>
                  <a:lnTo>
                    <a:pt x="38" y="0"/>
                  </a:lnTo>
                  <a:lnTo>
                    <a:pt x="91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GB" sz="1013" dirty="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1441113" y="3484563"/>
              <a:ext cx="174625" cy="106363"/>
            </a:xfrm>
            <a:custGeom>
              <a:avLst/>
              <a:gdLst>
                <a:gd name="T0" fmla="*/ 0 w 110"/>
                <a:gd name="T1" fmla="*/ 19 h 67"/>
                <a:gd name="T2" fmla="*/ 0 w 110"/>
                <a:gd name="T3" fmla="*/ 32 h 67"/>
                <a:gd name="T4" fmla="*/ 55 w 110"/>
                <a:gd name="T5" fmla="*/ 67 h 67"/>
                <a:gd name="T6" fmla="*/ 110 w 110"/>
                <a:gd name="T7" fmla="*/ 32 h 67"/>
                <a:gd name="T8" fmla="*/ 110 w 110"/>
                <a:gd name="T9" fmla="*/ 19 h 67"/>
                <a:gd name="T10" fmla="*/ 93 w 110"/>
                <a:gd name="T11" fmla="*/ 29 h 67"/>
                <a:gd name="T12" fmla="*/ 55 w 110"/>
                <a:gd name="T13" fmla="*/ 0 h 67"/>
                <a:gd name="T14" fmla="*/ 17 w 110"/>
                <a:gd name="T15" fmla="*/ 31 h 67"/>
                <a:gd name="T16" fmla="*/ 0 w 110"/>
                <a:gd name="T17" fmla="*/ 1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67">
                  <a:moveTo>
                    <a:pt x="0" y="19"/>
                  </a:moveTo>
                  <a:lnTo>
                    <a:pt x="0" y="32"/>
                  </a:lnTo>
                  <a:lnTo>
                    <a:pt x="55" y="67"/>
                  </a:lnTo>
                  <a:lnTo>
                    <a:pt x="110" y="32"/>
                  </a:lnTo>
                  <a:lnTo>
                    <a:pt x="110" y="19"/>
                  </a:lnTo>
                  <a:lnTo>
                    <a:pt x="93" y="29"/>
                  </a:lnTo>
                  <a:lnTo>
                    <a:pt x="55" y="0"/>
                  </a:lnTo>
                  <a:lnTo>
                    <a:pt x="17" y="31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GB" sz="1013" dirty="0"/>
            </a:p>
          </p:txBody>
        </p:sp>
      </p:grp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4785442" y="3085103"/>
            <a:ext cx="250505" cy="362042"/>
          </a:xfrm>
          <a:custGeom>
            <a:avLst/>
            <a:gdLst>
              <a:gd name="T0" fmla="*/ 65 w 80"/>
              <a:gd name="T1" fmla="*/ 48 h 115"/>
              <a:gd name="T2" fmla="*/ 22 w 80"/>
              <a:gd name="T3" fmla="*/ 48 h 115"/>
              <a:gd name="T4" fmla="*/ 22 w 80"/>
              <a:gd name="T5" fmla="*/ 44 h 115"/>
              <a:gd name="T6" fmla="*/ 22 w 80"/>
              <a:gd name="T7" fmla="*/ 33 h 115"/>
              <a:gd name="T8" fmla="*/ 39 w 80"/>
              <a:gd name="T9" fmla="*/ 11 h 115"/>
              <a:gd name="T10" fmla="*/ 56 w 80"/>
              <a:gd name="T11" fmla="*/ 33 h 115"/>
              <a:gd name="T12" fmla="*/ 66 w 80"/>
              <a:gd name="T13" fmla="*/ 33 h 115"/>
              <a:gd name="T14" fmla="*/ 66 w 80"/>
              <a:gd name="T15" fmla="*/ 32 h 115"/>
              <a:gd name="T16" fmla="*/ 39 w 80"/>
              <a:gd name="T17" fmla="*/ 0 h 115"/>
              <a:gd name="T18" fmla="*/ 12 w 80"/>
              <a:gd name="T19" fmla="*/ 33 h 115"/>
              <a:gd name="T20" fmla="*/ 12 w 80"/>
              <a:gd name="T21" fmla="*/ 48 h 115"/>
              <a:gd name="T22" fmla="*/ 0 w 80"/>
              <a:gd name="T23" fmla="*/ 62 h 115"/>
              <a:gd name="T24" fmla="*/ 0 w 80"/>
              <a:gd name="T25" fmla="*/ 100 h 115"/>
              <a:gd name="T26" fmla="*/ 14 w 80"/>
              <a:gd name="T27" fmla="*/ 115 h 115"/>
              <a:gd name="T28" fmla="*/ 66 w 80"/>
              <a:gd name="T29" fmla="*/ 114 h 115"/>
              <a:gd name="T30" fmla="*/ 80 w 80"/>
              <a:gd name="T31" fmla="*/ 100 h 115"/>
              <a:gd name="T32" fmla="*/ 80 w 80"/>
              <a:gd name="T33" fmla="*/ 62 h 115"/>
              <a:gd name="T34" fmla="*/ 65 w 80"/>
              <a:gd name="T35" fmla="*/ 48 h 115"/>
              <a:gd name="T36" fmla="*/ 45 w 80"/>
              <a:gd name="T37" fmla="*/ 80 h 115"/>
              <a:gd name="T38" fmla="*/ 48 w 80"/>
              <a:gd name="T39" fmla="*/ 94 h 115"/>
              <a:gd name="T40" fmla="*/ 40 w 80"/>
              <a:gd name="T41" fmla="*/ 103 h 115"/>
              <a:gd name="T42" fmla="*/ 33 w 80"/>
              <a:gd name="T43" fmla="*/ 94 h 115"/>
              <a:gd name="T44" fmla="*/ 36 w 80"/>
              <a:gd name="T45" fmla="*/ 80 h 115"/>
              <a:gd name="T46" fmla="*/ 31 w 80"/>
              <a:gd name="T47" fmla="*/ 72 h 115"/>
              <a:gd name="T48" fmla="*/ 40 w 80"/>
              <a:gd name="T49" fmla="*/ 63 h 115"/>
              <a:gd name="T50" fmla="*/ 50 w 80"/>
              <a:gd name="T51" fmla="*/ 72 h 115"/>
              <a:gd name="T52" fmla="*/ 45 w 80"/>
              <a:gd name="T53" fmla="*/ 80 h 115"/>
              <a:gd name="T54" fmla="*/ 45 w 80"/>
              <a:gd name="T55" fmla="*/ 8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0" h="115">
                <a:moveTo>
                  <a:pt x="65" y="48"/>
                </a:moveTo>
                <a:cubicBezTo>
                  <a:pt x="22" y="48"/>
                  <a:pt x="22" y="48"/>
                  <a:pt x="22" y="48"/>
                </a:cubicBezTo>
                <a:cubicBezTo>
                  <a:pt x="22" y="47"/>
                  <a:pt x="22" y="45"/>
                  <a:pt x="22" y="44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1"/>
                  <a:pt x="30" y="11"/>
                  <a:pt x="39" y="11"/>
                </a:cubicBezTo>
                <a:cubicBezTo>
                  <a:pt x="48" y="11"/>
                  <a:pt x="56" y="21"/>
                  <a:pt x="56" y="33"/>
                </a:cubicBezTo>
                <a:cubicBezTo>
                  <a:pt x="66" y="33"/>
                  <a:pt x="66" y="33"/>
                  <a:pt x="66" y="33"/>
                </a:cubicBezTo>
                <a:cubicBezTo>
                  <a:pt x="66" y="32"/>
                  <a:pt x="66" y="32"/>
                  <a:pt x="66" y="32"/>
                </a:cubicBezTo>
                <a:cubicBezTo>
                  <a:pt x="66" y="15"/>
                  <a:pt x="54" y="0"/>
                  <a:pt x="39" y="0"/>
                </a:cubicBezTo>
                <a:cubicBezTo>
                  <a:pt x="24" y="0"/>
                  <a:pt x="12" y="15"/>
                  <a:pt x="12" y="33"/>
                </a:cubicBezTo>
                <a:cubicBezTo>
                  <a:pt x="12" y="48"/>
                  <a:pt x="12" y="48"/>
                  <a:pt x="12" y="48"/>
                </a:cubicBezTo>
                <a:cubicBezTo>
                  <a:pt x="5" y="49"/>
                  <a:pt x="0" y="55"/>
                  <a:pt x="0" y="62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8"/>
                  <a:pt x="6" y="115"/>
                  <a:pt x="14" y="115"/>
                </a:cubicBezTo>
                <a:cubicBezTo>
                  <a:pt x="66" y="114"/>
                  <a:pt x="66" y="114"/>
                  <a:pt x="66" y="114"/>
                </a:cubicBezTo>
                <a:cubicBezTo>
                  <a:pt x="73" y="114"/>
                  <a:pt x="80" y="108"/>
                  <a:pt x="80" y="100"/>
                </a:cubicBezTo>
                <a:cubicBezTo>
                  <a:pt x="80" y="62"/>
                  <a:pt x="80" y="62"/>
                  <a:pt x="80" y="62"/>
                </a:cubicBezTo>
                <a:cubicBezTo>
                  <a:pt x="80" y="54"/>
                  <a:pt x="73" y="48"/>
                  <a:pt x="65" y="48"/>
                </a:cubicBezTo>
                <a:close/>
                <a:moveTo>
                  <a:pt x="45" y="80"/>
                </a:moveTo>
                <a:cubicBezTo>
                  <a:pt x="48" y="94"/>
                  <a:pt x="48" y="94"/>
                  <a:pt x="48" y="94"/>
                </a:cubicBezTo>
                <a:cubicBezTo>
                  <a:pt x="48" y="99"/>
                  <a:pt x="45" y="103"/>
                  <a:pt x="40" y="103"/>
                </a:cubicBezTo>
                <a:cubicBezTo>
                  <a:pt x="36" y="103"/>
                  <a:pt x="33" y="99"/>
                  <a:pt x="33" y="94"/>
                </a:cubicBezTo>
                <a:cubicBezTo>
                  <a:pt x="36" y="80"/>
                  <a:pt x="36" y="80"/>
                  <a:pt x="36" y="80"/>
                </a:cubicBezTo>
                <a:cubicBezTo>
                  <a:pt x="33" y="79"/>
                  <a:pt x="31" y="76"/>
                  <a:pt x="31" y="72"/>
                </a:cubicBezTo>
                <a:cubicBezTo>
                  <a:pt x="31" y="67"/>
                  <a:pt x="35" y="63"/>
                  <a:pt x="40" y="63"/>
                </a:cubicBezTo>
                <a:cubicBezTo>
                  <a:pt x="45" y="63"/>
                  <a:pt x="50" y="67"/>
                  <a:pt x="50" y="72"/>
                </a:cubicBezTo>
                <a:cubicBezTo>
                  <a:pt x="50" y="76"/>
                  <a:pt x="48" y="78"/>
                  <a:pt x="45" y="80"/>
                </a:cubicBezTo>
                <a:cubicBezTo>
                  <a:pt x="45" y="80"/>
                  <a:pt x="45" y="80"/>
                  <a:pt x="45" y="8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en-GB" sz="1013" dirty="0"/>
          </a:p>
        </p:txBody>
      </p:sp>
      <p:grpSp>
        <p:nvGrpSpPr>
          <p:cNvPr id="18" name="Group 17"/>
          <p:cNvGrpSpPr/>
          <p:nvPr/>
        </p:nvGrpSpPr>
        <p:grpSpPr>
          <a:xfrm>
            <a:off x="3953727" y="3148358"/>
            <a:ext cx="332787" cy="283418"/>
            <a:chOff x="5438775" y="2825750"/>
            <a:chExt cx="288925" cy="246063"/>
          </a:xfrm>
          <a:solidFill>
            <a:schemeClr val="bg2"/>
          </a:solidFill>
        </p:grpSpPr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438775" y="2995613"/>
              <a:ext cx="288925" cy="76200"/>
            </a:xfrm>
            <a:custGeom>
              <a:avLst/>
              <a:gdLst>
                <a:gd name="T0" fmla="*/ 100 w 106"/>
                <a:gd name="T1" fmla="*/ 0 h 28"/>
                <a:gd name="T2" fmla="*/ 53 w 106"/>
                <a:gd name="T3" fmla="*/ 11 h 28"/>
                <a:gd name="T4" fmla="*/ 6 w 106"/>
                <a:gd name="T5" fmla="*/ 0 h 28"/>
                <a:gd name="T6" fmla="*/ 0 w 106"/>
                <a:gd name="T7" fmla="*/ 9 h 28"/>
                <a:gd name="T8" fmla="*/ 53 w 106"/>
                <a:gd name="T9" fmla="*/ 28 h 28"/>
                <a:gd name="T10" fmla="*/ 106 w 106"/>
                <a:gd name="T11" fmla="*/ 9 h 28"/>
                <a:gd name="T12" fmla="*/ 100 w 106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28">
                  <a:moveTo>
                    <a:pt x="100" y="0"/>
                  </a:moveTo>
                  <a:cubicBezTo>
                    <a:pt x="92" y="7"/>
                    <a:pt x="74" y="11"/>
                    <a:pt x="53" y="11"/>
                  </a:cubicBezTo>
                  <a:cubicBezTo>
                    <a:pt x="32" y="11"/>
                    <a:pt x="15" y="7"/>
                    <a:pt x="6" y="0"/>
                  </a:cubicBezTo>
                  <a:cubicBezTo>
                    <a:pt x="2" y="3"/>
                    <a:pt x="0" y="6"/>
                    <a:pt x="0" y="9"/>
                  </a:cubicBezTo>
                  <a:cubicBezTo>
                    <a:pt x="0" y="20"/>
                    <a:pt x="24" y="28"/>
                    <a:pt x="53" y="28"/>
                  </a:cubicBezTo>
                  <a:cubicBezTo>
                    <a:pt x="82" y="28"/>
                    <a:pt x="106" y="20"/>
                    <a:pt x="106" y="9"/>
                  </a:cubicBezTo>
                  <a:cubicBezTo>
                    <a:pt x="106" y="6"/>
                    <a:pt x="104" y="3"/>
                    <a:pt x="1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GB" sz="1013" dirty="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438775" y="2927350"/>
              <a:ext cx="288925" cy="76200"/>
            </a:xfrm>
            <a:custGeom>
              <a:avLst/>
              <a:gdLst>
                <a:gd name="T0" fmla="*/ 100 w 106"/>
                <a:gd name="T1" fmla="*/ 0 h 28"/>
                <a:gd name="T2" fmla="*/ 53 w 106"/>
                <a:gd name="T3" fmla="*/ 10 h 28"/>
                <a:gd name="T4" fmla="*/ 6 w 106"/>
                <a:gd name="T5" fmla="*/ 0 h 28"/>
                <a:gd name="T6" fmla="*/ 0 w 106"/>
                <a:gd name="T7" fmla="*/ 8 h 28"/>
                <a:gd name="T8" fmla="*/ 53 w 106"/>
                <a:gd name="T9" fmla="*/ 28 h 28"/>
                <a:gd name="T10" fmla="*/ 106 w 106"/>
                <a:gd name="T11" fmla="*/ 8 h 28"/>
                <a:gd name="T12" fmla="*/ 100 w 106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28">
                  <a:moveTo>
                    <a:pt x="100" y="0"/>
                  </a:moveTo>
                  <a:cubicBezTo>
                    <a:pt x="92" y="6"/>
                    <a:pt x="74" y="10"/>
                    <a:pt x="53" y="10"/>
                  </a:cubicBezTo>
                  <a:cubicBezTo>
                    <a:pt x="32" y="10"/>
                    <a:pt x="15" y="6"/>
                    <a:pt x="6" y="0"/>
                  </a:cubicBezTo>
                  <a:cubicBezTo>
                    <a:pt x="2" y="2"/>
                    <a:pt x="0" y="5"/>
                    <a:pt x="0" y="8"/>
                  </a:cubicBezTo>
                  <a:cubicBezTo>
                    <a:pt x="0" y="19"/>
                    <a:pt x="24" y="28"/>
                    <a:pt x="53" y="28"/>
                  </a:cubicBezTo>
                  <a:cubicBezTo>
                    <a:pt x="82" y="28"/>
                    <a:pt x="106" y="19"/>
                    <a:pt x="106" y="8"/>
                  </a:cubicBezTo>
                  <a:cubicBezTo>
                    <a:pt x="106" y="5"/>
                    <a:pt x="104" y="2"/>
                    <a:pt x="1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GB" sz="1013" dirty="0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438775" y="2825750"/>
              <a:ext cx="288925" cy="1063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GB" sz="1013" dirty="0"/>
            </a:p>
          </p:txBody>
        </p:sp>
      </p:grpSp>
      <p:sp>
        <p:nvSpPr>
          <p:cNvPr id="16" name="Freeform 14"/>
          <p:cNvSpPr>
            <a:spLocks noEditPoints="1"/>
          </p:cNvSpPr>
          <p:nvPr/>
        </p:nvSpPr>
        <p:spPr bwMode="auto">
          <a:xfrm>
            <a:off x="4025249" y="3856642"/>
            <a:ext cx="279761" cy="415070"/>
          </a:xfrm>
          <a:custGeom>
            <a:avLst/>
            <a:gdLst>
              <a:gd name="T0" fmla="*/ 78 w 89"/>
              <a:gd name="T1" fmla="*/ 0 h 132"/>
              <a:gd name="T2" fmla="*/ 48 w 89"/>
              <a:gd name="T3" fmla="*/ 0 h 132"/>
              <a:gd name="T4" fmla="*/ 37 w 89"/>
              <a:gd name="T5" fmla="*/ 11 h 132"/>
              <a:gd name="T6" fmla="*/ 37 w 89"/>
              <a:gd name="T7" fmla="*/ 26 h 132"/>
              <a:gd name="T8" fmla="*/ 12 w 89"/>
              <a:gd name="T9" fmla="*/ 26 h 132"/>
              <a:gd name="T10" fmla="*/ 0 w 89"/>
              <a:gd name="T11" fmla="*/ 39 h 132"/>
              <a:gd name="T12" fmla="*/ 0 w 89"/>
              <a:gd name="T13" fmla="*/ 119 h 132"/>
              <a:gd name="T14" fmla="*/ 12 w 89"/>
              <a:gd name="T15" fmla="*/ 132 h 132"/>
              <a:gd name="T16" fmla="*/ 54 w 89"/>
              <a:gd name="T17" fmla="*/ 132 h 132"/>
              <a:gd name="T18" fmla="*/ 67 w 89"/>
              <a:gd name="T19" fmla="*/ 119 h 132"/>
              <a:gd name="T20" fmla="*/ 67 w 89"/>
              <a:gd name="T21" fmla="*/ 45 h 132"/>
              <a:gd name="T22" fmla="*/ 69 w 89"/>
              <a:gd name="T23" fmla="*/ 42 h 132"/>
              <a:gd name="T24" fmla="*/ 78 w 89"/>
              <a:gd name="T25" fmla="*/ 42 h 132"/>
              <a:gd name="T26" fmla="*/ 89 w 89"/>
              <a:gd name="T27" fmla="*/ 32 h 132"/>
              <a:gd name="T28" fmla="*/ 89 w 89"/>
              <a:gd name="T29" fmla="*/ 11 h 132"/>
              <a:gd name="T30" fmla="*/ 78 w 89"/>
              <a:gd name="T31" fmla="*/ 0 h 132"/>
              <a:gd name="T32" fmla="*/ 33 w 89"/>
              <a:gd name="T33" fmla="*/ 125 h 132"/>
              <a:gd name="T34" fmla="*/ 27 w 89"/>
              <a:gd name="T35" fmla="*/ 118 h 132"/>
              <a:gd name="T36" fmla="*/ 33 w 89"/>
              <a:gd name="T37" fmla="*/ 112 h 132"/>
              <a:gd name="T38" fmla="*/ 40 w 89"/>
              <a:gd name="T39" fmla="*/ 118 h 132"/>
              <a:gd name="T40" fmla="*/ 33 w 89"/>
              <a:gd name="T41" fmla="*/ 125 h 132"/>
              <a:gd name="T42" fmla="*/ 8 w 89"/>
              <a:gd name="T43" fmla="*/ 106 h 132"/>
              <a:gd name="T44" fmla="*/ 8 w 89"/>
              <a:gd name="T45" fmla="*/ 37 h 132"/>
              <a:gd name="T46" fmla="*/ 39 w 89"/>
              <a:gd name="T47" fmla="*/ 37 h 132"/>
              <a:gd name="T48" fmla="*/ 48 w 89"/>
              <a:gd name="T49" fmla="*/ 42 h 132"/>
              <a:gd name="T50" fmla="*/ 53 w 89"/>
              <a:gd name="T51" fmla="*/ 42 h 132"/>
              <a:gd name="T52" fmla="*/ 48 w 89"/>
              <a:gd name="T53" fmla="*/ 52 h 132"/>
              <a:gd name="T54" fmla="*/ 45 w 89"/>
              <a:gd name="T55" fmla="*/ 55 h 132"/>
              <a:gd name="T56" fmla="*/ 49 w 89"/>
              <a:gd name="T57" fmla="*/ 55 h 132"/>
              <a:gd name="T58" fmla="*/ 59 w 89"/>
              <a:gd name="T59" fmla="*/ 51 h 132"/>
              <a:gd name="T60" fmla="*/ 59 w 89"/>
              <a:gd name="T61" fmla="*/ 106 h 132"/>
              <a:gd name="T62" fmla="*/ 8 w 89"/>
              <a:gd name="T63" fmla="*/ 106 h 132"/>
              <a:gd name="T64" fmla="*/ 85 w 89"/>
              <a:gd name="T65" fmla="*/ 32 h 132"/>
              <a:gd name="T66" fmla="*/ 78 w 89"/>
              <a:gd name="T67" fmla="*/ 39 h 132"/>
              <a:gd name="T68" fmla="*/ 67 w 89"/>
              <a:gd name="T69" fmla="*/ 39 h 132"/>
              <a:gd name="T70" fmla="*/ 66 w 89"/>
              <a:gd name="T71" fmla="*/ 39 h 132"/>
              <a:gd name="T72" fmla="*/ 54 w 89"/>
              <a:gd name="T73" fmla="*/ 50 h 132"/>
              <a:gd name="T74" fmla="*/ 57 w 89"/>
              <a:gd name="T75" fmla="*/ 40 h 132"/>
              <a:gd name="T76" fmla="*/ 57 w 89"/>
              <a:gd name="T77" fmla="*/ 39 h 132"/>
              <a:gd name="T78" fmla="*/ 48 w 89"/>
              <a:gd name="T79" fmla="*/ 39 h 132"/>
              <a:gd name="T80" fmla="*/ 41 w 89"/>
              <a:gd name="T81" fmla="*/ 32 h 132"/>
              <a:gd name="T82" fmla="*/ 41 w 89"/>
              <a:gd name="T83" fmla="*/ 11 h 132"/>
              <a:gd name="T84" fmla="*/ 48 w 89"/>
              <a:gd name="T85" fmla="*/ 4 h 132"/>
              <a:gd name="T86" fmla="*/ 78 w 89"/>
              <a:gd name="T87" fmla="*/ 4 h 132"/>
              <a:gd name="T88" fmla="*/ 85 w 89"/>
              <a:gd name="T89" fmla="*/ 11 h 132"/>
              <a:gd name="T90" fmla="*/ 85 w 89"/>
              <a:gd name="T91" fmla="*/ 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9" h="132">
                <a:moveTo>
                  <a:pt x="78" y="0"/>
                </a:moveTo>
                <a:cubicBezTo>
                  <a:pt x="48" y="0"/>
                  <a:pt x="48" y="0"/>
                  <a:pt x="48" y="0"/>
                </a:cubicBezTo>
                <a:cubicBezTo>
                  <a:pt x="42" y="0"/>
                  <a:pt x="37" y="5"/>
                  <a:pt x="37" y="11"/>
                </a:cubicBezTo>
                <a:cubicBezTo>
                  <a:pt x="37" y="26"/>
                  <a:pt x="37" y="26"/>
                  <a:pt x="37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5" y="26"/>
                  <a:pt x="0" y="32"/>
                  <a:pt x="0" y="39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26"/>
                  <a:pt x="5" y="132"/>
                  <a:pt x="12" y="132"/>
                </a:cubicBezTo>
                <a:cubicBezTo>
                  <a:pt x="54" y="132"/>
                  <a:pt x="54" y="132"/>
                  <a:pt x="54" y="132"/>
                </a:cubicBezTo>
                <a:cubicBezTo>
                  <a:pt x="61" y="132"/>
                  <a:pt x="67" y="126"/>
                  <a:pt x="67" y="119"/>
                </a:cubicBezTo>
                <a:cubicBezTo>
                  <a:pt x="67" y="45"/>
                  <a:pt x="67" y="45"/>
                  <a:pt x="67" y="45"/>
                </a:cubicBezTo>
                <a:cubicBezTo>
                  <a:pt x="67" y="44"/>
                  <a:pt x="68" y="43"/>
                  <a:pt x="69" y="42"/>
                </a:cubicBezTo>
                <a:cubicBezTo>
                  <a:pt x="78" y="42"/>
                  <a:pt x="78" y="42"/>
                  <a:pt x="78" y="42"/>
                </a:cubicBezTo>
                <a:cubicBezTo>
                  <a:pt x="84" y="42"/>
                  <a:pt x="89" y="38"/>
                  <a:pt x="89" y="32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5"/>
                  <a:pt x="84" y="0"/>
                  <a:pt x="78" y="0"/>
                </a:cubicBezTo>
                <a:close/>
                <a:moveTo>
                  <a:pt x="33" y="125"/>
                </a:moveTo>
                <a:cubicBezTo>
                  <a:pt x="30" y="125"/>
                  <a:pt x="27" y="122"/>
                  <a:pt x="27" y="118"/>
                </a:cubicBezTo>
                <a:cubicBezTo>
                  <a:pt x="27" y="115"/>
                  <a:pt x="30" y="112"/>
                  <a:pt x="33" y="112"/>
                </a:cubicBezTo>
                <a:cubicBezTo>
                  <a:pt x="37" y="112"/>
                  <a:pt x="40" y="115"/>
                  <a:pt x="40" y="118"/>
                </a:cubicBezTo>
                <a:cubicBezTo>
                  <a:pt x="40" y="122"/>
                  <a:pt x="37" y="125"/>
                  <a:pt x="33" y="125"/>
                </a:cubicBezTo>
                <a:close/>
                <a:moveTo>
                  <a:pt x="8" y="106"/>
                </a:moveTo>
                <a:cubicBezTo>
                  <a:pt x="8" y="37"/>
                  <a:pt x="8" y="37"/>
                  <a:pt x="8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0" y="40"/>
                  <a:pt x="44" y="42"/>
                  <a:pt x="48" y="42"/>
                </a:cubicBezTo>
                <a:cubicBezTo>
                  <a:pt x="53" y="42"/>
                  <a:pt x="53" y="42"/>
                  <a:pt x="53" y="42"/>
                </a:cubicBezTo>
                <a:cubicBezTo>
                  <a:pt x="52" y="46"/>
                  <a:pt x="49" y="50"/>
                  <a:pt x="48" y="52"/>
                </a:cubicBezTo>
                <a:cubicBezTo>
                  <a:pt x="45" y="55"/>
                  <a:pt x="45" y="55"/>
                  <a:pt x="45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53" y="55"/>
                  <a:pt x="56" y="53"/>
                  <a:pt x="59" y="51"/>
                </a:cubicBezTo>
                <a:cubicBezTo>
                  <a:pt x="59" y="106"/>
                  <a:pt x="59" y="106"/>
                  <a:pt x="59" y="106"/>
                </a:cubicBezTo>
                <a:lnTo>
                  <a:pt x="8" y="106"/>
                </a:lnTo>
                <a:close/>
                <a:moveTo>
                  <a:pt x="85" y="32"/>
                </a:moveTo>
                <a:cubicBezTo>
                  <a:pt x="85" y="35"/>
                  <a:pt x="82" y="39"/>
                  <a:pt x="78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6" y="39"/>
                  <a:pt x="66" y="39"/>
                  <a:pt x="66" y="39"/>
                </a:cubicBezTo>
                <a:cubicBezTo>
                  <a:pt x="64" y="43"/>
                  <a:pt x="59" y="48"/>
                  <a:pt x="54" y="50"/>
                </a:cubicBezTo>
                <a:cubicBezTo>
                  <a:pt x="56" y="47"/>
                  <a:pt x="57" y="43"/>
                  <a:pt x="57" y="40"/>
                </a:cubicBezTo>
                <a:cubicBezTo>
                  <a:pt x="57" y="39"/>
                  <a:pt x="57" y="39"/>
                  <a:pt x="57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4" y="39"/>
                  <a:pt x="41" y="35"/>
                  <a:pt x="41" y="32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4" y="4"/>
                  <a:pt x="48" y="4"/>
                </a:cubicBezTo>
                <a:cubicBezTo>
                  <a:pt x="78" y="4"/>
                  <a:pt x="78" y="4"/>
                  <a:pt x="78" y="4"/>
                </a:cubicBezTo>
                <a:cubicBezTo>
                  <a:pt x="82" y="4"/>
                  <a:pt x="85" y="7"/>
                  <a:pt x="85" y="11"/>
                </a:cubicBezTo>
                <a:lnTo>
                  <a:pt x="85" y="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en-GB" sz="1013" dirty="0"/>
          </a:p>
        </p:txBody>
      </p:sp>
      <p:sp>
        <p:nvSpPr>
          <p:cNvPr id="46" name="Subtitle 44">
            <a:extLst>
              <a:ext uri="{FF2B5EF4-FFF2-40B4-BE49-F238E27FC236}">
                <a16:creationId xmlns:a16="http://schemas.microsoft.com/office/drawing/2014/main" id="{0EB60E39-2865-4625-8518-3C1E329DE222}"/>
              </a:ext>
            </a:extLst>
          </p:cNvPr>
          <p:cNvSpPr txBox="1">
            <a:spLocks/>
          </p:cNvSpPr>
          <p:nvPr/>
        </p:nvSpPr>
        <p:spPr>
          <a:xfrm>
            <a:off x="386518" y="1527849"/>
            <a:ext cx="6277897" cy="2688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Out-sourcing the maintenance of the website</a:t>
            </a:r>
            <a:endParaRPr lang="en-GB" sz="105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2" name="Subtitle 44">
            <a:extLst>
              <a:ext uri="{FF2B5EF4-FFF2-40B4-BE49-F238E27FC236}">
                <a16:creationId xmlns:a16="http://schemas.microsoft.com/office/drawing/2014/main" id="{F89D656B-F605-447E-8C3A-D7B63FE23FFB}"/>
              </a:ext>
            </a:extLst>
          </p:cNvPr>
          <p:cNvSpPr txBox="1">
            <a:spLocks/>
          </p:cNvSpPr>
          <p:nvPr/>
        </p:nvSpPr>
        <p:spPr>
          <a:xfrm>
            <a:off x="386518" y="1888223"/>
            <a:ext cx="6277897" cy="2688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15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WHY</a:t>
            </a:r>
            <a:r>
              <a:rPr lang="en-GB" sz="15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 ?</a:t>
            </a:r>
            <a:endParaRPr lang="en-IN" sz="1500" b="1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1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  <p:bldP spid="41" grpId="0"/>
      <p:bldP spid="43" grpId="0"/>
      <p:bldP spid="44" grpId="0"/>
      <p:bldP spid="12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Streamlining Process through Web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742" y="928345"/>
            <a:ext cx="8370529" cy="414732"/>
          </a:xfrm>
        </p:spPr>
        <p:txBody>
          <a:bodyPr>
            <a:normAutofit/>
          </a:bodyPr>
          <a:lstStyle/>
          <a:p>
            <a:r>
              <a:rPr lang="en-IN" dirty="0"/>
              <a:t>Digitalizing the operations</a:t>
            </a:r>
          </a:p>
          <a:p>
            <a:endParaRPr lang="en-IN" dirty="0"/>
          </a:p>
          <a:p>
            <a:pPr marL="171450" indent="-171450"/>
            <a:endParaRPr lang="en-IN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C900AA-3146-4B66-9A5E-6FE70D578B10}"/>
              </a:ext>
            </a:extLst>
          </p:cNvPr>
          <p:cNvGrpSpPr/>
          <p:nvPr/>
        </p:nvGrpSpPr>
        <p:grpSpPr>
          <a:xfrm>
            <a:off x="2117207" y="2602916"/>
            <a:ext cx="1102981" cy="871241"/>
            <a:chOff x="693093" y="1844828"/>
            <a:chExt cx="1470641" cy="1161654"/>
          </a:xfrm>
        </p:grpSpPr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71A37297-8279-43A7-994C-3F71E9BB036F}"/>
                </a:ext>
              </a:extLst>
            </p:cNvPr>
            <p:cNvSpPr/>
            <p:nvPr/>
          </p:nvSpPr>
          <p:spPr>
            <a:xfrm rot="10800000">
              <a:off x="892767" y="1844828"/>
              <a:ext cx="1086945" cy="723798"/>
            </a:xfrm>
            <a:prstGeom prst="trapezoid">
              <a:avLst>
                <a:gd name="adj" fmla="val 3691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32" name="Isosceles Triangle 5">
              <a:extLst>
                <a:ext uri="{FF2B5EF4-FFF2-40B4-BE49-F238E27FC236}">
                  <a16:creationId xmlns:a16="http://schemas.microsoft.com/office/drawing/2014/main" id="{B5F039EE-83FB-4FFA-9655-87A24A6F877B}"/>
                </a:ext>
              </a:extLst>
            </p:cNvPr>
            <p:cNvSpPr/>
            <p:nvPr/>
          </p:nvSpPr>
          <p:spPr>
            <a:xfrm>
              <a:off x="1076239" y="2027686"/>
              <a:ext cx="720000" cy="972000"/>
            </a:xfrm>
            <a:custGeom>
              <a:avLst/>
              <a:gdLst/>
              <a:ahLst/>
              <a:cxnLst/>
              <a:rect l="l" t="t" r="r" b="b"/>
              <a:pathLst>
                <a:path w="735210" h="846756">
                  <a:moveTo>
                    <a:pt x="367348" y="0"/>
                  </a:moveTo>
                  <a:lnTo>
                    <a:pt x="735210" y="634246"/>
                  </a:lnTo>
                  <a:lnTo>
                    <a:pt x="364553" y="846756"/>
                  </a:lnTo>
                  <a:lnTo>
                    <a:pt x="0" y="633359"/>
                  </a:lnTo>
                  <a:close/>
                </a:path>
              </a:pathLst>
            </a:custGeom>
            <a:solidFill>
              <a:schemeClr val="accent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9CEE46-C6D8-444D-A64C-08FEDBB05F48}"/>
                </a:ext>
              </a:extLst>
            </p:cNvPr>
            <p:cNvCxnSpPr/>
            <p:nvPr/>
          </p:nvCxnSpPr>
          <p:spPr>
            <a:xfrm flipV="1">
              <a:off x="1436238" y="2499928"/>
              <a:ext cx="727496" cy="506551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40E766C-C534-490B-B6BC-6317D91D3B8B}"/>
                </a:ext>
              </a:extLst>
            </p:cNvPr>
            <p:cNvCxnSpPr/>
            <p:nvPr/>
          </p:nvCxnSpPr>
          <p:spPr>
            <a:xfrm flipH="1" flipV="1">
              <a:off x="693093" y="2499928"/>
              <a:ext cx="743146" cy="50655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B203610-5D51-4AFC-8B32-51AA316280E1}"/>
              </a:ext>
            </a:extLst>
          </p:cNvPr>
          <p:cNvGrpSpPr/>
          <p:nvPr/>
        </p:nvGrpSpPr>
        <p:grpSpPr>
          <a:xfrm>
            <a:off x="1641754" y="3559781"/>
            <a:ext cx="1850537" cy="1221264"/>
            <a:chOff x="605226" y="3369224"/>
            <a:chExt cx="1961283" cy="162835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E23C336-93B9-4685-BCF4-A05D8AB38068}"/>
                </a:ext>
              </a:extLst>
            </p:cNvPr>
            <p:cNvSpPr txBox="1"/>
            <p:nvPr/>
          </p:nvSpPr>
          <p:spPr>
            <a:xfrm>
              <a:off x="856765" y="3720303"/>
              <a:ext cx="1709744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75" b="1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Better Customer service</a:t>
              </a:r>
              <a:endParaRPr lang="ko-KR" altLang="en-US" sz="1875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C5DAC2D-935A-4F5F-AA92-09B65D13BC42}"/>
                </a:ext>
              </a:extLst>
            </p:cNvPr>
            <p:cNvSpPr txBox="1"/>
            <p:nvPr/>
          </p:nvSpPr>
          <p:spPr>
            <a:xfrm>
              <a:off x="605226" y="3369224"/>
              <a:ext cx="1636231" cy="30777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9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934A0D1-08DC-4E3E-8036-4D36E30F8115}"/>
              </a:ext>
            </a:extLst>
          </p:cNvPr>
          <p:cNvSpPr txBox="1"/>
          <p:nvPr/>
        </p:nvSpPr>
        <p:spPr>
          <a:xfrm>
            <a:off x="2373310" y="2639484"/>
            <a:ext cx="523208" cy="415498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1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1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32BBAA5-BC13-4BC8-9A0B-11D08E3CE106}"/>
              </a:ext>
            </a:extLst>
          </p:cNvPr>
          <p:cNvGrpSpPr/>
          <p:nvPr/>
        </p:nvGrpSpPr>
        <p:grpSpPr>
          <a:xfrm>
            <a:off x="3400652" y="3559782"/>
            <a:ext cx="1775656" cy="872034"/>
            <a:chOff x="2675618" y="3369224"/>
            <a:chExt cx="1881921" cy="116271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2221CE-E8D3-4444-848B-C7228C06428A}"/>
                </a:ext>
              </a:extLst>
            </p:cNvPr>
            <p:cNvSpPr txBox="1"/>
            <p:nvPr/>
          </p:nvSpPr>
          <p:spPr>
            <a:xfrm>
              <a:off x="2921308" y="3639384"/>
              <a:ext cx="1636231" cy="892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75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Reaching to the Mass</a:t>
              </a:r>
              <a:endParaRPr lang="ko-KR" altLang="en-US" sz="1875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889536C-1EFD-4D2E-9345-6D3203337280}"/>
                </a:ext>
              </a:extLst>
            </p:cNvPr>
            <p:cNvSpPr txBox="1"/>
            <p:nvPr/>
          </p:nvSpPr>
          <p:spPr>
            <a:xfrm>
              <a:off x="2675618" y="3369224"/>
              <a:ext cx="1636231" cy="30777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9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D42EC9-E025-4518-9CBE-B5CEBA0B06AC}"/>
              </a:ext>
            </a:extLst>
          </p:cNvPr>
          <p:cNvGrpSpPr/>
          <p:nvPr/>
        </p:nvGrpSpPr>
        <p:grpSpPr>
          <a:xfrm>
            <a:off x="3750878" y="2582582"/>
            <a:ext cx="1085724" cy="871240"/>
            <a:chOff x="2766085" y="1844826"/>
            <a:chExt cx="1447632" cy="1161653"/>
          </a:xfrm>
        </p:grpSpPr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11994C4A-507A-4262-8F1A-9A10F21B2C9F}"/>
                </a:ext>
              </a:extLst>
            </p:cNvPr>
            <p:cNvSpPr/>
            <p:nvPr/>
          </p:nvSpPr>
          <p:spPr>
            <a:xfrm rot="10800000">
              <a:off x="2965759" y="1844826"/>
              <a:ext cx="1086945" cy="723797"/>
            </a:xfrm>
            <a:prstGeom prst="trapezoid">
              <a:avLst>
                <a:gd name="adj" fmla="val 3691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44" name="Isosceles Triangle 5">
              <a:extLst>
                <a:ext uri="{FF2B5EF4-FFF2-40B4-BE49-F238E27FC236}">
                  <a16:creationId xmlns:a16="http://schemas.microsoft.com/office/drawing/2014/main" id="{8DE5DE5C-B2AB-426B-992B-D5D89BDE6834}"/>
                </a:ext>
              </a:extLst>
            </p:cNvPr>
            <p:cNvSpPr/>
            <p:nvPr/>
          </p:nvSpPr>
          <p:spPr>
            <a:xfrm>
              <a:off x="3149231" y="2027686"/>
              <a:ext cx="720000" cy="972000"/>
            </a:xfrm>
            <a:custGeom>
              <a:avLst/>
              <a:gdLst/>
              <a:ahLst/>
              <a:cxnLst/>
              <a:rect l="l" t="t" r="r" b="b"/>
              <a:pathLst>
                <a:path w="735210" h="846756">
                  <a:moveTo>
                    <a:pt x="367348" y="0"/>
                  </a:moveTo>
                  <a:lnTo>
                    <a:pt x="735210" y="634246"/>
                  </a:lnTo>
                  <a:lnTo>
                    <a:pt x="364553" y="846756"/>
                  </a:lnTo>
                  <a:lnTo>
                    <a:pt x="0" y="633359"/>
                  </a:lnTo>
                  <a:close/>
                </a:path>
              </a:pathLst>
            </a:custGeom>
            <a:solidFill>
              <a:schemeClr val="accent2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B9063B5-E9A3-4316-AE0C-F0250558F12E}"/>
                </a:ext>
              </a:extLst>
            </p:cNvPr>
            <p:cNvCxnSpPr/>
            <p:nvPr/>
          </p:nvCxnSpPr>
          <p:spPr>
            <a:xfrm flipV="1">
              <a:off x="3486221" y="2496100"/>
              <a:ext cx="727496" cy="50655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CA6B1B-3E0F-47D6-9ED5-19644FACCC2C}"/>
                </a:ext>
              </a:extLst>
            </p:cNvPr>
            <p:cNvCxnSpPr/>
            <p:nvPr/>
          </p:nvCxnSpPr>
          <p:spPr>
            <a:xfrm flipH="1" flipV="1">
              <a:off x="2766085" y="2499926"/>
              <a:ext cx="743146" cy="506553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F47CCA6-DAC8-4F22-90EE-CD71A2C09FF8}"/>
              </a:ext>
            </a:extLst>
          </p:cNvPr>
          <p:cNvSpPr txBox="1"/>
          <p:nvPr/>
        </p:nvSpPr>
        <p:spPr>
          <a:xfrm>
            <a:off x="4044730" y="2629980"/>
            <a:ext cx="523208" cy="415498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1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1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DA5222-85F8-4E85-BCA8-C7E508EB3ED3}"/>
              </a:ext>
            </a:extLst>
          </p:cNvPr>
          <p:cNvGrpSpPr/>
          <p:nvPr/>
        </p:nvGrpSpPr>
        <p:grpSpPr>
          <a:xfrm>
            <a:off x="5014421" y="3548464"/>
            <a:ext cx="2007473" cy="888705"/>
            <a:chOff x="4746010" y="3369224"/>
            <a:chExt cx="2127611" cy="118493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ADB691E-CE55-4217-BF21-5E285F5FD998}"/>
                </a:ext>
              </a:extLst>
            </p:cNvPr>
            <p:cNvSpPr txBox="1"/>
            <p:nvPr/>
          </p:nvSpPr>
          <p:spPr>
            <a:xfrm>
              <a:off x="5237390" y="3661611"/>
              <a:ext cx="163623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75" b="1" dirty="0">
                  <a:solidFill>
                    <a:schemeClr val="bg2">
                      <a:lumMod val="50000"/>
                    </a:schemeClr>
                  </a:solidFill>
                  <a:cs typeface="Arial" pitchFamily="34" charset="0"/>
                </a:rPr>
                <a:t>Simplifying HR Process</a:t>
              </a:r>
              <a:endParaRPr lang="ko-KR" altLang="en-US" sz="1875" dirty="0">
                <a:solidFill>
                  <a:schemeClr val="bg2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A7AE82-1C80-4565-8C6A-A44ECC4A64A6}"/>
                </a:ext>
              </a:extLst>
            </p:cNvPr>
            <p:cNvSpPr txBox="1"/>
            <p:nvPr/>
          </p:nvSpPr>
          <p:spPr>
            <a:xfrm>
              <a:off x="4746010" y="3369224"/>
              <a:ext cx="1636231" cy="30777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9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5F9A78E-C334-4BBE-B59F-7959014868B4}"/>
              </a:ext>
            </a:extLst>
          </p:cNvPr>
          <p:cNvGrpSpPr/>
          <p:nvPr/>
        </p:nvGrpSpPr>
        <p:grpSpPr>
          <a:xfrm>
            <a:off x="5587709" y="2581466"/>
            <a:ext cx="1095837" cy="871241"/>
            <a:chOff x="4839077" y="1844826"/>
            <a:chExt cx="1461116" cy="1161654"/>
          </a:xfrm>
        </p:grpSpPr>
        <p:sp>
          <p:nvSpPr>
            <p:cNvPr id="52" name="Trapezoid 51">
              <a:extLst>
                <a:ext uri="{FF2B5EF4-FFF2-40B4-BE49-F238E27FC236}">
                  <a16:creationId xmlns:a16="http://schemas.microsoft.com/office/drawing/2014/main" id="{53FBF0FF-FF52-4267-9954-DFCE67DC1403}"/>
                </a:ext>
              </a:extLst>
            </p:cNvPr>
            <p:cNvSpPr/>
            <p:nvPr/>
          </p:nvSpPr>
          <p:spPr>
            <a:xfrm rot="10800000">
              <a:off x="5038751" y="1844826"/>
              <a:ext cx="1086945" cy="723797"/>
            </a:xfrm>
            <a:prstGeom prst="trapezoid">
              <a:avLst>
                <a:gd name="adj" fmla="val 3691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53" name="Isosceles Triangle 5">
              <a:extLst>
                <a:ext uri="{FF2B5EF4-FFF2-40B4-BE49-F238E27FC236}">
                  <a16:creationId xmlns:a16="http://schemas.microsoft.com/office/drawing/2014/main" id="{05B1C158-A05A-4E18-98B1-2B4699799864}"/>
                </a:ext>
              </a:extLst>
            </p:cNvPr>
            <p:cNvSpPr/>
            <p:nvPr/>
          </p:nvSpPr>
          <p:spPr>
            <a:xfrm>
              <a:off x="5222223" y="2027686"/>
              <a:ext cx="720000" cy="972000"/>
            </a:xfrm>
            <a:custGeom>
              <a:avLst/>
              <a:gdLst/>
              <a:ahLst/>
              <a:cxnLst/>
              <a:rect l="l" t="t" r="r" b="b"/>
              <a:pathLst>
                <a:path w="735210" h="846756">
                  <a:moveTo>
                    <a:pt x="367348" y="0"/>
                  </a:moveTo>
                  <a:lnTo>
                    <a:pt x="735210" y="634246"/>
                  </a:lnTo>
                  <a:lnTo>
                    <a:pt x="364553" y="846756"/>
                  </a:lnTo>
                  <a:lnTo>
                    <a:pt x="0" y="633359"/>
                  </a:lnTo>
                  <a:close/>
                </a:path>
              </a:pathLst>
            </a:custGeom>
            <a:solidFill>
              <a:schemeClr val="accent3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28BCB9E-3809-4579-B021-7B5DB646B657}"/>
                </a:ext>
              </a:extLst>
            </p:cNvPr>
            <p:cNvCxnSpPr/>
            <p:nvPr/>
          </p:nvCxnSpPr>
          <p:spPr>
            <a:xfrm flipV="1">
              <a:off x="5572697" y="2499926"/>
              <a:ext cx="727496" cy="506551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C146D6-D489-47C6-B668-52B7FBC779FD}"/>
                </a:ext>
              </a:extLst>
            </p:cNvPr>
            <p:cNvCxnSpPr/>
            <p:nvPr/>
          </p:nvCxnSpPr>
          <p:spPr>
            <a:xfrm flipH="1" flipV="1">
              <a:off x="4839077" y="2499926"/>
              <a:ext cx="743146" cy="506554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0E9D2DF-0062-43C1-A476-2E032C2B8FAA}"/>
              </a:ext>
            </a:extLst>
          </p:cNvPr>
          <p:cNvSpPr txBox="1"/>
          <p:nvPr/>
        </p:nvSpPr>
        <p:spPr>
          <a:xfrm>
            <a:off x="5887528" y="2630127"/>
            <a:ext cx="523208" cy="415498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1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1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7" name="Group 7">
            <a:extLst>
              <a:ext uri="{FF2B5EF4-FFF2-40B4-BE49-F238E27FC236}">
                <a16:creationId xmlns:a16="http://schemas.microsoft.com/office/drawing/2014/main" id="{2FAA3766-7144-491A-9EE5-8436F30D9987}"/>
              </a:ext>
            </a:extLst>
          </p:cNvPr>
          <p:cNvGrpSpPr/>
          <p:nvPr/>
        </p:nvGrpSpPr>
        <p:grpSpPr>
          <a:xfrm>
            <a:off x="415742" y="2581466"/>
            <a:ext cx="1102981" cy="871241"/>
            <a:chOff x="693093" y="1844828"/>
            <a:chExt cx="1470641" cy="1161654"/>
          </a:xfrm>
        </p:grpSpPr>
        <p:sp>
          <p:nvSpPr>
            <p:cNvPr id="58" name="Trapezoid 2">
              <a:extLst>
                <a:ext uri="{FF2B5EF4-FFF2-40B4-BE49-F238E27FC236}">
                  <a16:creationId xmlns:a16="http://schemas.microsoft.com/office/drawing/2014/main" id="{85173358-7A24-4473-A04D-4BA574B84F7A}"/>
                </a:ext>
              </a:extLst>
            </p:cNvPr>
            <p:cNvSpPr/>
            <p:nvPr/>
          </p:nvSpPr>
          <p:spPr>
            <a:xfrm rot="10800000">
              <a:off x="892767" y="1844828"/>
              <a:ext cx="1086945" cy="723798"/>
            </a:xfrm>
            <a:prstGeom prst="trapezoid">
              <a:avLst>
                <a:gd name="adj" fmla="val 3691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59" name="Isosceles Triangle 5">
              <a:extLst>
                <a:ext uri="{FF2B5EF4-FFF2-40B4-BE49-F238E27FC236}">
                  <a16:creationId xmlns:a16="http://schemas.microsoft.com/office/drawing/2014/main" id="{FD0B7BF1-87CA-464D-9DA3-348271A94042}"/>
                </a:ext>
              </a:extLst>
            </p:cNvPr>
            <p:cNvSpPr/>
            <p:nvPr/>
          </p:nvSpPr>
          <p:spPr>
            <a:xfrm>
              <a:off x="1076239" y="2027686"/>
              <a:ext cx="720000" cy="972000"/>
            </a:xfrm>
            <a:custGeom>
              <a:avLst/>
              <a:gdLst/>
              <a:ahLst/>
              <a:cxnLst/>
              <a:rect l="l" t="t" r="r" b="b"/>
              <a:pathLst>
                <a:path w="735210" h="846756">
                  <a:moveTo>
                    <a:pt x="367348" y="0"/>
                  </a:moveTo>
                  <a:lnTo>
                    <a:pt x="735210" y="634246"/>
                  </a:lnTo>
                  <a:lnTo>
                    <a:pt x="364553" y="846756"/>
                  </a:lnTo>
                  <a:lnTo>
                    <a:pt x="0" y="633359"/>
                  </a:lnTo>
                  <a:close/>
                </a:path>
              </a:pathLst>
            </a:custGeom>
            <a:solidFill>
              <a:schemeClr val="accent6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cxnSp>
          <p:nvCxnSpPr>
            <p:cNvPr id="60" name="Straight Connector 8">
              <a:extLst>
                <a:ext uri="{FF2B5EF4-FFF2-40B4-BE49-F238E27FC236}">
                  <a16:creationId xmlns:a16="http://schemas.microsoft.com/office/drawing/2014/main" id="{8A045C4F-D544-462A-A6C4-DE059EE381B5}"/>
                </a:ext>
              </a:extLst>
            </p:cNvPr>
            <p:cNvCxnSpPr/>
            <p:nvPr/>
          </p:nvCxnSpPr>
          <p:spPr>
            <a:xfrm flipV="1">
              <a:off x="1436238" y="2499928"/>
              <a:ext cx="727496" cy="50655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50">
              <a:extLst>
                <a:ext uri="{FF2B5EF4-FFF2-40B4-BE49-F238E27FC236}">
                  <a16:creationId xmlns:a16="http://schemas.microsoft.com/office/drawing/2014/main" id="{A04E4753-CA3A-46A2-A3E8-DF14846D4D53}"/>
                </a:ext>
              </a:extLst>
            </p:cNvPr>
            <p:cNvCxnSpPr/>
            <p:nvPr/>
          </p:nvCxnSpPr>
          <p:spPr>
            <a:xfrm flipH="1" flipV="1">
              <a:off x="693093" y="2499928"/>
              <a:ext cx="743146" cy="50655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11">
            <a:extLst>
              <a:ext uri="{FF2B5EF4-FFF2-40B4-BE49-F238E27FC236}">
                <a16:creationId xmlns:a16="http://schemas.microsoft.com/office/drawing/2014/main" id="{F5DDC491-C039-4EAA-ADB2-0BAAF5356963}"/>
              </a:ext>
            </a:extLst>
          </p:cNvPr>
          <p:cNvGrpSpPr/>
          <p:nvPr/>
        </p:nvGrpSpPr>
        <p:grpSpPr>
          <a:xfrm>
            <a:off x="120192" y="3720428"/>
            <a:ext cx="1618720" cy="1246495"/>
            <a:chOff x="605225" y="3228227"/>
            <a:chExt cx="1715593" cy="166199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BD8035B-2036-460F-B408-9D978854266C}"/>
                </a:ext>
              </a:extLst>
            </p:cNvPr>
            <p:cNvSpPr txBox="1"/>
            <p:nvPr/>
          </p:nvSpPr>
          <p:spPr>
            <a:xfrm>
              <a:off x="605226" y="3662565"/>
              <a:ext cx="163623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0BB1ABD-B6DA-4BB7-8B07-E6F1A96BBAF2}"/>
                </a:ext>
              </a:extLst>
            </p:cNvPr>
            <p:cNvSpPr txBox="1"/>
            <p:nvPr/>
          </p:nvSpPr>
          <p:spPr>
            <a:xfrm>
              <a:off x="605225" y="3228227"/>
              <a:ext cx="1715593" cy="166199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75" b="1" dirty="0">
                  <a:solidFill>
                    <a:schemeClr val="accent6"/>
                  </a:solidFill>
                  <a:cs typeface="Arial" pitchFamily="34" charset="0"/>
                </a:rPr>
                <a:t>Digital Online Order Processing</a:t>
              </a:r>
              <a:endParaRPr lang="ko-KR" altLang="en-US" sz="1875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69058DB-BC58-489D-99A0-51ABF1217ACD}"/>
              </a:ext>
            </a:extLst>
          </p:cNvPr>
          <p:cNvSpPr txBox="1"/>
          <p:nvPr/>
        </p:nvSpPr>
        <p:spPr>
          <a:xfrm>
            <a:off x="702211" y="2619380"/>
            <a:ext cx="523208" cy="415498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1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1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6" name="Group 7">
            <a:extLst>
              <a:ext uri="{FF2B5EF4-FFF2-40B4-BE49-F238E27FC236}">
                <a16:creationId xmlns:a16="http://schemas.microsoft.com/office/drawing/2014/main" id="{684EC87B-2F67-4CB5-AEE6-F20D89E8D6B7}"/>
              </a:ext>
            </a:extLst>
          </p:cNvPr>
          <p:cNvGrpSpPr/>
          <p:nvPr/>
        </p:nvGrpSpPr>
        <p:grpSpPr>
          <a:xfrm>
            <a:off x="7301325" y="2602916"/>
            <a:ext cx="1102981" cy="871241"/>
            <a:chOff x="693093" y="1844828"/>
            <a:chExt cx="1470641" cy="1161654"/>
          </a:xfrm>
        </p:grpSpPr>
        <p:sp>
          <p:nvSpPr>
            <p:cNvPr id="67" name="Trapezoid 2">
              <a:extLst>
                <a:ext uri="{FF2B5EF4-FFF2-40B4-BE49-F238E27FC236}">
                  <a16:creationId xmlns:a16="http://schemas.microsoft.com/office/drawing/2014/main" id="{9445D1A6-87A3-4DE8-B3B8-DF3731399C1D}"/>
                </a:ext>
              </a:extLst>
            </p:cNvPr>
            <p:cNvSpPr/>
            <p:nvPr/>
          </p:nvSpPr>
          <p:spPr>
            <a:xfrm rot="10800000">
              <a:off x="892767" y="1844828"/>
              <a:ext cx="1086945" cy="723798"/>
            </a:xfrm>
            <a:prstGeom prst="trapezoid">
              <a:avLst>
                <a:gd name="adj" fmla="val 3691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68" name="Isosceles Triangle 5">
              <a:extLst>
                <a:ext uri="{FF2B5EF4-FFF2-40B4-BE49-F238E27FC236}">
                  <a16:creationId xmlns:a16="http://schemas.microsoft.com/office/drawing/2014/main" id="{C2D74511-E150-4318-8494-8F68C038753A}"/>
                </a:ext>
              </a:extLst>
            </p:cNvPr>
            <p:cNvSpPr/>
            <p:nvPr/>
          </p:nvSpPr>
          <p:spPr>
            <a:xfrm>
              <a:off x="1076239" y="2027686"/>
              <a:ext cx="720000" cy="972000"/>
            </a:xfrm>
            <a:custGeom>
              <a:avLst/>
              <a:gdLst/>
              <a:ahLst/>
              <a:cxnLst/>
              <a:rect l="l" t="t" r="r" b="b"/>
              <a:pathLst>
                <a:path w="735210" h="846756">
                  <a:moveTo>
                    <a:pt x="367348" y="0"/>
                  </a:moveTo>
                  <a:lnTo>
                    <a:pt x="735210" y="634246"/>
                  </a:lnTo>
                  <a:lnTo>
                    <a:pt x="364553" y="846756"/>
                  </a:lnTo>
                  <a:lnTo>
                    <a:pt x="0" y="633359"/>
                  </a:lnTo>
                  <a:close/>
                </a:path>
              </a:pathLst>
            </a:custGeom>
            <a:solidFill>
              <a:schemeClr val="accent6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cxnSp>
          <p:nvCxnSpPr>
            <p:cNvPr id="69" name="Straight Connector 8">
              <a:extLst>
                <a:ext uri="{FF2B5EF4-FFF2-40B4-BE49-F238E27FC236}">
                  <a16:creationId xmlns:a16="http://schemas.microsoft.com/office/drawing/2014/main" id="{F4173ED9-3C78-4C5B-8B80-3E01F7399245}"/>
                </a:ext>
              </a:extLst>
            </p:cNvPr>
            <p:cNvCxnSpPr/>
            <p:nvPr/>
          </p:nvCxnSpPr>
          <p:spPr>
            <a:xfrm flipV="1">
              <a:off x="1436238" y="2499928"/>
              <a:ext cx="727496" cy="50655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50">
              <a:extLst>
                <a:ext uri="{FF2B5EF4-FFF2-40B4-BE49-F238E27FC236}">
                  <a16:creationId xmlns:a16="http://schemas.microsoft.com/office/drawing/2014/main" id="{A025D0AD-89D9-464B-B4FB-4BA2ABFE89D8}"/>
                </a:ext>
              </a:extLst>
            </p:cNvPr>
            <p:cNvCxnSpPr/>
            <p:nvPr/>
          </p:nvCxnSpPr>
          <p:spPr>
            <a:xfrm flipH="1" flipV="1">
              <a:off x="693093" y="2499928"/>
              <a:ext cx="743146" cy="50655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1D6057A3-30ED-4B44-980E-88EEDC0A6742}"/>
              </a:ext>
            </a:extLst>
          </p:cNvPr>
          <p:cNvSpPr txBox="1"/>
          <p:nvPr/>
        </p:nvSpPr>
        <p:spPr>
          <a:xfrm>
            <a:off x="7594216" y="2629832"/>
            <a:ext cx="523208" cy="415498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1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C0793F2-5A7D-4E56-8D98-FF3FBDD32CB1}"/>
              </a:ext>
            </a:extLst>
          </p:cNvPr>
          <p:cNvSpPr txBox="1"/>
          <p:nvPr/>
        </p:nvSpPr>
        <p:spPr>
          <a:xfrm>
            <a:off x="7150377" y="3779074"/>
            <a:ext cx="154383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75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Cost Saving &amp; Staying Competitive</a:t>
            </a:r>
            <a:endParaRPr lang="ko-KR" altLang="en-US" sz="1875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22D2AC42-9C02-4363-9D90-630D0B3DF0AF}"/>
              </a:ext>
            </a:extLst>
          </p:cNvPr>
          <p:cNvSpPr/>
          <p:nvPr/>
        </p:nvSpPr>
        <p:spPr>
          <a:xfrm>
            <a:off x="2876722" y="4375637"/>
            <a:ext cx="39593" cy="3429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 dirty="0"/>
          </a:p>
        </p:txBody>
      </p:sp>
    </p:spTree>
    <p:extLst>
      <p:ext uri="{BB962C8B-B14F-4D97-AF65-F5344CB8AC3E}">
        <p14:creationId xmlns:p14="http://schemas.microsoft.com/office/powerpoint/2010/main" val="3787409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386735" y="1194634"/>
            <a:ext cx="8370529" cy="483487"/>
          </a:xfrm>
        </p:spPr>
        <p:txBody>
          <a:bodyPr>
            <a:noAutofit/>
          </a:bodyPr>
          <a:lstStyle/>
          <a:p>
            <a:r>
              <a:rPr lang="en-GB" b="1" dirty="0">
                <a:ea typeface="Roboto" pitchFamily="2" charset="0"/>
              </a:rPr>
              <a:t>Conclusion</a:t>
            </a:r>
            <a:endParaRPr lang="en-GB" sz="3300" b="1" dirty="0">
              <a:ea typeface="Roboto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72985D-3372-424B-B3FA-466A9A0A8CE4}"/>
              </a:ext>
            </a:extLst>
          </p:cNvPr>
          <p:cNvGrpSpPr/>
          <p:nvPr/>
        </p:nvGrpSpPr>
        <p:grpSpPr>
          <a:xfrm>
            <a:off x="3046210" y="5317569"/>
            <a:ext cx="2338805" cy="282782"/>
            <a:chOff x="3046210" y="5634900"/>
            <a:chExt cx="2338805" cy="282782"/>
          </a:xfrm>
        </p:grpSpPr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050B9F9A-ACD9-43D0-BB30-E8AF17390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210" y="5634900"/>
              <a:ext cx="285138" cy="2827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35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5FEFE2-5AE4-4C75-8251-A6F5D7718C25}"/>
                </a:ext>
              </a:extLst>
            </p:cNvPr>
            <p:cNvSpPr txBox="1"/>
            <p:nvPr/>
          </p:nvSpPr>
          <p:spPr>
            <a:xfrm>
              <a:off x="3477202" y="5637792"/>
              <a:ext cx="19078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latin typeface="+mj-lt"/>
                  <a:ea typeface="Roboto" pitchFamily="2" charset="0"/>
                </a:rPr>
                <a:t>Prototype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8B3B27-E313-4940-A47B-08DA5F5975E8}"/>
              </a:ext>
            </a:extLst>
          </p:cNvPr>
          <p:cNvGrpSpPr/>
          <p:nvPr/>
        </p:nvGrpSpPr>
        <p:grpSpPr>
          <a:xfrm>
            <a:off x="3026474" y="5799009"/>
            <a:ext cx="3855093" cy="322253"/>
            <a:chOff x="3026474" y="6144449"/>
            <a:chExt cx="3855093" cy="32225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17B967A-0FD7-4418-A684-FA082DCF9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474" y="6144449"/>
              <a:ext cx="324610" cy="322253"/>
            </a:xfrm>
            <a:custGeom>
              <a:avLst/>
              <a:gdLst>
                <a:gd name="T0" fmla="*/ 236 w 320"/>
                <a:gd name="T1" fmla="*/ 278 h 319"/>
                <a:gd name="T2" fmla="*/ 42 w 320"/>
                <a:gd name="T3" fmla="*/ 235 h 319"/>
                <a:gd name="T4" fmla="*/ 85 w 320"/>
                <a:gd name="T5" fmla="*/ 41 h 319"/>
                <a:gd name="T6" fmla="*/ 278 w 320"/>
                <a:gd name="T7" fmla="*/ 84 h 319"/>
                <a:gd name="T8" fmla="*/ 236 w 320"/>
                <a:gd name="T9" fmla="*/ 27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19">
                  <a:moveTo>
                    <a:pt x="236" y="278"/>
                  </a:moveTo>
                  <a:cubicBezTo>
                    <a:pt x="170" y="319"/>
                    <a:pt x="84" y="300"/>
                    <a:pt x="42" y="235"/>
                  </a:cubicBezTo>
                  <a:cubicBezTo>
                    <a:pt x="0" y="170"/>
                    <a:pt x="19" y="83"/>
                    <a:pt x="85" y="41"/>
                  </a:cubicBezTo>
                  <a:cubicBezTo>
                    <a:pt x="150" y="0"/>
                    <a:pt x="237" y="19"/>
                    <a:pt x="278" y="84"/>
                  </a:cubicBezTo>
                  <a:cubicBezTo>
                    <a:pt x="320" y="149"/>
                    <a:pt x="301" y="236"/>
                    <a:pt x="236" y="2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35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77D575-E488-4EDD-9D63-232681D759C8}"/>
                </a:ext>
              </a:extLst>
            </p:cNvPr>
            <p:cNvSpPr txBox="1"/>
            <p:nvPr/>
          </p:nvSpPr>
          <p:spPr>
            <a:xfrm>
              <a:off x="3486097" y="6167076"/>
              <a:ext cx="3395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latin typeface="+mj-lt"/>
                  <a:ea typeface="Roboto" pitchFamily="2" charset="0"/>
                </a:rPr>
                <a:t>Project and Maintenance plan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F2959C4-2222-474A-8F48-2F95FE373531}"/>
              </a:ext>
            </a:extLst>
          </p:cNvPr>
          <p:cNvGrpSpPr/>
          <p:nvPr/>
        </p:nvGrpSpPr>
        <p:grpSpPr>
          <a:xfrm>
            <a:off x="3046209" y="4836129"/>
            <a:ext cx="3724256" cy="282782"/>
            <a:chOff x="3046210" y="5124698"/>
            <a:chExt cx="3801943" cy="282782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AF7B7621-6B8F-4924-9E40-5EDB8442F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210" y="5124698"/>
              <a:ext cx="285138" cy="2827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35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3FB5B0-144D-485E-9218-4BBDA2DB46F7}"/>
                </a:ext>
              </a:extLst>
            </p:cNvPr>
            <p:cNvSpPr txBox="1"/>
            <p:nvPr/>
          </p:nvSpPr>
          <p:spPr>
            <a:xfrm>
              <a:off x="3458670" y="5127590"/>
              <a:ext cx="3389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latin typeface="+mj-lt"/>
                  <a:ea typeface="Roboto" pitchFamily="2" charset="0"/>
                </a:rPr>
                <a:t>End user and Customer Differentiation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5170E9-04D8-440A-9B5C-EF8DBA77D291}"/>
              </a:ext>
            </a:extLst>
          </p:cNvPr>
          <p:cNvGrpSpPr/>
          <p:nvPr/>
        </p:nvGrpSpPr>
        <p:grpSpPr>
          <a:xfrm>
            <a:off x="3026769" y="4315218"/>
            <a:ext cx="2469494" cy="322253"/>
            <a:chOff x="3026769" y="4591226"/>
            <a:chExt cx="2469494" cy="322253"/>
          </a:xfrm>
        </p:grpSpPr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07D42C2-3161-4066-8E87-EFBB446C9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769" y="4591226"/>
              <a:ext cx="324020" cy="322253"/>
            </a:xfrm>
            <a:custGeom>
              <a:avLst/>
              <a:gdLst>
                <a:gd name="T0" fmla="*/ 236 w 320"/>
                <a:gd name="T1" fmla="*/ 278 h 319"/>
                <a:gd name="T2" fmla="*/ 42 w 320"/>
                <a:gd name="T3" fmla="*/ 235 h 319"/>
                <a:gd name="T4" fmla="*/ 85 w 320"/>
                <a:gd name="T5" fmla="*/ 41 h 319"/>
                <a:gd name="T6" fmla="*/ 278 w 320"/>
                <a:gd name="T7" fmla="*/ 84 h 319"/>
                <a:gd name="T8" fmla="*/ 236 w 320"/>
                <a:gd name="T9" fmla="*/ 27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19">
                  <a:moveTo>
                    <a:pt x="236" y="278"/>
                  </a:moveTo>
                  <a:cubicBezTo>
                    <a:pt x="170" y="319"/>
                    <a:pt x="84" y="300"/>
                    <a:pt x="42" y="235"/>
                  </a:cubicBezTo>
                  <a:cubicBezTo>
                    <a:pt x="0" y="170"/>
                    <a:pt x="19" y="83"/>
                    <a:pt x="85" y="41"/>
                  </a:cubicBezTo>
                  <a:cubicBezTo>
                    <a:pt x="150" y="0"/>
                    <a:pt x="237" y="19"/>
                    <a:pt x="278" y="84"/>
                  </a:cubicBezTo>
                  <a:cubicBezTo>
                    <a:pt x="320" y="149"/>
                    <a:pt x="301" y="236"/>
                    <a:pt x="236" y="2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35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96D90A-6EDF-49D6-A170-E77D610AD9EF}"/>
                </a:ext>
              </a:extLst>
            </p:cNvPr>
            <p:cNvSpPr txBox="1"/>
            <p:nvPr/>
          </p:nvSpPr>
          <p:spPr>
            <a:xfrm>
              <a:off x="3486097" y="4613853"/>
              <a:ext cx="2010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latin typeface="+mj-lt"/>
                  <a:ea typeface="Roboto" pitchFamily="2" charset="0"/>
                </a:rPr>
                <a:t>Benefits of E-commerce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FACC70D-DC82-4E3E-981B-816CAE47C6B6}"/>
              </a:ext>
            </a:extLst>
          </p:cNvPr>
          <p:cNvGrpSpPr/>
          <p:nvPr/>
        </p:nvGrpSpPr>
        <p:grpSpPr>
          <a:xfrm>
            <a:off x="3026769" y="3794307"/>
            <a:ext cx="3666262" cy="322253"/>
            <a:chOff x="3026769" y="4139122"/>
            <a:chExt cx="3666262" cy="322253"/>
          </a:xfrm>
        </p:grpSpPr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FB5DF044-E793-4EB9-B588-8BCE71EE4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769" y="4139122"/>
              <a:ext cx="324020" cy="322253"/>
            </a:xfrm>
            <a:custGeom>
              <a:avLst/>
              <a:gdLst>
                <a:gd name="T0" fmla="*/ 85 w 320"/>
                <a:gd name="T1" fmla="*/ 278 h 319"/>
                <a:gd name="T2" fmla="*/ 278 w 320"/>
                <a:gd name="T3" fmla="*/ 235 h 319"/>
                <a:gd name="T4" fmla="*/ 236 w 320"/>
                <a:gd name="T5" fmla="*/ 41 h 319"/>
                <a:gd name="T6" fmla="*/ 42 w 320"/>
                <a:gd name="T7" fmla="*/ 84 h 319"/>
                <a:gd name="T8" fmla="*/ 85 w 320"/>
                <a:gd name="T9" fmla="*/ 27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19">
                  <a:moveTo>
                    <a:pt x="85" y="278"/>
                  </a:moveTo>
                  <a:cubicBezTo>
                    <a:pt x="150" y="319"/>
                    <a:pt x="237" y="300"/>
                    <a:pt x="278" y="235"/>
                  </a:cubicBezTo>
                  <a:cubicBezTo>
                    <a:pt x="320" y="170"/>
                    <a:pt x="301" y="83"/>
                    <a:pt x="236" y="41"/>
                  </a:cubicBezTo>
                  <a:cubicBezTo>
                    <a:pt x="170" y="0"/>
                    <a:pt x="84" y="19"/>
                    <a:pt x="42" y="84"/>
                  </a:cubicBezTo>
                  <a:cubicBezTo>
                    <a:pt x="0" y="149"/>
                    <a:pt x="19" y="236"/>
                    <a:pt x="85" y="2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35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2B7855-85A8-465C-B337-D34ABA3A93FA}"/>
                </a:ext>
              </a:extLst>
            </p:cNvPr>
            <p:cNvSpPr txBox="1"/>
            <p:nvPr/>
          </p:nvSpPr>
          <p:spPr>
            <a:xfrm>
              <a:off x="3486097" y="4161749"/>
              <a:ext cx="32069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latin typeface="+mj-lt"/>
                  <a:ea typeface="Roboto" pitchFamily="2" charset="0"/>
                </a:rPr>
                <a:t>Identifying current process flaw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0215BA-D73C-4366-BE75-90648AF442E3}"/>
              </a:ext>
            </a:extLst>
          </p:cNvPr>
          <p:cNvGrpSpPr/>
          <p:nvPr/>
        </p:nvGrpSpPr>
        <p:grpSpPr>
          <a:xfrm>
            <a:off x="3007328" y="3273396"/>
            <a:ext cx="3779552" cy="322253"/>
            <a:chOff x="3007328" y="3618836"/>
            <a:chExt cx="3779552" cy="322253"/>
          </a:xfrm>
        </p:grpSpPr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770B5D8-EA65-417E-BF94-604E9C45A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328" y="3618836"/>
              <a:ext cx="324020" cy="322253"/>
            </a:xfrm>
            <a:custGeom>
              <a:avLst/>
              <a:gdLst>
                <a:gd name="T0" fmla="*/ 85 w 320"/>
                <a:gd name="T1" fmla="*/ 278 h 319"/>
                <a:gd name="T2" fmla="*/ 278 w 320"/>
                <a:gd name="T3" fmla="*/ 235 h 319"/>
                <a:gd name="T4" fmla="*/ 236 w 320"/>
                <a:gd name="T5" fmla="*/ 41 h 319"/>
                <a:gd name="T6" fmla="*/ 42 w 320"/>
                <a:gd name="T7" fmla="*/ 84 h 319"/>
                <a:gd name="T8" fmla="*/ 85 w 320"/>
                <a:gd name="T9" fmla="*/ 27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19">
                  <a:moveTo>
                    <a:pt x="85" y="278"/>
                  </a:moveTo>
                  <a:cubicBezTo>
                    <a:pt x="150" y="319"/>
                    <a:pt x="237" y="300"/>
                    <a:pt x="278" y="235"/>
                  </a:cubicBezTo>
                  <a:cubicBezTo>
                    <a:pt x="320" y="170"/>
                    <a:pt x="301" y="83"/>
                    <a:pt x="236" y="41"/>
                  </a:cubicBezTo>
                  <a:cubicBezTo>
                    <a:pt x="170" y="0"/>
                    <a:pt x="84" y="19"/>
                    <a:pt x="42" y="84"/>
                  </a:cubicBezTo>
                  <a:cubicBezTo>
                    <a:pt x="0" y="149"/>
                    <a:pt x="19" y="236"/>
                    <a:pt x="85" y="27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35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6E7978-3C12-4699-9A2B-317CD78EC066}"/>
                </a:ext>
              </a:extLst>
            </p:cNvPr>
            <p:cNvSpPr txBox="1"/>
            <p:nvPr/>
          </p:nvSpPr>
          <p:spPr>
            <a:xfrm>
              <a:off x="3466656" y="3641463"/>
              <a:ext cx="3320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latin typeface="+mj-lt"/>
                  <a:ea typeface="Roboto" pitchFamily="2" charset="0"/>
                </a:rPr>
                <a:t>Assessment &amp; Training of VPs</a:t>
              </a:r>
            </a:p>
          </p:txBody>
        </p:sp>
      </p:grpSp>
      <p:pic>
        <p:nvPicPr>
          <p:cNvPr id="23" name="Picture Placeholder 3">
            <a:extLst>
              <a:ext uri="{FF2B5EF4-FFF2-40B4-BE49-F238E27FC236}">
                <a16:creationId xmlns:a16="http://schemas.microsoft.com/office/drawing/2014/main" id="{D3371ED1-E3AD-4DA6-9770-6B421652FA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2" r="64716"/>
          <a:stretch/>
        </p:blipFill>
        <p:spPr>
          <a:xfrm>
            <a:off x="627455" y="1840285"/>
            <a:ext cx="1389357" cy="14557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3349482-22F5-4A86-AF1E-95CD267E79E6}"/>
              </a:ext>
            </a:extLst>
          </p:cNvPr>
          <p:cNvSpPr txBox="1"/>
          <p:nvPr/>
        </p:nvSpPr>
        <p:spPr>
          <a:xfrm>
            <a:off x="2176039" y="2429279"/>
            <a:ext cx="45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+mj-lt"/>
                <a:ea typeface="Roboto" pitchFamily="2" charset="0"/>
              </a:rPr>
              <a:t>Project Task Accomplished</a:t>
            </a:r>
          </a:p>
        </p:txBody>
      </p:sp>
    </p:spTree>
    <p:extLst>
      <p:ext uri="{BB962C8B-B14F-4D97-AF65-F5344CB8AC3E}">
        <p14:creationId xmlns:p14="http://schemas.microsoft.com/office/powerpoint/2010/main" val="211032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386735" y="1194634"/>
            <a:ext cx="8370529" cy="483487"/>
          </a:xfrm>
        </p:spPr>
        <p:txBody>
          <a:bodyPr>
            <a:noAutofit/>
          </a:bodyPr>
          <a:lstStyle/>
          <a:p>
            <a:r>
              <a:rPr lang="en-GB" b="1" dirty="0">
                <a:ea typeface="Roboto" pitchFamily="2" charset="0"/>
              </a:rPr>
              <a:t>THANK YOU</a:t>
            </a:r>
            <a:endParaRPr lang="en-GB" sz="3300" b="1" dirty="0">
              <a:ea typeface="Roboto" pitchFamily="2" charset="0"/>
            </a:endParaRPr>
          </a:p>
        </p:txBody>
      </p:sp>
      <p:pic>
        <p:nvPicPr>
          <p:cNvPr id="23" name="Picture Placeholder 3">
            <a:extLst>
              <a:ext uri="{FF2B5EF4-FFF2-40B4-BE49-F238E27FC236}">
                <a16:creationId xmlns:a16="http://schemas.microsoft.com/office/drawing/2014/main" id="{D3371ED1-E3AD-4DA6-9770-6B421652FA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2" r="64716"/>
          <a:stretch/>
        </p:blipFill>
        <p:spPr>
          <a:xfrm>
            <a:off x="222103" y="1915698"/>
            <a:ext cx="3471468" cy="363732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3349482-22F5-4A86-AF1E-95CD267E79E6}"/>
              </a:ext>
            </a:extLst>
          </p:cNvPr>
          <p:cNvSpPr txBox="1"/>
          <p:nvPr/>
        </p:nvSpPr>
        <p:spPr>
          <a:xfrm>
            <a:off x="3467328" y="3464351"/>
            <a:ext cx="6110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  <a:ea typeface="Roboto" pitchFamily="2" charset="0"/>
              </a:rPr>
              <a:t>TECH CRUSADER CONSULTANT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BE03C-0A65-4BBF-B4DC-B8C3C472246D}"/>
              </a:ext>
            </a:extLst>
          </p:cNvPr>
          <p:cNvSpPr txBox="1"/>
          <p:nvPr/>
        </p:nvSpPr>
        <p:spPr>
          <a:xfrm>
            <a:off x="1409316" y="5214473"/>
            <a:ext cx="632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+mj-lt"/>
                <a:ea typeface="Roboto" pitchFamily="2" charset="0"/>
              </a:rPr>
              <a:t>Contact Us: Techcrusader@work.com</a:t>
            </a:r>
          </a:p>
        </p:txBody>
      </p:sp>
    </p:spTree>
    <p:extLst>
      <p:ext uri="{BB962C8B-B14F-4D97-AF65-F5344CB8AC3E}">
        <p14:creationId xmlns:p14="http://schemas.microsoft.com/office/powerpoint/2010/main" val="424068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/>
        </p:nvSpPr>
        <p:spPr>
          <a:xfrm>
            <a:off x="-147280" y="2270685"/>
            <a:ext cx="9873617" cy="998039"/>
          </a:xfrm>
          <a:custGeom>
            <a:avLst/>
            <a:gdLst>
              <a:gd name="connsiteX0" fmla="*/ 0 w 13164823"/>
              <a:gd name="connsiteY0" fmla="*/ 1109046 h 1330719"/>
              <a:gd name="connsiteX1" fmla="*/ 4267200 w 13164823"/>
              <a:gd name="connsiteY1" fmla="*/ 683 h 1330719"/>
              <a:gd name="connsiteX2" fmla="*/ 8562109 w 13164823"/>
              <a:gd name="connsiteY2" fmla="*/ 1247592 h 1330719"/>
              <a:gd name="connsiteX3" fmla="*/ 11291454 w 13164823"/>
              <a:gd name="connsiteY3" fmla="*/ 554865 h 1330719"/>
              <a:gd name="connsiteX4" fmla="*/ 13147964 w 13164823"/>
              <a:gd name="connsiteY4" fmla="*/ 1330719 h 133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64823" h="1330719">
                <a:moveTo>
                  <a:pt x="0" y="1109046"/>
                </a:moveTo>
                <a:cubicBezTo>
                  <a:pt x="1420091" y="543319"/>
                  <a:pt x="2840182" y="-22408"/>
                  <a:pt x="4267200" y="683"/>
                </a:cubicBezTo>
                <a:cubicBezTo>
                  <a:pt x="5694218" y="23774"/>
                  <a:pt x="7391400" y="1155228"/>
                  <a:pt x="8562109" y="1247592"/>
                </a:cubicBezTo>
                <a:cubicBezTo>
                  <a:pt x="9732818" y="1339956"/>
                  <a:pt x="10527145" y="541011"/>
                  <a:pt x="11291454" y="554865"/>
                </a:cubicBezTo>
                <a:cubicBezTo>
                  <a:pt x="12055763" y="568719"/>
                  <a:pt x="13325764" y="1270683"/>
                  <a:pt x="13147964" y="1330719"/>
                </a:cubicBezTo>
              </a:path>
            </a:pathLst>
          </a:custGeom>
          <a:noFill/>
          <a:ln w="38100">
            <a:solidFill>
              <a:schemeClr val="tx1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grpSp>
        <p:nvGrpSpPr>
          <p:cNvPr id="2" name="Group 1"/>
          <p:cNvGrpSpPr/>
          <p:nvPr/>
        </p:nvGrpSpPr>
        <p:grpSpPr>
          <a:xfrm>
            <a:off x="984109" y="2334376"/>
            <a:ext cx="547752" cy="547752"/>
            <a:chOff x="1382486" y="2908774"/>
            <a:chExt cx="730336" cy="730336"/>
          </a:xfrm>
        </p:grpSpPr>
        <p:sp>
          <p:nvSpPr>
            <p:cNvPr id="13" name="Oval 15"/>
            <p:cNvSpPr/>
            <p:nvPr/>
          </p:nvSpPr>
          <p:spPr>
            <a:xfrm>
              <a:off x="1382486" y="2908774"/>
              <a:ext cx="730336" cy="73033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chemeClr val="accent1"/>
            </a:solidFill>
            <a:ln w="38103" cap="flat">
              <a:noFill/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35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1579173" y="3150627"/>
              <a:ext cx="339998" cy="274842"/>
            </a:xfrm>
            <a:custGeom>
              <a:avLst/>
              <a:gdLst>
                <a:gd name="T0" fmla="*/ 116 w 119"/>
                <a:gd name="T1" fmla="*/ 32 h 95"/>
                <a:gd name="T2" fmla="*/ 116 w 119"/>
                <a:gd name="T3" fmla="*/ 32 h 95"/>
                <a:gd name="T4" fmla="*/ 3 w 119"/>
                <a:gd name="T5" fmla="*/ 0 h 95"/>
                <a:gd name="T6" fmla="*/ 2 w 119"/>
                <a:gd name="T7" fmla="*/ 0 h 95"/>
                <a:gd name="T8" fmla="*/ 0 w 119"/>
                <a:gd name="T9" fmla="*/ 1 h 95"/>
                <a:gd name="T10" fmla="*/ 1 w 119"/>
                <a:gd name="T11" fmla="*/ 2 h 95"/>
                <a:gd name="T12" fmla="*/ 1 w 119"/>
                <a:gd name="T13" fmla="*/ 2 h 95"/>
                <a:gd name="T14" fmla="*/ 1 w 119"/>
                <a:gd name="T15" fmla="*/ 2 h 95"/>
                <a:gd name="T16" fmla="*/ 36 w 119"/>
                <a:gd name="T17" fmla="*/ 92 h 95"/>
                <a:gd name="T18" fmla="*/ 36 w 119"/>
                <a:gd name="T19" fmla="*/ 92 h 95"/>
                <a:gd name="T20" fmla="*/ 40 w 119"/>
                <a:gd name="T21" fmla="*/ 93 h 95"/>
                <a:gd name="T22" fmla="*/ 70 w 119"/>
                <a:gd name="T23" fmla="*/ 70 h 95"/>
                <a:gd name="T24" fmla="*/ 91 w 119"/>
                <a:gd name="T25" fmla="*/ 82 h 95"/>
                <a:gd name="T26" fmla="*/ 91 w 119"/>
                <a:gd name="T27" fmla="*/ 82 h 95"/>
                <a:gd name="T28" fmla="*/ 93 w 119"/>
                <a:gd name="T29" fmla="*/ 82 h 95"/>
                <a:gd name="T30" fmla="*/ 92 w 119"/>
                <a:gd name="T31" fmla="*/ 53 h 95"/>
                <a:gd name="T32" fmla="*/ 117 w 119"/>
                <a:gd name="T33" fmla="*/ 34 h 95"/>
                <a:gd name="T34" fmla="*/ 117 w 119"/>
                <a:gd name="T35" fmla="*/ 34 h 95"/>
                <a:gd name="T36" fmla="*/ 116 w 119"/>
                <a:gd name="T37" fmla="*/ 32 h 95"/>
                <a:gd name="T38" fmla="*/ 83 w 119"/>
                <a:gd name="T39" fmla="*/ 66 h 95"/>
                <a:gd name="T40" fmla="*/ 67 w 119"/>
                <a:gd name="T41" fmla="*/ 57 h 95"/>
                <a:gd name="T42" fmla="*/ 7 w 119"/>
                <a:gd name="T43" fmla="*/ 7 h 95"/>
                <a:gd name="T44" fmla="*/ 83 w 119"/>
                <a:gd name="T45" fmla="*/ 46 h 95"/>
                <a:gd name="T46" fmla="*/ 83 w 119"/>
                <a:gd name="T47" fmla="*/ 6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95">
                  <a:moveTo>
                    <a:pt x="116" y="32"/>
                  </a:moveTo>
                  <a:cubicBezTo>
                    <a:pt x="116" y="32"/>
                    <a:pt x="116" y="32"/>
                    <a:pt x="116" y="3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6" y="92"/>
                    <a:pt x="37" y="95"/>
                    <a:pt x="40" y="93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91" y="82"/>
                    <a:pt x="91" y="82"/>
                    <a:pt x="91" y="82"/>
                  </a:cubicBezTo>
                  <a:cubicBezTo>
                    <a:pt x="91" y="82"/>
                    <a:pt x="91" y="82"/>
                    <a:pt x="91" y="82"/>
                  </a:cubicBezTo>
                  <a:cubicBezTo>
                    <a:pt x="91" y="82"/>
                    <a:pt x="93" y="84"/>
                    <a:pt x="93" y="82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2"/>
                    <a:pt x="116" y="32"/>
                    <a:pt x="116" y="32"/>
                  </a:cubicBezTo>
                  <a:close/>
                  <a:moveTo>
                    <a:pt x="83" y="66"/>
                  </a:moveTo>
                  <a:cubicBezTo>
                    <a:pt x="67" y="57"/>
                    <a:pt x="67" y="57"/>
                    <a:pt x="67" y="5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3" y="46"/>
                    <a:pt x="83" y="46"/>
                    <a:pt x="83" y="46"/>
                  </a:cubicBezTo>
                  <a:lnTo>
                    <a:pt x="83" y="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13711" y="2769704"/>
            <a:ext cx="547752" cy="547752"/>
            <a:chOff x="7011496" y="3559939"/>
            <a:chExt cx="730336" cy="730336"/>
          </a:xfrm>
        </p:grpSpPr>
        <p:sp>
          <p:nvSpPr>
            <p:cNvPr id="15" name="Oval 15"/>
            <p:cNvSpPr/>
            <p:nvPr/>
          </p:nvSpPr>
          <p:spPr>
            <a:xfrm>
              <a:off x="7011496" y="3559939"/>
              <a:ext cx="730336" cy="73033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chemeClr val="accent4"/>
            </a:solidFill>
            <a:ln w="38103" cap="flat">
              <a:noFill/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35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7337599" y="3691274"/>
              <a:ext cx="72265" cy="105436"/>
            </a:xfrm>
            <a:custGeom>
              <a:avLst/>
              <a:gdLst>
                <a:gd name="T0" fmla="*/ 11 w 25"/>
                <a:gd name="T1" fmla="*/ 19 h 37"/>
                <a:gd name="T2" fmla="*/ 12 w 25"/>
                <a:gd name="T3" fmla="*/ 37 h 37"/>
                <a:gd name="T4" fmla="*/ 17 w 25"/>
                <a:gd name="T5" fmla="*/ 22 h 37"/>
                <a:gd name="T6" fmla="*/ 23 w 25"/>
                <a:gd name="T7" fmla="*/ 10 h 37"/>
                <a:gd name="T8" fmla="*/ 9 w 25"/>
                <a:gd name="T9" fmla="*/ 0 h 37"/>
                <a:gd name="T10" fmla="*/ 11 w 25"/>
                <a:gd name="T11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7">
                  <a:moveTo>
                    <a:pt x="11" y="19"/>
                  </a:moveTo>
                  <a:cubicBezTo>
                    <a:pt x="0" y="29"/>
                    <a:pt x="12" y="37"/>
                    <a:pt x="12" y="37"/>
                  </a:cubicBezTo>
                  <a:cubicBezTo>
                    <a:pt x="5" y="27"/>
                    <a:pt x="17" y="22"/>
                    <a:pt x="17" y="22"/>
                  </a:cubicBezTo>
                  <a:cubicBezTo>
                    <a:pt x="17" y="22"/>
                    <a:pt x="25" y="19"/>
                    <a:pt x="23" y="10"/>
                  </a:cubicBezTo>
                  <a:cubicBezTo>
                    <a:pt x="20" y="1"/>
                    <a:pt x="9" y="0"/>
                    <a:pt x="9" y="0"/>
                  </a:cubicBezTo>
                  <a:cubicBezTo>
                    <a:pt x="12" y="3"/>
                    <a:pt x="23" y="8"/>
                    <a:pt x="11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566231" y="2519124"/>
            <a:ext cx="547752" cy="547752"/>
            <a:chOff x="10018486" y="3242076"/>
            <a:chExt cx="730336" cy="730336"/>
          </a:xfrm>
        </p:grpSpPr>
        <p:sp>
          <p:nvSpPr>
            <p:cNvPr id="16" name="Oval 15"/>
            <p:cNvSpPr/>
            <p:nvPr/>
          </p:nvSpPr>
          <p:spPr>
            <a:xfrm>
              <a:off x="10018486" y="3242076"/>
              <a:ext cx="730336" cy="73033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chemeClr val="accent6"/>
            </a:solidFill>
            <a:ln w="38103" cap="flat">
              <a:noFill/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35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8" name="Freeform 38"/>
            <p:cNvSpPr>
              <a:spLocks/>
            </p:cNvSpPr>
            <p:nvPr/>
          </p:nvSpPr>
          <p:spPr bwMode="auto">
            <a:xfrm>
              <a:off x="10392419" y="3421689"/>
              <a:ext cx="59233" cy="94773"/>
            </a:xfrm>
            <a:custGeom>
              <a:avLst/>
              <a:gdLst>
                <a:gd name="T0" fmla="*/ 19 w 20"/>
                <a:gd name="T1" fmla="*/ 2 h 33"/>
                <a:gd name="T2" fmla="*/ 8 w 20"/>
                <a:gd name="T3" fmla="*/ 4 h 33"/>
                <a:gd name="T4" fmla="*/ 1 w 20"/>
                <a:gd name="T5" fmla="*/ 33 h 33"/>
                <a:gd name="T6" fmla="*/ 6 w 20"/>
                <a:gd name="T7" fmla="*/ 32 h 33"/>
                <a:gd name="T8" fmla="*/ 12 w 20"/>
                <a:gd name="T9" fmla="*/ 8 h 33"/>
                <a:gd name="T10" fmla="*/ 17 w 20"/>
                <a:gd name="T11" fmla="*/ 8 h 33"/>
                <a:gd name="T12" fmla="*/ 19 w 20"/>
                <a:gd name="T13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3">
                  <a:moveTo>
                    <a:pt x="19" y="2"/>
                  </a:moveTo>
                  <a:cubicBezTo>
                    <a:pt x="16" y="0"/>
                    <a:pt x="10" y="2"/>
                    <a:pt x="8" y="4"/>
                  </a:cubicBezTo>
                  <a:cubicBezTo>
                    <a:pt x="0" y="10"/>
                    <a:pt x="0" y="30"/>
                    <a:pt x="1" y="3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25"/>
                    <a:pt x="7" y="12"/>
                    <a:pt x="12" y="8"/>
                  </a:cubicBezTo>
                  <a:cubicBezTo>
                    <a:pt x="13" y="8"/>
                    <a:pt x="14" y="7"/>
                    <a:pt x="17" y="8"/>
                  </a:cubicBezTo>
                  <a:cubicBezTo>
                    <a:pt x="17" y="8"/>
                    <a:pt x="20" y="3"/>
                    <a:pt x="19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14" name="Oval 15"/>
          <p:cNvSpPr/>
          <p:nvPr/>
        </p:nvSpPr>
        <p:spPr>
          <a:xfrm>
            <a:off x="3143877" y="2054959"/>
            <a:ext cx="547752" cy="54775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chemeClr val="accent2"/>
          </a:solidFill>
          <a:ln w="38103" cap="flat">
            <a:noFill/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TextBox 25"/>
          <p:cNvSpPr txBox="1"/>
          <p:nvPr/>
        </p:nvSpPr>
        <p:spPr>
          <a:xfrm>
            <a:off x="607768" y="2920616"/>
            <a:ext cx="1430695" cy="3724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5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Current State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82891" y="3268724"/>
            <a:ext cx="2080447" cy="247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500" dirty="0"/>
              <a:t>Problem &amp; Challenges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500" dirty="0"/>
              <a:t>Process flow for marketing, sales and support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500" dirty="0"/>
              <a:t>Opinion &amp; Assessment of VPs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68985" y="2933370"/>
            <a:ext cx="1783721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500" dirty="0"/>
              <a:t>E-Commerce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500" dirty="0"/>
              <a:t>SWOT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500" dirty="0"/>
              <a:t>Benefits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500" dirty="0"/>
              <a:t>Prototype</a:t>
            </a:r>
            <a:endParaRPr lang="en-GB" sz="1500" dirty="0"/>
          </a:p>
        </p:txBody>
      </p:sp>
      <p:sp>
        <p:nvSpPr>
          <p:cNvPr id="77" name="TextBox 76"/>
          <p:cNvSpPr txBox="1"/>
          <p:nvPr/>
        </p:nvSpPr>
        <p:spPr>
          <a:xfrm>
            <a:off x="4763996" y="3637295"/>
            <a:ext cx="1783721" cy="1780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500" dirty="0"/>
              <a:t>Web Host Survey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500" dirty="0">
                <a:ea typeface="Open Sans Light" panose="020B0306030504020204" pitchFamily="34" charset="0"/>
                <a:cs typeface="Open Sans Light" panose="020B0306030504020204" pitchFamily="34" charset="0"/>
              </a:rPr>
              <a:t>Budgeting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500" dirty="0">
                <a:ea typeface="Open Sans Light" panose="020B0306030504020204" pitchFamily="34" charset="0"/>
                <a:cs typeface="Open Sans Light" panose="020B0306030504020204" pitchFamily="34" charset="0"/>
              </a:rPr>
              <a:t>Project Plan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5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8" name="TextBox 25"/>
          <p:cNvSpPr txBox="1"/>
          <p:nvPr/>
        </p:nvSpPr>
        <p:spPr>
          <a:xfrm>
            <a:off x="7251230" y="3166862"/>
            <a:ext cx="2184994" cy="3724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5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Maintenance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715953" y="3520159"/>
            <a:ext cx="1973286" cy="1780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Tech Support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Use of Technology in Business Operations</a:t>
            </a:r>
          </a:p>
        </p:txBody>
      </p:sp>
      <p:sp>
        <p:nvSpPr>
          <p:cNvPr id="81" name="TextBox 25"/>
          <p:cNvSpPr txBox="1"/>
          <p:nvPr/>
        </p:nvSpPr>
        <p:spPr>
          <a:xfrm>
            <a:off x="4932231" y="3333922"/>
            <a:ext cx="1814731" cy="3724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5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Implementation</a:t>
            </a:r>
          </a:p>
        </p:txBody>
      </p:sp>
      <p:sp>
        <p:nvSpPr>
          <p:cNvPr id="83" name="TextBox 25"/>
          <p:cNvSpPr txBox="1"/>
          <p:nvPr/>
        </p:nvSpPr>
        <p:spPr>
          <a:xfrm>
            <a:off x="2804773" y="2653834"/>
            <a:ext cx="1430695" cy="3724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5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Future State</a:t>
            </a:r>
          </a:p>
        </p:txBody>
      </p:sp>
      <p:sp>
        <p:nvSpPr>
          <p:cNvPr id="17" name="Title 16"/>
          <p:cNvSpPr>
            <a:spLocks noGrp="1"/>
          </p:cNvSpPr>
          <p:nvPr>
            <p:ph type="ctrTitle"/>
          </p:nvPr>
        </p:nvSpPr>
        <p:spPr>
          <a:xfrm>
            <a:off x="464870" y="905235"/>
            <a:ext cx="8370529" cy="483487"/>
          </a:xfrm>
        </p:spPr>
        <p:txBody>
          <a:bodyPr>
            <a:noAutofit/>
          </a:bodyPr>
          <a:lstStyle/>
          <a:p>
            <a:r>
              <a:rPr lang="en-CA" sz="3200" dirty="0"/>
              <a:t>Agenda</a:t>
            </a:r>
            <a:endParaRPr lang="en-GB" sz="3200" dirty="0"/>
          </a:p>
        </p:txBody>
      </p:sp>
      <p:sp>
        <p:nvSpPr>
          <p:cNvPr id="37" name="Freeform 54">
            <a:extLst>
              <a:ext uri="{FF2B5EF4-FFF2-40B4-BE49-F238E27FC236}">
                <a16:creationId xmlns:a16="http://schemas.microsoft.com/office/drawing/2014/main" id="{08E6FAB2-4029-4471-9051-BC07CBDC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996" y="2640755"/>
            <a:ext cx="283369" cy="330994"/>
          </a:xfrm>
          <a:custGeom>
            <a:avLst/>
            <a:gdLst>
              <a:gd name="T0" fmla="*/ 703 w 1051"/>
              <a:gd name="T1" fmla="*/ 481 h 1226"/>
              <a:gd name="T2" fmla="*/ 758 w 1051"/>
              <a:gd name="T3" fmla="*/ 350 h 1226"/>
              <a:gd name="T4" fmla="*/ 525 w 1051"/>
              <a:gd name="T5" fmla="*/ 115 h 1226"/>
              <a:gd name="T6" fmla="*/ 293 w 1051"/>
              <a:gd name="T7" fmla="*/ 350 h 1226"/>
              <a:gd name="T8" fmla="*/ 408 w 1051"/>
              <a:gd name="T9" fmla="*/ 350 h 1226"/>
              <a:gd name="T10" fmla="*/ 525 w 1051"/>
              <a:gd name="T11" fmla="*/ 232 h 1226"/>
              <a:gd name="T12" fmla="*/ 643 w 1051"/>
              <a:gd name="T13" fmla="*/ 350 h 1226"/>
              <a:gd name="T14" fmla="*/ 607 w 1051"/>
              <a:gd name="T15" fmla="*/ 432 h 1226"/>
              <a:gd name="T16" fmla="*/ 536 w 1051"/>
              <a:gd name="T17" fmla="*/ 506 h 1226"/>
              <a:gd name="T18" fmla="*/ 468 w 1051"/>
              <a:gd name="T19" fmla="*/ 670 h 1226"/>
              <a:gd name="T20" fmla="*/ 468 w 1051"/>
              <a:gd name="T21" fmla="*/ 700 h 1226"/>
              <a:gd name="T22" fmla="*/ 583 w 1051"/>
              <a:gd name="T23" fmla="*/ 700 h 1226"/>
              <a:gd name="T24" fmla="*/ 651 w 1051"/>
              <a:gd name="T25" fmla="*/ 533 h 1226"/>
              <a:gd name="T26" fmla="*/ 703 w 1051"/>
              <a:gd name="T27" fmla="*/ 481 h 1226"/>
              <a:gd name="T28" fmla="*/ 583 w 1051"/>
              <a:gd name="T29" fmla="*/ 932 h 1226"/>
              <a:gd name="T30" fmla="*/ 583 w 1051"/>
              <a:gd name="T31" fmla="*/ 815 h 1226"/>
              <a:gd name="T32" fmla="*/ 468 w 1051"/>
              <a:gd name="T33" fmla="*/ 815 h 1226"/>
              <a:gd name="T34" fmla="*/ 468 w 1051"/>
              <a:gd name="T35" fmla="*/ 932 h 1226"/>
              <a:gd name="T36" fmla="*/ 583 w 1051"/>
              <a:gd name="T37" fmla="*/ 932 h 1226"/>
              <a:gd name="T38" fmla="*/ 933 w 1051"/>
              <a:gd name="T39" fmla="*/ 0 h 1226"/>
              <a:gd name="T40" fmla="*/ 1050 w 1051"/>
              <a:gd name="T41" fmla="*/ 115 h 1226"/>
              <a:gd name="T42" fmla="*/ 1050 w 1051"/>
              <a:gd name="T43" fmla="*/ 932 h 1226"/>
              <a:gd name="T44" fmla="*/ 933 w 1051"/>
              <a:gd name="T45" fmla="*/ 1050 h 1226"/>
              <a:gd name="T46" fmla="*/ 700 w 1051"/>
              <a:gd name="T47" fmla="*/ 1050 h 1226"/>
              <a:gd name="T48" fmla="*/ 525 w 1051"/>
              <a:gd name="T49" fmla="*/ 1225 h 1226"/>
              <a:gd name="T50" fmla="*/ 350 w 1051"/>
              <a:gd name="T51" fmla="*/ 1050 h 1226"/>
              <a:gd name="T52" fmla="*/ 118 w 1051"/>
              <a:gd name="T53" fmla="*/ 1050 h 1226"/>
              <a:gd name="T54" fmla="*/ 0 w 1051"/>
              <a:gd name="T55" fmla="*/ 932 h 1226"/>
              <a:gd name="T56" fmla="*/ 0 w 1051"/>
              <a:gd name="T57" fmla="*/ 115 h 1226"/>
              <a:gd name="T58" fmla="*/ 118 w 1051"/>
              <a:gd name="T59" fmla="*/ 0 h 1226"/>
              <a:gd name="T60" fmla="*/ 933 w 1051"/>
              <a:gd name="T61" fmla="*/ 0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51" h="1226">
                <a:moveTo>
                  <a:pt x="703" y="481"/>
                </a:moveTo>
                <a:cubicBezTo>
                  <a:pt x="736" y="448"/>
                  <a:pt x="758" y="402"/>
                  <a:pt x="758" y="350"/>
                </a:cubicBezTo>
                <a:cubicBezTo>
                  <a:pt x="758" y="221"/>
                  <a:pt x="653" y="115"/>
                  <a:pt x="525" y="115"/>
                </a:cubicBezTo>
                <a:cubicBezTo>
                  <a:pt x="396" y="115"/>
                  <a:pt x="293" y="221"/>
                  <a:pt x="293" y="350"/>
                </a:cubicBezTo>
                <a:lnTo>
                  <a:pt x="408" y="350"/>
                </a:lnTo>
                <a:cubicBezTo>
                  <a:pt x="408" y="287"/>
                  <a:pt x="463" y="232"/>
                  <a:pt x="525" y="232"/>
                </a:cubicBezTo>
                <a:cubicBezTo>
                  <a:pt x="588" y="232"/>
                  <a:pt x="643" y="287"/>
                  <a:pt x="643" y="350"/>
                </a:cubicBezTo>
                <a:cubicBezTo>
                  <a:pt x="643" y="383"/>
                  <a:pt x="629" y="410"/>
                  <a:pt x="607" y="432"/>
                </a:cubicBezTo>
                <a:lnTo>
                  <a:pt x="536" y="506"/>
                </a:lnTo>
                <a:cubicBezTo>
                  <a:pt x="495" y="550"/>
                  <a:pt x="468" y="607"/>
                  <a:pt x="468" y="670"/>
                </a:cubicBezTo>
                <a:lnTo>
                  <a:pt x="468" y="700"/>
                </a:lnTo>
                <a:lnTo>
                  <a:pt x="583" y="700"/>
                </a:lnTo>
                <a:cubicBezTo>
                  <a:pt x="583" y="612"/>
                  <a:pt x="610" y="577"/>
                  <a:pt x="651" y="533"/>
                </a:cubicBezTo>
                <a:lnTo>
                  <a:pt x="703" y="481"/>
                </a:lnTo>
                <a:close/>
                <a:moveTo>
                  <a:pt x="583" y="932"/>
                </a:moveTo>
                <a:lnTo>
                  <a:pt x="583" y="815"/>
                </a:lnTo>
                <a:lnTo>
                  <a:pt x="468" y="815"/>
                </a:lnTo>
                <a:lnTo>
                  <a:pt x="468" y="932"/>
                </a:lnTo>
                <a:lnTo>
                  <a:pt x="583" y="932"/>
                </a:lnTo>
                <a:close/>
                <a:moveTo>
                  <a:pt x="933" y="0"/>
                </a:moveTo>
                <a:cubicBezTo>
                  <a:pt x="996" y="0"/>
                  <a:pt x="1050" y="52"/>
                  <a:pt x="1050" y="115"/>
                </a:cubicBezTo>
                <a:lnTo>
                  <a:pt x="1050" y="932"/>
                </a:lnTo>
                <a:cubicBezTo>
                  <a:pt x="1050" y="995"/>
                  <a:pt x="996" y="1050"/>
                  <a:pt x="933" y="1050"/>
                </a:cubicBezTo>
                <a:lnTo>
                  <a:pt x="700" y="1050"/>
                </a:lnTo>
                <a:lnTo>
                  <a:pt x="525" y="1225"/>
                </a:lnTo>
                <a:lnTo>
                  <a:pt x="350" y="1050"/>
                </a:lnTo>
                <a:lnTo>
                  <a:pt x="118" y="1050"/>
                </a:lnTo>
                <a:cubicBezTo>
                  <a:pt x="52" y="1050"/>
                  <a:pt x="0" y="995"/>
                  <a:pt x="0" y="932"/>
                </a:cubicBezTo>
                <a:lnTo>
                  <a:pt x="0" y="115"/>
                </a:lnTo>
                <a:cubicBezTo>
                  <a:pt x="0" y="52"/>
                  <a:pt x="52" y="0"/>
                  <a:pt x="118" y="0"/>
                </a:cubicBezTo>
                <a:lnTo>
                  <a:pt x="9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defTabSz="342900"/>
            <a:endParaRPr lang="en-US" sz="1350" dirty="0">
              <a:solidFill>
                <a:srgbClr val="0087AC"/>
              </a:solidFill>
            </a:endParaRPr>
          </a:p>
        </p:txBody>
      </p:sp>
      <p:sp>
        <p:nvSpPr>
          <p:cNvPr id="40" name="Freeform 13">
            <a:extLst>
              <a:ext uri="{FF2B5EF4-FFF2-40B4-BE49-F238E27FC236}">
                <a16:creationId xmlns:a16="http://schemas.microsoft.com/office/drawing/2014/main" id="{F1A9C39B-8999-46C0-B3B6-779289E61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1546" y="2163823"/>
            <a:ext cx="252413" cy="314325"/>
          </a:xfrm>
          <a:custGeom>
            <a:avLst/>
            <a:gdLst>
              <a:gd name="T0" fmla="*/ 525 w 936"/>
              <a:gd name="T1" fmla="*/ 407 h 1165"/>
              <a:gd name="T2" fmla="*/ 848 w 936"/>
              <a:gd name="T3" fmla="*/ 407 h 1165"/>
              <a:gd name="T4" fmla="*/ 525 w 936"/>
              <a:gd name="T5" fmla="*/ 87 h 1165"/>
              <a:gd name="T6" fmla="*/ 525 w 936"/>
              <a:gd name="T7" fmla="*/ 407 h 1165"/>
              <a:gd name="T8" fmla="*/ 118 w 936"/>
              <a:gd name="T9" fmla="*/ 0 h 1165"/>
              <a:gd name="T10" fmla="*/ 585 w 936"/>
              <a:gd name="T11" fmla="*/ 0 h 1165"/>
              <a:gd name="T12" fmla="*/ 935 w 936"/>
              <a:gd name="T13" fmla="*/ 350 h 1165"/>
              <a:gd name="T14" fmla="*/ 935 w 936"/>
              <a:gd name="T15" fmla="*/ 1049 h 1165"/>
              <a:gd name="T16" fmla="*/ 818 w 936"/>
              <a:gd name="T17" fmla="*/ 1164 h 1165"/>
              <a:gd name="T18" fmla="*/ 118 w 936"/>
              <a:gd name="T19" fmla="*/ 1164 h 1165"/>
              <a:gd name="T20" fmla="*/ 0 w 936"/>
              <a:gd name="T21" fmla="*/ 1049 h 1165"/>
              <a:gd name="T22" fmla="*/ 3 w 936"/>
              <a:gd name="T23" fmla="*/ 114 h 1165"/>
              <a:gd name="T24" fmla="*/ 118 w 936"/>
              <a:gd name="T25" fmla="*/ 0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6" h="1165">
                <a:moveTo>
                  <a:pt x="525" y="407"/>
                </a:moveTo>
                <a:lnTo>
                  <a:pt x="848" y="407"/>
                </a:lnTo>
                <a:lnTo>
                  <a:pt x="525" y="87"/>
                </a:lnTo>
                <a:lnTo>
                  <a:pt x="525" y="407"/>
                </a:lnTo>
                <a:close/>
                <a:moveTo>
                  <a:pt x="118" y="0"/>
                </a:moveTo>
                <a:lnTo>
                  <a:pt x="585" y="0"/>
                </a:lnTo>
                <a:lnTo>
                  <a:pt x="935" y="350"/>
                </a:lnTo>
                <a:lnTo>
                  <a:pt x="935" y="1049"/>
                </a:lnTo>
                <a:cubicBezTo>
                  <a:pt x="935" y="1112"/>
                  <a:pt x="881" y="1164"/>
                  <a:pt x="818" y="1164"/>
                </a:cubicBezTo>
                <a:lnTo>
                  <a:pt x="118" y="1164"/>
                </a:lnTo>
                <a:cubicBezTo>
                  <a:pt x="55" y="1164"/>
                  <a:pt x="0" y="1112"/>
                  <a:pt x="0" y="1049"/>
                </a:cubicBezTo>
                <a:lnTo>
                  <a:pt x="3" y="114"/>
                </a:lnTo>
                <a:cubicBezTo>
                  <a:pt x="3" y="52"/>
                  <a:pt x="55" y="0"/>
                  <a:pt x="1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defTabSz="342900"/>
            <a:endParaRPr lang="en-US" sz="1350" dirty="0">
              <a:solidFill>
                <a:srgbClr val="0087AC"/>
              </a:solidFill>
            </a:endParaRPr>
          </a:p>
        </p:txBody>
      </p:sp>
      <p:sp>
        <p:nvSpPr>
          <p:cNvPr id="41" name="Freeform 15">
            <a:extLst>
              <a:ext uri="{FF2B5EF4-FFF2-40B4-BE49-F238E27FC236}">
                <a16:creationId xmlns:a16="http://schemas.microsoft.com/office/drawing/2014/main" id="{31631DA3-7410-45DF-B5FC-7C7D8C721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6639" y="2892568"/>
            <a:ext cx="347663" cy="283369"/>
          </a:xfrm>
          <a:custGeom>
            <a:avLst/>
            <a:gdLst>
              <a:gd name="T0" fmla="*/ 585 w 1286"/>
              <a:gd name="T1" fmla="*/ 757 h 1051"/>
              <a:gd name="T2" fmla="*/ 585 w 1286"/>
              <a:gd name="T3" fmla="*/ 582 h 1051"/>
              <a:gd name="T4" fmla="*/ 0 w 1286"/>
              <a:gd name="T5" fmla="*/ 582 h 1051"/>
              <a:gd name="T6" fmla="*/ 0 w 1286"/>
              <a:gd name="T7" fmla="*/ 468 h 1051"/>
              <a:gd name="T8" fmla="*/ 585 w 1286"/>
              <a:gd name="T9" fmla="*/ 468 h 1051"/>
              <a:gd name="T10" fmla="*/ 585 w 1286"/>
              <a:gd name="T11" fmla="*/ 293 h 1051"/>
              <a:gd name="T12" fmla="*/ 818 w 1286"/>
              <a:gd name="T13" fmla="*/ 525 h 1051"/>
              <a:gd name="T14" fmla="*/ 585 w 1286"/>
              <a:gd name="T15" fmla="*/ 757 h 1051"/>
              <a:gd name="T16" fmla="*/ 1168 w 1286"/>
              <a:gd name="T17" fmla="*/ 0 h 1051"/>
              <a:gd name="T18" fmla="*/ 1285 w 1286"/>
              <a:gd name="T19" fmla="*/ 118 h 1051"/>
              <a:gd name="T20" fmla="*/ 1285 w 1286"/>
              <a:gd name="T21" fmla="*/ 935 h 1051"/>
              <a:gd name="T22" fmla="*/ 1168 w 1286"/>
              <a:gd name="T23" fmla="*/ 1050 h 1051"/>
              <a:gd name="T24" fmla="*/ 118 w 1286"/>
              <a:gd name="T25" fmla="*/ 1050 h 1051"/>
              <a:gd name="T26" fmla="*/ 0 w 1286"/>
              <a:gd name="T27" fmla="*/ 935 h 1051"/>
              <a:gd name="T28" fmla="*/ 0 w 1286"/>
              <a:gd name="T29" fmla="*/ 700 h 1051"/>
              <a:gd name="T30" fmla="*/ 118 w 1286"/>
              <a:gd name="T31" fmla="*/ 700 h 1051"/>
              <a:gd name="T32" fmla="*/ 118 w 1286"/>
              <a:gd name="T33" fmla="*/ 935 h 1051"/>
              <a:gd name="T34" fmla="*/ 1168 w 1286"/>
              <a:gd name="T35" fmla="*/ 935 h 1051"/>
              <a:gd name="T36" fmla="*/ 1168 w 1286"/>
              <a:gd name="T37" fmla="*/ 115 h 1051"/>
              <a:gd name="T38" fmla="*/ 118 w 1286"/>
              <a:gd name="T39" fmla="*/ 115 h 1051"/>
              <a:gd name="T40" fmla="*/ 118 w 1286"/>
              <a:gd name="T41" fmla="*/ 350 h 1051"/>
              <a:gd name="T42" fmla="*/ 0 w 1286"/>
              <a:gd name="T43" fmla="*/ 350 h 1051"/>
              <a:gd name="T44" fmla="*/ 0 w 1286"/>
              <a:gd name="T45" fmla="*/ 118 h 1051"/>
              <a:gd name="T46" fmla="*/ 118 w 1286"/>
              <a:gd name="T47" fmla="*/ 0 h 1051"/>
              <a:gd name="T48" fmla="*/ 1168 w 1286"/>
              <a:gd name="T49" fmla="*/ 0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86" h="1051">
                <a:moveTo>
                  <a:pt x="585" y="757"/>
                </a:moveTo>
                <a:lnTo>
                  <a:pt x="585" y="582"/>
                </a:lnTo>
                <a:lnTo>
                  <a:pt x="0" y="582"/>
                </a:lnTo>
                <a:lnTo>
                  <a:pt x="0" y="468"/>
                </a:lnTo>
                <a:lnTo>
                  <a:pt x="585" y="468"/>
                </a:lnTo>
                <a:lnTo>
                  <a:pt x="585" y="293"/>
                </a:lnTo>
                <a:lnTo>
                  <a:pt x="818" y="525"/>
                </a:lnTo>
                <a:lnTo>
                  <a:pt x="585" y="757"/>
                </a:lnTo>
                <a:close/>
                <a:moveTo>
                  <a:pt x="1168" y="0"/>
                </a:moveTo>
                <a:cubicBezTo>
                  <a:pt x="1230" y="0"/>
                  <a:pt x="1285" y="52"/>
                  <a:pt x="1285" y="118"/>
                </a:cubicBezTo>
                <a:lnTo>
                  <a:pt x="1285" y="935"/>
                </a:lnTo>
                <a:cubicBezTo>
                  <a:pt x="1285" y="998"/>
                  <a:pt x="1230" y="1050"/>
                  <a:pt x="1168" y="1050"/>
                </a:cubicBezTo>
                <a:lnTo>
                  <a:pt x="118" y="1050"/>
                </a:lnTo>
                <a:cubicBezTo>
                  <a:pt x="55" y="1050"/>
                  <a:pt x="0" y="998"/>
                  <a:pt x="0" y="935"/>
                </a:cubicBezTo>
                <a:lnTo>
                  <a:pt x="0" y="700"/>
                </a:lnTo>
                <a:lnTo>
                  <a:pt x="118" y="700"/>
                </a:lnTo>
                <a:lnTo>
                  <a:pt x="118" y="935"/>
                </a:lnTo>
                <a:lnTo>
                  <a:pt x="1168" y="935"/>
                </a:lnTo>
                <a:lnTo>
                  <a:pt x="1168" y="115"/>
                </a:lnTo>
                <a:lnTo>
                  <a:pt x="118" y="115"/>
                </a:lnTo>
                <a:lnTo>
                  <a:pt x="118" y="350"/>
                </a:lnTo>
                <a:lnTo>
                  <a:pt x="0" y="350"/>
                </a:lnTo>
                <a:lnTo>
                  <a:pt x="0" y="118"/>
                </a:lnTo>
                <a:cubicBezTo>
                  <a:pt x="0" y="55"/>
                  <a:pt x="55" y="0"/>
                  <a:pt x="118" y="0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defTabSz="342900"/>
            <a:endParaRPr lang="en-US" sz="1350" dirty="0">
              <a:solidFill>
                <a:srgbClr val="0087AC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395CCB3-07A8-4A70-9FEB-2365353B1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392" y="1380385"/>
            <a:ext cx="8370529" cy="337111"/>
          </a:xfrm>
        </p:spPr>
        <p:txBody>
          <a:bodyPr>
            <a:normAutofit/>
          </a:bodyPr>
          <a:lstStyle/>
          <a:p>
            <a:r>
              <a:rPr lang="en-IN" sz="1400" dirty="0"/>
              <a:t>Planning a complete Solution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866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71" grpId="0"/>
      <p:bldP spid="74" grpId="0"/>
      <p:bldP spid="75" grpId="0"/>
      <p:bldP spid="77" grpId="0"/>
      <p:bldP spid="78" grpId="0"/>
      <p:bldP spid="79" grpId="0"/>
      <p:bldP spid="81" grpId="0"/>
      <p:bldP spid="83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1580225" y="1883209"/>
            <a:ext cx="5522703" cy="4508126"/>
            <a:chOff x="-1587" y="4763"/>
            <a:chExt cx="6811962" cy="5942012"/>
          </a:xfrm>
          <a:solidFill>
            <a:schemeClr val="tx2"/>
          </a:solidFill>
        </p:grpSpPr>
        <p:sp>
          <p:nvSpPr>
            <p:cNvPr id="50" name="Freeform 37"/>
            <p:cNvSpPr>
              <a:spLocks/>
            </p:cNvSpPr>
            <p:nvPr/>
          </p:nvSpPr>
          <p:spPr bwMode="auto">
            <a:xfrm>
              <a:off x="6502400" y="3219450"/>
              <a:ext cx="1587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51" name="Freeform 38"/>
            <p:cNvSpPr>
              <a:spLocks/>
            </p:cNvSpPr>
            <p:nvPr/>
          </p:nvSpPr>
          <p:spPr bwMode="auto">
            <a:xfrm>
              <a:off x="3424238" y="3352800"/>
              <a:ext cx="4762" cy="7937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0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1" y="3"/>
                    <a:pt x="0" y="3"/>
                  </a:cubicBezTo>
                  <a:cubicBezTo>
                    <a:pt x="2" y="0"/>
                    <a:pt x="0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52" name="Freeform 39"/>
            <p:cNvSpPr>
              <a:spLocks/>
            </p:cNvSpPr>
            <p:nvPr/>
          </p:nvSpPr>
          <p:spPr bwMode="auto">
            <a:xfrm>
              <a:off x="6503988" y="3213100"/>
              <a:ext cx="11112" cy="6350"/>
            </a:xfrm>
            <a:custGeom>
              <a:avLst/>
              <a:gdLst>
                <a:gd name="T0" fmla="*/ 0 w 4"/>
                <a:gd name="T1" fmla="*/ 2 h 2"/>
                <a:gd name="T2" fmla="*/ 0 w 4"/>
                <a:gd name="T3" fmla="*/ 2 h 2"/>
                <a:gd name="T4" fmla="*/ 0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4" y="0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53" name="Freeform 40"/>
            <p:cNvSpPr>
              <a:spLocks noEditPoints="1"/>
            </p:cNvSpPr>
            <p:nvPr/>
          </p:nvSpPr>
          <p:spPr bwMode="auto">
            <a:xfrm>
              <a:off x="266700" y="309563"/>
              <a:ext cx="6256337" cy="5637212"/>
            </a:xfrm>
            <a:custGeom>
              <a:avLst/>
              <a:gdLst>
                <a:gd name="T0" fmla="*/ 2037 w 2295"/>
                <a:gd name="T1" fmla="*/ 1018 h 2071"/>
                <a:gd name="T2" fmla="*/ 1673 w 2295"/>
                <a:gd name="T3" fmla="*/ 959 h 2071"/>
                <a:gd name="T4" fmla="*/ 1913 w 2295"/>
                <a:gd name="T5" fmla="*/ 980 h 2071"/>
                <a:gd name="T6" fmla="*/ 1942 w 2295"/>
                <a:gd name="T7" fmla="*/ 892 h 2071"/>
                <a:gd name="T8" fmla="*/ 1592 w 2295"/>
                <a:gd name="T9" fmla="*/ 934 h 2071"/>
                <a:gd name="T10" fmla="*/ 1179 w 2295"/>
                <a:gd name="T11" fmla="*/ 967 h 2071"/>
                <a:gd name="T12" fmla="*/ 1270 w 2295"/>
                <a:gd name="T13" fmla="*/ 899 h 2071"/>
                <a:gd name="T14" fmla="*/ 1435 w 2295"/>
                <a:gd name="T15" fmla="*/ 950 h 2071"/>
                <a:gd name="T16" fmla="*/ 1450 w 2295"/>
                <a:gd name="T17" fmla="*/ 955 h 2071"/>
                <a:gd name="T18" fmla="*/ 1309 w 2295"/>
                <a:gd name="T19" fmla="*/ 879 h 2071"/>
                <a:gd name="T20" fmla="*/ 1665 w 2295"/>
                <a:gd name="T21" fmla="*/ 731 h 2071"/>
                <a:gd name="T22" fmla="*/ 1797 w 2295"/>
                <a:gd name="T23" fmla="*/ 607 h 2071"/>
                <a:gd name="T24" fmla="*/ 1241 w 2295"/>
                <a:gd name="T25" fmla="*/ 841 h 2071"/>
                <a:gd name="T26" fmla="*/ 1861 w 2295"/>
                <a:gd name="T27" fmla="*/ 443 h 2071"/>
                <a:gd name="T28" fmla="*/ 1743 w 2295"/>
                <a:gd name="T29" fmla="*/ 327 h 2071"/>
                <a:gd name="T30" fmla="*/ 1458 w 2295"/>
                <a:gd name="T31" fmla="*/ 522 h 2071"/>
                <a:gd name="T32" fmla="*/ 1468 w 2295"/>
                <a:gd name="T33" fmla="*/ 408 h 2071"/>
                <a:gd name="T34" fmla="*/ 1363 w 2295"/>
                <a:gd name="T35" fmla="*/ 391 h 2071"/>
                <a:gd name="T36" fmla="*/ 1288 w 2295"/>
                <a:gd name="T37" fmla="*/ 363 h 2071"/>
                <a:gd name="T38" fmla="*/ 1256 w 2295"/>
                <a:gd name="T39" fmla="*/ 677 h 2071"/>
                <a:gd name="T40" fmla="*/ 1276 w 2295"/>
                <a:gd name="T41" fmla="*/ 396 h 2071"/>
                <a:gd name="T42" fmla="*/ 1124 w 2295"/>
                <a:gd name="T43" fmla="*/ 407 h 2071"/>
                <a:gd name="T44" fmla="*/ 1093 w 2295"/>
                <a:gd name="T45" fmla="*/ 491 h 2071"/>
                <a:gd name="T46" fmla="*/ 1104 w 2295"/>
                <a:gd name="T47" fmla="*/ 633 h 2071"/>
                <a:gd name="T48" fmla="*/ 1028 w 2295"/>
                <a:gd name="T49" fmla="*/ 706 h 2071"/>
                <a:gd name="T50" fmla="*/ 1015 w 2295"/>
                <a:gd name="T51" fmla="*/ 148 h 2071"/>
                <a:gd name="T52" fmla="*/ 907 w 2295"/>
                <a:gd name="T53" fmla="*/ 223 h 2071"/>
                <a:gd name="T54" fmla="*/ 893 w 2295"/>
                <a:gd name="T55" fmla="*/ 491 h 2071"/>
                <a:gd name="T56" fmla="*/ 649 w 2295"/>
                <a:gd name="T57" fmla="*/ 0 h 2071"/>
                <a:gd name="T58" fmla="*/ 663 w 2295"/>
                <a:gd name="T59" fmla="*/ 249 h 2071"/>
                <a:gd name="T60" fmla="*/ 920 w 2295"/>
                <a:gd name="T61" fmla="*/ 631 h 2071"/>
                <a:gd name="T62" fmla="*/ 633 w 2295"/>
                <a:gd name="T63" fmla="*/ 576 h 2071"/>
                <a:gd name="T64" fmla="*/ 903 w 2295"/>
                <a:gd name="T65" fmla="*/ 930 h 2071"/>
                <a:gd name="T66" fmla="*/ 856 w 2295"/>
                <a:gd name="T67" fmla="*/ 923 h 2071"/>
                <a:gd name="T68" fmla="*/ 522 w 2295"/>
                <a:gd name="T69" fmla="*/ 490 h 2071"/>
                <a:gd name="T70" fmla="*/ 483 w 2295"/>
                <a:gd name="T71" fmla="*/ 234 h 2071"/>
                <a:gd name="T72" fmla="*/ 387 w 2295"/>
                <a:gd name="T73" fmla="*/ 234 h 2071"/>
                <a:gd name="T74" fmla="*/ 305 w 2295"/>
                <a:gd name="T75" fmla="*/ 248 h 2071"/>
                <a:gd name="T76" fmla="*/ 223 w 2295"/>
                <a:gd name="T77" fmla="*/ 395 h 2071"/>
                <a:gd name="T78" fmla="*/ 379 w 2295"/>
                <a:gd name="T79" fmla="*/ 622 h 2071"/>
                <a:gd name="T80" fmla="*/ 234 w 2295"/>
                <a:gd name="T81" fmla="*/ 645 h 2071"/>
                <a:gd name="T82" fmla="*/ 0 w 2295"/>
                <a:gd name="T83" fmla="*/ 751 h 2071"/>
                <a:gd name="T84" fmla="*/ 659 w 2295"/>
                <a:gd name="T85" fmla="*/ 917 h 2071"/>
                <a:gd name="T86" fmla="*/ 267 w 2295"/>
                <a:gd name="T87" fmla="*/ 916 h 2071"/>
                <a:gd name="T88" fmla="*/ 563 w 2295"/>
                <a:gd name="T89" fmla="*/ 944 h 2071"/>
                <a:gd name="T90" fmla="*/ 595 w 2295"/>
                <a:gd name="T91" fmla="*/ 1024 h 2071"/>
                <a:gd name="T92" fmla="*/ 539 w 2295"/>
                <a:gd name="T93" fmla="*/ 1104 h 2071"/>
                <a:gd name="T94" fmla="*/ 842 w 2295"/>
                <a:gd name="T95" fmla="*/ 1117 h 2071"/>
                <a:gd name="T96" fmla="*/ 1234 w 2295"/>
                <a:gd name="T97" fmla="*/ 2044 h 2071"/>
                <a:gd name="T98" fmla="*/ 1704 w 2295"/>
                <a:gd name="T99" fmla="*/ 1160 h 2071"/>
                <a:gd name="T100" fmla="*/ 1918 w 2295"/>
                <a:gd name="T101" fmla="*/ 1181 h 2071"/>
                <a:gd name="T102" fmla="*/ 1855 w 2295"/>
                <a:gd name="T103" fmla="*/ 1152 h 2071"/>
                <a:gd name="T104" fmla="*/ 2295 w 2295"/>
                <a:gd name="T105" fmla="*/ 1065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95" h="2071">
                  <a:moveTo>
                    <a:pt x="2288" y="1069"/>
                  </a:moveTo>
                  <a:cubicBezTo>
                    <a:pt x="2236" y="1097"/>
                    <a:pt x="2173" y="1090"/>
                    <a:pt x="2130" y="1050"/>
                  </a:cubicBezTo>
                  <a:cubicBezTo>
                    <a:pt x="2191" y="1032"/>
                    <a:pt x="2271" y="977"/>
                    <a:pt x="2289" y="913"/>
                  </a:cubicBezTo>
                  <a:cubicBezTo>
                    <a:pt x="2269" y="971"/>
                    <a:pt x="2197" y="1015"/>
                    <a:pt x="2142" y="1033"/>
                  </a:cubicBezTo>
                  <a:cubicBezTo>
                    <a:pt x="2100" y="1047"/>
                    <a:pt x="2075" y="1035"/>
                    <a:pt x="2037" y="1018"/>
                  </a:cubicBezTo>
                  <a:cubicBezTo>
                    <a:pt x="2016" y="1008"/>
                    <a:pt x="1991" y="1013"/>
                    <a:pt x="1971" y="1023"/>
                  </a:cubicBezTo>
                  <a:cubicBezTo>
                    <a:pt x="1954" y="1031"/>
                    <a:pt x="1940" y="1045"/>
                    <a:pt x="1925" y="1056"/>
                  </a:cubicBezTo>
                  <a:cubicBezTo>
                    <a:pt x="1890" y="1084"/>
                    <a:pt x="1851" y="1086"/>
                    <a:pt x="1808" y="1082"/>
                  </a:cubicBezTo>
                  <a:cubicBezTo>
                    <a:pt x="1762" y="1078"/>
                    <a:pt x="1590" y="1038"/>
                    <a:pt x="1576" y="1036"/>
                  </a:cubicBezTo>
                  <a:cubicBezTo>
                    <a:pt x="1608" y="1009"/>
                    <a:pt x="1639" y="982"/>
                    <a:pt x="1673" y="959"/>
                  </a:cubicBezTo>
                  <a:cubicBezTo>
                    <a:pt x="1708" y="973"/>
                    <a:pt x="1744" y="988"/>
                    <a:pt x="1783" y="984"/>
                  </a:cubicBezTo>
                  <a:cubicBezTo>
                    <a:pt x="1805" y="982"/>
                    <a:pt x="1812" y="976"/>
                    <a:pt x="1832" y="985"/>
                  </a:cubicBezTo>
                  <a:cubicBezTo>
                    <a:pt x="1849" y="993"/>
                    <a:pt x="1868" y="1000"/>
                    <a:pt x="1886" y="997"/>
                  </a:cubicBezTo>
                  <a:cubicBezTo>
                    <a:pt x="1894" y="996"/>
                    <a:pt x="1975" y="967"/>
                    <a:pt x="1975" y="960"/>
                  </a:cubicBezTo>
                  <a:cubicBezTo>
                    <a:pt x="1975" y="960"/>
                    <a:pt x="1918" y="978"/>
                    <a:pt x="1913" y="980"/>
                  </a:cubicBezTo>
                  <a:cubicBezTo>
                    <a:pt x="1885" y="988"/>
                    <a:pt x="1863" y="982"/>
                    <a:pt x="1839" y="967"/>
                  </a:cubicBezTo>
                  <a:cubicBezTo>
                    <a:pt x="1887" y="943"/>
                    <a:pt x="1938" y="933"/>
                    <a:pt x="1990" y="922"/>
                  </a:cubicBezTo>
                  <a:cubicBezTo>
                    <a:pt x="1946" y="925"/>
                    <a:pt x="1899" y="925"/>
                    <a:pt x="1856" y="938"/>
                  </a:cubicBezTo>
                  <a:cubicBezTo>
                    <a:pt x="1804" y="954"/>
                    <a:pt x="1766" y="962"/>
                    <a:pt x="1715" y="934"/>
                  </a:cubicBezTo>
                  <a:cubicBezTo>
                    <a:pt x="1788" y="897"/>
                    <a:pt x="1865" y="911"/>
                    <a:pt x="1942" y="892"/>
                  </a:cubicBezTo>
                  <a:cubicBezTo>
                    <a:pt x="2020" y="874"/>
                    <a:pt x="2070" y="800"/>
                    <a:pt x="2105" y="733"/>
                  </a:cubicBezTo>
                  <a:cubicBezTo>
                    <a:pt x="2082" y="768"/>
                    <a:pt x="2052" y="797"/>
                    <a:pt x="2023" y="827"/>
                  </a:cubicBezTo>
                  <a:cubicBezTo>
                    <a:pt x="1983" y="861"/>
                    <a:pt x="1940" y="869"/>
                    <a:pt x="1888" y="867"/>
                  </a:cubicBezTo>
                  <a:cubicBezTo>
                    <a:pt x="1837" y="865"/>
                    <a:pt x="1786" y="859"/>
                    <a:pt x="1735" y="870"/>
                  </a:cubicBezTo>
                  <a:cubicBezTo>
                    <a:pt x="1684" y="882"/>
                    <a:pt x="1636" y="907"/>
                    <a:pt x="1592" y="934"/>
                  </a:cubicBezTo>
                  <a:cubicBezTo>
                    <a:pt x="1602" y="896"/>
                    <a:pt x="1625" y="850"/>
                    <a:pt x="1658" y="826"/>
                  </a:cubicBezTo>
                  <a:cubicBezTo>
                    <a:pt x="1619" y="847"/>
                    <a:pt x="1586" y="896"/>
                    <a:pt x="1572" y="938"/>
                  </a:cubicBezTo>
                  <a:cubicBezTo>
                    <a:pt x="1562" y="968"/>
                    <a:pt x="1499" y="995"/>
                    <a:pt x="1471" y="1012"/>
                  </a:cubicBezTo>
                  <a:cubicBezTo>
                    <a:pt x="1473" y="1014"/>
                    <a:pt x="1243" y="1002"/>
                    <a:pt x="1174" y="1102"/>
                  </a:cubicBezTo>
                  <a:cubicBezTo>
                    <a:pt x="1162" y="1058"/>
                    <a:pt x="1167" y="1010"/>
                    <a:pt x="1179" y="967"/>
                  </a:cubicBezTo>
                  <a:cubicBezTo>
                    <a:pt x="1182" y="955"/>
                    <a:pt x="1186" y="943"/>
                    <a:pt x="1191" y="932"/>
                  </a:cubicBezTo>
                  <a:cubicBezTo>
                    <a:pt x="1194" y="922"/>
                    <a:pt x="1221" y="910"/>
                    <a:pt x="1250" y="899"/>
                  </a:cubicBezTo>
                  <a:cubicBezTo>
                    <a:pt x="1250" y="899"/>
                    <a:pt x="1251" y="899"/>
                    <a:pt x="1251" y="899"/>
                  </a:cubicBezTo>
                  <a:cubicBezTo>
                    <a:pt x="1254" y="899"/>
                    <a:pt x="1258" y="899"/>
                    <a:pt x="1263" y="899"/>
                  </a:cubicBezTo>
                  <a:cubicBezTo>
                    <a:pt x="1265" y="899"/>
                    <a:pt x="1267" y="899"/>
                    <a:pt x="1270" y="899"/>
                  </a:cubicBezTo>
                  <a:cubicBezTo>
                    <a:pt x="1272" y="899"/>
                    <a:pt x="1275" y="899"/>
                    <a:pt x="1278" y="899"/>
                  </a:cubicBezTo>
                  <a:cubicBezTo>
                    <a:pt x="1289" y="899"/>
                    <a:pt x="1301" y="901"/>
                    <a:pt x="1315" y="904"/>
                  </a:cubicBezTo>
                  <a:cubicBezTo>
                    <a:pt x="1329" y="907"/>
                    <a:pt x="1344" y="911"/>
                    <a:pt x="1358" y="915"/>
                  </a:cubicBezTo>
                  <a:cubicBezTo>
                    <a:pt x="1372" y="920"/>
                    <a:pt x="1387" y="926"/>
                    <a:pt x="1400" y="932"/>
                  </a:cubicBezTo>
                  <a:cubicBezTo>
                    <a:pt x="1413" y="938"/>
                    <a:pt x="1425" y="944"/>
                    <a:pt x="1435" y="950"/>
                  </a:cubicBezTo>
                  <a:cubicBezTo>
                    <a:pt x="1440" y="953"/>
                    <a:pt x="1445" y="955"/>
                    <a:pt x="1449" y="958"/>
                  </a:cubicBezTo>
                  <a:cubicBezTo>
                    <a:pt x="1453" y="960"/>
                    <a:pt x="1456" y="962"/>
                    <a:pt x="1459" y="964"/>
                  </a:cubicBezTo>
                  <a:cubicBezTo>
                    <a:pt x="1465" y="968"/>
                    <a:pt x="1468" y="970"/>
                    <a:pt x="1468" y="970"/>
                  </a:cubicBezTo>
                  <a:cubicBezTo>
                    <a:pt x="1468" y="970"/>
                    <a:pt x="1465" y="968"/>
                    <a:pt x="1460" y="963"/>
                  </a:cubicBezTo>
                  <a:cubicBezTo>
                    <a:pt x="1457" y="961"/>
                    <a:pt x="1454" y="958"/>
                    <a:pt x="1450" y="955"/>
                  </a:cubicBezTo>
                  <a:cubicBezTo>
                    <a:pt x="1447" y="952"/>
                    <a:pt x="1442" y="949"/>
                    <a:pt x="1438" y="946"/>
                  </a:cubicBezTo>
                  <a:cubicBezTo>
                    <a:pt x="1428" y="939"/>
                    <a:pt x="1417" y="931"/>
                    <a:pt x="1405" y="923"/>
                  </a:cubicBezTo>
                  <a:cubicBezTo>
                    <a:pt x="1392" y="915"/>
                    <a:pt x="1379" y="907"/>
                    <a:pt x="1364" y="900"/>
                  </a:cubicBezTo>
                  <a:cubicBezTo>
                    <a:pt x="1350" y="893"/>
                    <a:pt x="1335" y="887"/>
                    <a:pt x="1321" y="882"/>
                  </a:cubicBezTo>
                  <a:cubicBezTo>
                    <a:pt x="1317" y="881"/>
                    <a:pt x="1313" y="880"/>
                    <a:pt x="1309" y="879"/>
                  </a:cubicBezTo>
                  <a:cubicBezTo>
                    <a:pt x="1312" y="878"/>
                    <a:pt x="1314" y="877"/>
                    <a:pt x="1316" y="877"/>
                  </a:cubicBezTo>
                  <a:cubicBezTo>
                    <a:pt x="1426" y="844"/>
                    <a:pt x="1513" y="802"/>
                    <a:pt x="1615" y="751"/>
                  </a:cubicBezTo>
                  <a:cubicBezTo>
                    <a:pt x="1626" y="769"/>
                    <a:pt x="1721" y="772"/>
                    <a:pt x="1744" y="773"/>
                  </a:cubicBezTo>
                  <a:cubicBezTo>
                    <a:pt x="1798" y="776"/>
                    <a:pt x="1854" y="766"/>
                    <a:pt x="1888" y="721"/>
                  </a:cubicBezTo>
                  <a:cubicBezTo>
                    <a:pt x="1828" y="781"/>
                    <a:pt x="1736" y="754"/>
                    <a:pt x="1665" y="731"/>
                  </a:cubicBezTo>
                  <a:cubicBezTo>
                    <a:pt x="1734" y="708"/>
                    <a:pt x="1806" y="703"/>
                    <a:pt x="1878" y="699"/>
                  </a:cubicBezTo>
                  <a:cubicBezTo>
                    <a:pt x="1942" y="696"/>
                    <a:pt x="2007" y="685"/>
                    <a:pt x="2047" y="630"/>
                  </a:cubicBezTo>
                  <a:cubicBezTo>
                    <a:pt x="1974" y="714"/>
                    <a:pt x="1837" y="675"/>
                    <a:pt x="1740" y="682"/>
                  </a:cubicBezTo>
                  <a:cubicBezTo>
                    <a:pt x="1771" y="642"/>
                    <a:pt x="1831" y="575"/>
                    <a:pt x="1891" y="598"/>
                  </a:cubicBezTo>
                  <a:cubicBezTo>
                    <a:pt x="1863" y="583"/>
                    <a:pt x="1824" y="596"/>
                    <a:pt x="1797" y="607"/>
                  </a:cubicBezTo>
                  <a:cubicBezTo>
                    <a:pt x="1756" y="624"/>
                    <a:pt x="1702" y="685"/>
                    <a:pt x="1703" y="686"/>
                  </a:cubicBezTo>
                  <a:cubicBezTo>
                    <a:pt x="1611" y="699"/>
                    <a:pt x="1533" y="742"/>
                    <a:pt x="1449" y="780"/>
                  </a:cubicBezTo>
                  <a:cubicBezTo>
                    <a:pt x="1483" y="719"/>
                    <a:pt x="1523" y="656"/>
                    <a:pt x="1586" y="622"/>
                  </a:cubicBezTo>
                  <a:cubicBezTo>
                    <a:pt x="1530" y="644"/>
                    <a:pt x="1486" y="688"/>
                    <a:pt x="1449" y="734"/>
                  </a:cubicBezTo>
                  <a:cubicBezTo>
                    <a:pt x="1426" y="761"/>
                    <a:pt x="1264" y="841"/>
                    <a:pt x="1241" y="841"/>
                  </a:cubicBezTo>
                  <a:cubicBezTo>
                    <a:pt x="1278" y="791"/>
                    <a:pt x="1330" y="755"/>
                    <a:pt x="1370" y="707"/>
                  </a:cubicBezTo>
                  <a:cubicBezTo>
                    <a:pt x="1401" y="670"/>
                    <a:pt x="1424" y="626"/>
                    <a:pt x="1440" y="582"/>
                  </a:cubicBezTo>
                  <a:cubicBezTo>
                    <a:pt x="1499" y="558"/>
                    <a:pt x="1571" y="550"/>
                    <a:pt x="1615" y="529"/>
                  </a:cubicBezTo>
                  <a:cubicBezTo>
                    <a:pt x="1638" y="518"/>
                    <a:pt x="1669" y="503"/>
                    <a:pt x="1692" y="489"/>
                  </a:cubicBezTo>
                  <a:cubicBezTo>
                    <a:pt x="1726" y="468"/>
                    <a:pt x="1822" y="407"/>
                    <a:pt x="1861" y="443"/>
                  </a:cubicBezTo>
                  <a:cubicBezTo>
                    <a:pt x="1819" y="393"/>
                    <a:pt x="1697" y="463"/>
                    <a:pt x="1652" y="479"/>
                  </a:cubicBezTo>
                  <a:cubicBezTo>
                    <a:pt x="1672" y="445"/>
                    <a:pt x="1686" y="404"/>
                    <a:pt x="1720" y="381"/>
                  </a:cubicBezTo>
                  <a:cubicBezTo>
                    <a:pt x="1754" y="357"/>
                    <a:pt x="1797" y="347"/>
                    <a:pt x="1836" y="338"/>
                  </a:cubicBezTo>
                  <a:cubicBezTo>
                    <a:pt x="1908" y="321"/>
                    <a:pt x="1999" y="307"/>
                    <a:pt x="2029" y="230"/>
                  </a:cubicBezTo>
                  <a:cubicBezTo>
                    <a:pt x="1976" y="328"/>
                    <a:pt x="1833" y="301"/>
                    <a:pt x="1743" y="327"/>
                  </a:cubicBezTo>
                  <a:cubicBezTo>
                    <a:pt x="1774" y="291"/>
                    <a:pt x="1803" y="254"/>
                    <a:pt x="1837" y="221"/>
                  </a:cubicBezTo>
                  <a:cubicBezTo>
                    <a:pt x="1797" y="251"/>
                    <a:pt x="1761" y="286"/>
                    <a:pt x="1723" y="320"/>
                  </a:cubicBezTo>
                  <a:cubicBezTo>
                    <a:pt x="1690" y="349"/>
                    <a:pt x="1659" y="370"/>
                    <a:pt x="1632" y="406"/>
                  </a:cubicBezTo>
                  <a:cubicBezTo>
                    <a:pt x="1606" y="443"/>
                    <a:pt x="1585" y="476"/>
                    <a:pt x="1542" y="495"/>
                  </a:cubicBezTo>
                  <a:cubicBezTo>
                    <a:pt x="1515" y="507"/>
                    <a:pt x="1486" y="513"/>
                    <a:pt x="1458" y="522"/>
                  </a:cubicBezTo>
                  <a:cubicBezTo>
                    <a:pt x="1461" y="506"/>
                    <a:pt x="1464" y="490"/>
                    <a:pt x="1466" y="473"/>
                  </a:cubicBezTo>
                  <a:cubicBezTo>
                    <a:pt x="1468" y="457"/>
                    <a:pt x="1478" y="454"/>
                    <a:pt x="1489" y="442"/>
                  </a:cubicBezTo>
                  <a:cubicBezTo>
                    <a:pt x="1514" y="416"/>
                    <a:pt x="1529" y="383"/>
                    <a:pt x="1539" y="348"/>
                  </a:cubicBezTo>
                  <a:cubicBezTo>
                    <a:pt x="1557" y="282"/>
                    <a:pt x="1569" y="100"/>
                    <a:pt x="1567" y="31"/>
                  </a:cubicBezTo>
                  <a:cubicBezTo>
                    <a:pt x="1558" y="118"/>
                    <a:pt x="1537" y="345"/>
                    <a:pt x="1468" y="408"/>
                  </a:cubicBezTo>
                  <a:cubicBezTo>
                    <a:pt x="1462" y="273"/>
                    <a:pt x="1385" y="185"/>
                    <a:pt x="1270" y="123"/>
                  </a:cubicBezTo>
                  <a:cubicBezTo>
                    <a:pt x="1325" y="157"/>
                    <a:pt x="1378" y="198"/>
                    <a:pt x="1409" y="255"/>
                  </a:cubicBezTo>
                  <a:cubicBezTo>
                    <a:pt x="1445" y="320"/>
                    <a:pt x="1449" y="400"/>
                    <a:pt x="1435" y="470"/>
                  </a:cubicBezTo>
                  <a:cubicBezTo>
                    <a:pt x="1423" y="449"/>
                    <a:pt x="1407" y="430"/>
                    <a:pt x="1389" y="413"/>
                  </a:cubicBezTo>
                  <a:cubicBezTo>
                    <a:pt x="1381" y="405"/>
                    <a:pt x="1372" y="398"/>
                    <a:pt x="1363" y="391"/>
                  </a:cubicBezTo>
                  <a:cubicBezTo>
                    <a:pt x="1369" y="378"/>
                    <a:pt x="1372" y="365"/>
                    <a:pt x="1373" y="351"/>
                  </a:cubicBezTo>
                  <a:cubicBezTo>
                    <a:pt x="1375" y="300"/>
                    <a:pt x="1352" y="250"/>
                    <a:pt x="1329" y="206"/>
                  </a:cubicBezTo>
                  <a:cubicBezTo>
                    <a:pt x="1347" y="256"/>
                    <a:pt x="1372" y="326"/>
                    <a:pt x="1344" y="376"/>
                  </a:cubicBezTo>
                  <a:cubicBezTo>
                    <a:pt x="1296" y="340"/>
                    <a:pt x="1212" y="264"/>
                    <a:pt x="1248" y="194"/>
                  </a:cubicBezTo>
                  <a:cubicBezTo>
                    <a:pt x="1213" y="244"/>
                    <a:pt x="1254" y="324"/>
                    <a:pt x="1288" y="363"/>
                  </a:cubicBezTo>
                  <a:cubicBezTo>
                    <a:pt x="1331" y="411"/>
                    <a:pt x="1371" y="412"/>
                    <a:pt x="1427" y="505"/>
                  </a:cubicBezTo>
                  <a:cubicBezTo>
                    <a:pt x="1414" y="550"/>
                    <a:pt x="1394" y="593"/>
                    <a:pt x="1367" y="634"/>
                  </a:cubicBezTo>
                  <a:cubicBezTo>
                    <a:pt x="1354" y="653"/>
                    <a:pt x="1339" y="671"/>
                    <a:pt x="1321" y="687"/>
                  </a:cubicBezTo>
                  <a:cubicBezTo>
                    <a:pt x="1310" y="698"/>
                    <a:pt x="1299" y="716"/>
                    <a:pt x="1286" y="704"/>
                  </a:cubicBezTo>
                  <a:cubicBezTo>
                    <a:pt x="1276" y="695"/>
                    <a:pt x="1266" y="686"/>
                    <a:pt x="1256" y="677"/>
                  </a:cubicBezTo>
                  <a:cubicBezTo>
                    <a:pt x="1236" y="659"/>
                    <a:pt x="1218" y="640"/>
                    <a:pt x="1200" y="619"/>
                  </a:cubicBezTo>
                  <a:cubicBezTo>
                    <a:pt x="1178" y="593"/>
                    <a:pt x="1179" y="589"/>
                    <a:pt x="1189" y="557"/>
                  </a:cubicBezTo>
                  <a:cubicBezTo>
                    <a:pt x="1203" y="511"/>
                    <a:pt x="1223" y="467"/>
                    <a:pt x="1245" y="424"/>
                  </a:cubicBezTo>
                  <a:cubicBezTo>
                    <a:pt x="1246" y="425"/>
                    <a:pt x="1246" y="426"/>
                    <a:pt x="1246" y="426"/>
                  </a:cubicBezTo>
                  <a:cubicBezTo>
                    <a:pt x="1246" y="426"/>
                    <a:pt x="1270" y="416"/>
                    <a:pt x="1276" y="396"/>
                  </a:cubicBezTo>
                  <a:cubicBezTo>
                    <a:pt x="1282" y="377"/>
                    <a:pt x="1269" y="355"/>
                    <a:pt x="1269" y="355"/>
                  </a:cubicBezTo>
                  <a:cubicBezTo>
                    <a:pt x="1269" y="355"/>
                    <a:pt x="1245" y="365"/>
                    <a:pt x="1239" y="385"/>
                  </a:cubicBezTo>
                  <a:cubicBezTo>
                    <a:pt x="1234" y="399"/>
                    <a:pt x="1240" y="414"/>
                    <a:pt x="1244" y="421"/>
                  </a:cubicBezTo>
                  <a:cubicBezTo>
                    <a:pt x="1213" y="467"/>
                    <a:pt x="1183" y="514"/>
                    <a:pt x="1162" y="564"/>
                  </a:cubicBezTo>
                  <a:cubicBezTo>
                    <a:pt x="1135" y="516"/>
                    <a:pt x="1126" y="462"/>
                    <a:pt x="1124" y="407"/>
                  </a:cubicBezTo>
                  <a:cubicBezTo>
                    <a:pt x="1121" y="345"/>
                    <a:pt x="1124" y="264"/>
                    <a:pt x="1176" y="221"/>
                  </a:cubicBezTo>
                  <a:cubicBezTo>
                    <a:pt x="1109" y="262"/>
                    <a:pt x="1097" y="360"/>
                    <a:pt x="1093" y="431"/>
                  </a:cubicBezTo>
                  <a:cubicBezTo>
                    <a:pt x="1061" y="374"/>
                    <a:pt x="1059" y="292"/>
                    <a:pt x="1074" y="230"/>
                  </a:cubicBezTo>
                  <a:cubicBezTo>
                    <a:pt x="1049" y="295"/>
                    <a:pt x="1041" y="384"/>
                    <a:pt x="1070" y="448"/>
                  </a:cubicBezTo>
                  <a:cubicBezTo>
                    <a:pt x="1077" y="463"/>
                    <a:pt x="1092" y="475"/>
                    <a:pt x="1093" y="491"/>
                  </a:cubicBezTo>
                  <a:cubicBezTo>
                    <a:pt x="1093" y="501"/>
                    <a:pt x="1094" y="511"/>
                    <a:pt x="1096" y="521"/>
                  </a:cubicBezTo>
                  <a:cubicBezTo>
                    <a:pt x="1101" y="552"/>
                    <a:pt x="1110" y="581"/>
                    <a:pt x="1123" y="610"/>
                  </a:cubicBezTo>
                  <a:cubicBezTo>
                    <a:pt x="1051" y="586"/>
                    <a:pt x="1003" y="529"/>
                    <a:pt x="999" y="452"/>
                  </a:cubicBezTo>
                  <a:cubicBezTo>
                    <a:pt x="996" y="498"/>
                    <a:pt x="1007" y="543"/>
                    <a:pt x="1037" y="580"/>
                  </a:cubicBezTo>
                  <a:cubicBezTo>
                    <a:pt x="1055" y="602"/>
                    <a:pt x="1078" y="620"/>
                    <a:pt x="1104" y="633"/>
                  </a:cubicBezTo>
                  <a:cubicBezTo>
                    <a:pt x="1126" y="644"/>
                    <a:pt x="1142" y="647"/>
                    <a:pt x="1155" y="668"/>
                  </a:cubicBezTo>
                  <a:cubicBezTo>
                    <a:pt x="1171" y="692"/>
                    <a:pt x="1189" y="715"/>
                    <a:pt x="1208" y="738"/>
                  </a:cubicBezTo>
                  <a:cubicBezTo>
                    <a:pt x="1229" y="764"/>
                    <a:pt x="1234" y="759"/>
                    <a:pt x="1210" y="783"/>
                  </a:cubicBezTo>
                  <a:cubicBezTo>
                    <a:pt x="1164" y="827"/>
                    <a:pt x="1129" y="888"/>
                    <a:pt x="1108" y="948"/>
                  </a:cubicBezTo>
                  <a:cubicBezTo>
                    <a:pt x="1085" y="865"/>
                    <a:pt x="1071" y="781"/>
                    <a:pt x="1028" y="706"/>
                  </a:cubicBezTo>
                  <a:cubicBezTo>
                    <a:pt x="1014" y="683"/>
                    <a:pt x="930" y="478"/>
                    <a:pt x="940" y="440"/>
                  </a:cubicBezTo>
                  <a:cubicBezTo>
                    <a:pt x="953" y="391"/>
                    <a:pt x="972" y="352"/>
                    <a:pt x="990" y="304"/>
                  </a:cubicBezTo>
                  <a:cubicBezTo>
                    <a:pt x="1010" y="250"/>
                    <a:pt x="1024" y="194"/>
                    <a:pt x="1027" y="136"/>
                  </a:cubicBezTo>
                  <a:cubicBezTo>
                    <a:pt x="1030" y="95"/>
                    <a:pt x="1031" y="18"/>
                    <a:pt x="979" y="6"/>
                  </a:cubicBezTo>
                  <a:cubicBezTo>
                    <a:pt x="1033" y="22"/>
                    <a:pt x="1022" y="107"/>
                    <a:pt x="1015" y="148"/>
                  </a:cubicBezTo>
                  <a:cubicBezTo>
                    <a:pt x="1005" y="207"/>
                    <a:pt x="985" y="262"/>
                    <a:pt x="959" y="316"/>
                  </a:cubicBezTo>
                  <a:cubicBezTo>
                    <a:pt x="946" y="268"/>
                    <a:pt x="935" y="221"/>
                    <a:pt x="923" y="173"/>
                  </a:cubicBezTo>
                  <a:cubicBezTo>
                    <a:pt x="912" y="120"/>
                    <a:pt x="925" y="64"/>
                    <a:pt x="910" y="12"/>
                  </a:cubicBezTo>
                  <a:cubicBezTo>
                    <a:pt x="915" y="46"/>
                    <a:pt x="908" y="79"/>
                    <a:pt x="904" y="112"/>
                  </a:cubicBezTo>
                  <a:cubicBezTo>
                    <a:pt x="900" y="150"/>
                    <a:pt x="903" y="186"/>
                    <a:pt x="907" y="223"/>
                  </a:cubicBezTo>
                  <a:cubicBezTo>
                    <a:pt x="860" y="182"/>
                    <a:pt x="842" y="123"/>
                    <a:pt x="835" y="63"/>
                  </a:cubicBezTo>
                  <a:cubicBezTo>
                    <a:pt x="834" y="123"/>
                    <a:pt x="844" y="186"/>
                    <a:pt x="884" y="234"/>
                  </a:cubicBezTo>
                  <a:cubicBezTo>
                    <a:pt x="892" y="243"/>
                    <a:pt x="900" y="252"/>
                    <a:pt x="909" y="259"/>
                  </a:cubicBezTo>
                  <a:cubicBezTo>
                    <a:pt x="918" y="268"/>
                    <a:pt x="929" y="316"/>
                    <a:pt x="936" y="366"/>
                  </a:cubicBezTo>
                  <a:cubicBezTo>
                    <a:pt x="917" y="406"/>
                    <a:pt x="900" y="447"/>
                    <a:pt x="893" y="491"/>
                  </a:cubicBezTo>
                  <a:cubicBezTo>
                    <a:pt x="855" y="452"/>
                    <a:pt x="815" y="417"/>
                    <a:pt x="780" y="374"/>
                  </a:cubicBezTo>
                  <a:cubicBezTo>
                    <a:pt x="766" y="357"/>
                    <a:pt x="771" y="318"/>
                    <a:pt x="767" y="296"/>
                  </a:cubicBezTo>
                  <a:cubicBezTo>
                    <a:pt x="763" y="271"/>
                    <a:pt x="758" y="246"/>
                    <a:pt x="753" y="221"/>
                  </a:cubicBezTo>
                  <a:cubicBezTo>
                    <a:pt x="745" y="186"/>
                    <a:pt x="741" y="151"/>
                    <a:pt x="735" y="115"/>
                  </a:cubicBezTo>
                  <a:cubicBezTo>
                    <a:pt x="725" y="61"/>
                    <a:pt x="693" y="34"/>
                    <a:pt x="649" y="0"/>
                  </a:cubicBezTo>
                  <a:cubicBezTo>
                    <a:pt x="697" y="50"/>
                    <a:pt x="719" y="83"/>
                    <a:pt x="717" y="153"/>
                  </a:cubicBezTo>
                  <a:cubicBezTo>
                    <a:pt x="715" y="201"/>
                    <a:pt x="723" y="249"/>
                    <a:pt x="724" y="297"/>
                  </a:cubicBezTo>
                  <a:cubicBezTo>
                    <a:pt x="702" y="264"/>
                    <a:pt x="680" y="228"/>
                    <a:pt x="653" y="198"/>
                  </a:cubicBezTo>
                  <a:cubicBezTo>
                    <a:pt x="627" y="170"/>
                    <a:pt x="595" y="147"/>
                    <a:pt x="566" y="123"/>
                  </a:cubicBezTo>
                  <a:cubicBezTo>
                    <a:pt x="602" y="163"/>
                    <a:pt x="638" y="200"/>
                    <a:pt x="663" y="249"/>
                  </a:cubicBezTo>
                  <a:cubicBezTo>
                    <a:pt x="688" y="298"/>
                    <a:pt x="710" y="348"/>
                    <a:pt x="737" y="395"/>
                  </a:cubicBezTo>
                  <a:cubicBezTo>
                    <a:pt x="673" y="383"/>
                    <a:pt x="631" y="348"/>
                    <a:pt x="613" y="284"/>
                  </a:cubicBezTo>
                  <a:cubicBezTo>
                    <a:pt x="623" y="365"/>
                    <a:pt x="680" y="408"/>
                    <a:pt x="756" y="425"/>
                  </a:cubicBezTo>
                  <a:cubicBezTo>
                    <a:pt x="783" y="468"/>
                    <a:pt x="883" y="546"/>
                    <a:pt x="908" y="606"/>
                  </a:cubicBezTo>
                  <a:cubicBezTo>
                    <a:pt x="912" y="615"/>
                    <a:pt x="915" y="623"/>
                    <a:pt x="920" y="631"/>
                  </a:cubicBezTo>
                  <a:cubicBezTo>
                    <a:pt x="890" y="630"/>
                    <a:pt x="861" y="634"/>
                    <a:pt x="832" y="638"/>
                  </a:cubicBezTo>
                  <a:cubicBezTo>
                    <a:pt x="810" y="641"/>
                    <a:pt x="792" y="619"/>
                    <a:pt x="780" y="600"/>
                  </a:cubicBezTo>
                  <a:cubicBezTo>
                    <a:pt x="757" y="562"/>
                    <a:pt x="750" y="524"/>
                    <a:pt x="703" y="509"/>
                  </a:cubicBezTo>
                  <a:cubicBezTo>
                    <a:pt x="757" y="535"/>
                    <a:pt x="754" y="600"/>
                    <a:pt x="790" y="644"/>
                  </a:cubicBezTo>
                  <a:cubicBezTo>
                    <a:pt x="727" y="653"/>
                    <a:pt x="637" y="662"/>
                    <a:pt x="633" y="576"/>
                  </a:cubicBezTo>
                  <a:cubicBezTo>
                    <a:pt x="620" y="651"/>
                    <a:pt x="686" y="678"/>
                    <a:pt x="749" y="686"/>
                  </a:cubicBezTo>
                  <a:cubicBezTo>
                    <a:pt x="786" y="691"/>
                    <a:pt x="898" y="668"/>
                    <a:pt x="958" y="696"/>
                  </a:cubicBezTo>
                  <a:cubicBezTo>
                    <a:pt x="996" y="755"/>
                    <a:pt x="1012" y="819"/>
                    <a:pt x="1024" y="887"/>
                  </a:cubicBezTo>
                  <a:cubicBezTo>
                    <a:pt x="1036" y="954"/>
                    <a:pt x="1053" y="1016"/>
                    <a:pt x="1073" y="1080"/>
                  </a:cubicBezTo>
                  <a:cubicBezTo>
                    <a:pt x="1049" y="1068"/>
                    <a:pt x="949" y="1045"/>
                    <a:pt x="903" y="930"/>
                  </a:cubicBezTo>
                  <a:cubicBezTo>
                    <a:pt x="882" y="879"/>
                    <a:pt x="874" y="822"/>
                    <a:pt x="838" y="778"/>
                  </a:cubicBezTo>
                  <a:cubicBezTo>
                    <a:pt x="863" y="819"/>
                    <a:pt x="867" y="866"/>
                    <a:pt x="876" y="913"/>
                  </a:cubicBezTo>
                  <a:cubicBezTo>
                    <a:pt x="853" y="901"/>
                    <a:pt x="835" y="877"/>
                    <a:pt x="821" y="856"/>
                  </a:cubicBezTo>
                  <a:cubicBezTo>
                    <a:pt x="818" y="852"/>
                    <a:pt x="792" y="798"/>
                    <a:pt x="790" y="791"/>
                  </a:cubicBezTo>
                  <a:cubicBezTo>
                    <a:pt x="795" y="837"/>
                    <a:pt x="821" y="891"/>
                    <a:pt x="856" y="923"/>
                  </a:cubicBezTo>
                  <a:cubicBezTo>
                    <a:pt x="872" y="938"/>
                    <a:pt x="878" y="934"/>
                    <a:pt x="886" y="952"/>
                  </a:cubicBezTo>
                  <a:cubicBezTo>
                    <a:pt x="892" y="977"/>
                    <a:pt x="905" y="1000"/>
                    <a:pt x="920" y="1019"/>
                  </a:cubicBezTo>
                  <a:cubicBezTo>
                    <a:pt x="875" y="1004"/>
                    <a:pt x="830" y="988"/>
                    <a:pt x="785" y="971"/>
                  </a:cubicBezTo>
                  <a:cubicBezTo>
                    <a:pt x="739" y="925"/>
                    <a:pt x="616" y="826"/>
                    <a:pt x="548" y="577"/>
                  </a:cubicBezTo>
                  <a:cubicBezTo>
                    <a:pt x="540" y="548"/>
                    <a:pt x="534" y="518"/>
                    <a:pt x="522" y="490"/>
                  </a:cubicBezTo>
                  <a:cubicBezTo>
                    <a:pt x="516" y="474"/>
                    <a:pt x="508" y="458"/>
                    <a:pt x="500" y="442"/>
                  </a:cubicBezTo>
                  <a:cubicBezTo>
                    <a:pt x="489" y="421"/>
                    <a:pt x="488" y="423"/>
                    <a:pt x="495" y="402"/>
                  </a:cubicBezTo>
                  <a:cubicBezTo>
                    <a:pt x="509" y="362"/>
                    <a:pt x="505" y="317"/>
                    <a:pt x="503" y="274"/>
                  </a:cubicBezTo>
                  <a:cubicBezTo>
                    <a:pt x="502" y="216"/>
                    <a:pt x="488" y="152"/>
                    <a:pt x="437" y="117"/>
                  </a:cubicBezTo>
                  <a:cubicBezTo>
                    <a:pt x="470" y="146"/>
                    <a:pt x="482" y="191"/>
                    <a:pt x="483" y="234"/>
                  </a:cubicBezTo>
                  <a:cubicBezTo>
                    <a:pt x="446" y="198"/>
                    <a:pt x="416" y="157"/>
                    <a:pt x="380" y="120"/>
                  </a:cubicBezTo>
                  <a:cubicBezTo>
                    <a:pt x="414" y="165"/>
                    <a:pt x="441" y="216"/>
                    <a:pt x="477" y="259"/>
                  </a:cubicBezTo>
                  <a:cubicBezTo>
                    <a:pt x="484" y="267"/>
                    <a:pt x="479" y="277"/>
                    <a:pt x="478" y="286"/>
                  </a:cubicBezTo>
                  <a:cubicBezTo>
                    <a:pt x="477" y="317"/>
                    <a:pt x="474" y="349"/>
                    <a:pt x="463" y="377"/>
                  </a:cubicBezTo>
                  <a:cubicBezTo>
                    <a:pt x="438" y="330"/>
                    <a:pt x="422" y="276"/>
                    <a:pt x="387" y="234"/>
                  </a:cubicBezTo>
                  <a:cubicBezTo>
                    <a:pt x="354" y="196"/>
                    <a:pt x="308" y="173"/>
                    <a:pt x="274" y="136"/>
                  </a:cubicBezTo>
                  <a:cubicBezTo>
                    <a:pt x="313" y="190"/>
                    <a:pt x="367" y="224"/>
                    <a:pt x="393" y="288"/>
                  </a:cubicBezTo>
                  <a:cubicBezTo>
                    <a:pt x="414" y="340"/>
                    <a:pt x="430" y="394"/>
                    <a:pt x="450" y="446"/>
                  </a:cubicBezTo>
                  <a:cubicBezTo>
                    <a:pt x="410" y="425"/>
                    <a:pt x="364" y="408"/>
                    <a:pt x="332" y="373"/>
                  </a:cubicBezTo>
                  <a:cubicBezTo>
                    <a:pt x="329" y="330"/>
                    <a:pt x="326" y="287"/>
                    <a:pt x="305" y="248"/>
                  </a:cubicBezTo>
                  <a:cubicBezTo>
                    <a:pt x="318" y="282"/>
                    <a:pt x="318" y="318"/>
                    <a:pt x="316" y="354"/>
                  </a:cubicBezTo>
                  <a:cubicBezTo>
                    <a:pt x="271" y="289"/>
                    <a:pt x="242" y="221"/>
                    <a:pt x="153" y="218"/>
                  </a:cubicBezTo>
                  <a:cubicBezTo>
                    <a:pt x="252" y="234"/>
                    <a:pt x="256" y="322"/>
                    <a:pt x="305" y="392"/>
                  </a:cubicBezTo>
                  <a:cubicBezTo>
                    <a:pt x="234" y="389"/>
                    <a:pt x="169" y="354"/>
                    <a:pt x="99" y="350"/>
                  </a:cubicBezTo>
                  <a:cubicBezTo>
                    <a:pt x="142" y="359"/>
                    <a:pt x="182" y="378"/>
                    <a:pt x="223" y="395"/>
                  </a:cubicBezTo>
                  <a:cubicBezTo>
                    <a:pt x="236" y="400"/>
                    <a:pt x="319" y="435"/>
                    <a:pt x="328" y="419"/>
                  </a:cubicBezTo>
                  <a:cubicBezTo>
                    <a:pt x="368" y="459"/>
                    <a:pt x="470" y="515"/>
                    <a:pt x="472" y="511"/>
                  </a:cubicBezTo>
                  <a:cubicBezTo>
                    <a:pt x="488" y="570"/>
                    <a:pt x="540" y="674"/>
                    <a:pt x="555" y="733"/>
                  </a:cubicBezTo>
                  <a:cubicBezTo>
                    <a:pt x="530" y="723"/>
                    <a:pt x="443" y="672"/>
                    <a:pt x="416" y="667"/>
                  </a:cubicBezTo>
                  <a:cubicBezTo>
                    <a:pt x="396" y="664"/>
                    <a:pt x="391" y="638"/>
                    <a:pt x="379" y="622"/>
                  </a:cubicBezTo>
                  <a:cubicBezTo>
                    <a:pt x="351" y="583"/>
                    <a:pt x="313" y="550"/>
                    <a:pt x="272" y="524"/>
                  </a:cubicBezTo>
                  <a:cubicBezTo>
                    <a:pt x="314" y="559"/>
                    <a:pt x="359" y="608"/>
                    <a:pt x="376" y="661"/>
                  </a:cubicBezTo>
                  <a:cubicBezTo>
                    <a:pt x="361" y="659"/>
                    <a:pt x="255" y="658"/>
                    <a:pt x="251" y="646"/>
                  </a:cubicBezTo>
                  <a:cubicBezTo>
                    <a:pt x="237" y="604"/>
                    <a:pt x="195" y="580"/>
                    <a:pt x="165" y="551"/>
                  </a:cubicBezTo>
                  <a:cubicBezTo>
                    <a:pt x="189" y="580"/>
                    <a:pt x="223" y="607"/>
                    <a:pt x="234" y="645"/>
                  </a:cubicBezTo>
                  <a:cubicBezTo>
                    <a:pt x="197" y="638"/>
                    <a:pt x="163" y="623"/>
                    <a:pt x="127" y="613"/>
                  </a:cubicBezTo>
                  <a:cubicBezTo>
                    <a:pt x="86" y="601"/>
                    <a:pt x="43" y="599"/>
                    <a:pt x="0" y="598"/>
                  </a:cubicBezTo>
                  <a:cubicBezTo>
                    <a:pt x="62" y="606"/>
                    <a:pt x="116" y="621"/>
                    <a:pt x="172" y="646"/>
                  </a:cubicBezTo>
                  <a:cubicBezTo>
                    <a:pt x="150" y="651"/>
                    <a:pt x="120" y="663"/>
                    <a:pt x="95" y="679"/>
                  </a:cubicBezTo>
                  <a:cubicBezTo>
                    <a:pt x="70" y="696"/>
                    <a:pt x="34" y="755"/>
                    <a:pt x="0" y="751"/>
                  </a:cubicBezTo>
                  <a:cubicBezTo>
                    <a:pt x="33" y="760"/>
                    <a:pt x="79" y="706"/>
                    <a:pt x="106" y="692"/>
                  </a:cubicBezTo>
                  <a:cubicBezTo>
                    <a:pt x="127" y="682"/>
                    <a:pt x="221" y="666"/>
                    <a:pt x="220" y="665"/>
                  </a:cubicBezTo>
                  <a:cubicBezTo>
                    <a:pt x="305" y="690"/>
                    <a:pt x="398" y="692"/>
                    <a:pt x="478" y="734"/>
                  </a:cubicBezTo>
                  <a:cubicBezTo>
                    <a:pt x="516" y="755"/>
                    <a:pt x="542" y="790"/>
                    <a:pt x="571" y="821"/>
                  </a:cubicBezTo>
                  <a:cubicBezTo>
                    <a:pt x="601" y="853"/>
                    <a:pt x="630" y="884"/>
                    <a:pt x="659" y="917"/>
                  </a:cubicBezTo>
                  <a:cubicBezTo>
                    <a:pt x="614" y="903"/>
                    <a:pt x="569" y="902"/>
                    <a:pt x="523" y="912"/>
                  </a:cubicBezTo>
                  <a:cubicBezTo>
                    <a:pt x="504" y="916"/>
                    <a:pt x="415" y="945"/>
                    <a:pt x="413" y="948"/>
                  </a:cubicBezTo>
                  <a:cubicBezTo>
                    <a:pt x="413" y="946"/>
                    <a:pt x="322" y="929"/>
                    <a:pt x="316" y="927"/>
                  </a:cubicBezTo>
                  <a:cubicBezTo>
                    <a:pt x="310" y="924"/>
                    <a:pt x="221" y="869"/>
                    <a:pt x="180" y="892"/>
                  </a:cubicBezTo>
                  <a:cubicBezTo>
                    <a:pt x="212" y="894"/>
                    <a:pt x="240" y="898"/>
                    <a:pt x="267" y="916"/>
                  </a:cubicBezTo>
                  <a:cubicBezTo>
                    <a:pt x="301" y="938"/>
                    <a:pt x="331" y="957"/>
                    <a:pt x="371" y="968"/>
                  </a:cubicBezTo>
                  <a:cubicBezTo>
                    <a:pt x="311" y="992"/>
                    <a:pt x="256" y="996"/>
                    <a:pt x="193" y="991"/>
                  </a:cubicBezTo>
                  <a:cubicBezTo>
                    <a:pt x="133" y="985"/>
                    <a:pt x="73" y="979"/>
                    <a:pt x="13" y="989"/>
                  </a:cubicBezTo>
                  <a:cubicBezTo>
                    <a:pt x="133" y="977"/>
                    <a:pt x="247" y="1032"/>
                    <a:pt x="366" y="996"/>
                  </a:cubicBezTo>
                  <a:cubicBezTo>
                    <a:pt x="431" y="976"/>
                    <a:pt x="494" y="946"/>
                    <a:pt x="563" y="944"/>
                  </a:cubicBezTo>
                  <a:cubicBezTo>
                    <a:pt x="595" y="944"/>
                    <a:pt x="625" y="951"/>
                    <a:pt x="653" y="963"/>
                  </a:cubicBezTo>
                  <a:cubicBezTo>
                    <a:pt x="676" y="973"/>
                    <a:pt x="819" y="1046"/>
                    <a:pt x="836" y="1053"/>
                  </a:cubicBezTo>
                  <a:cubicBezTo>
                    <a:pt x="801" y="1062"/>
                    <a:pt x="768" y="1076"/>
                    <a:pt x="734" y="1086"/>
                  </a:cubicBezTo>
                  <a:cubicBezTo>
                    <a:pt x="719" y="1091"/>
                    <a:pt x="699" y="1097"/>
                    <a:pt x="685" y="1087"/>
                  </a:cubicBezTo>
                  <a:cubicBezTo>
                    <a:pt x="653" y="1066"/>
                    <a:pt x="631" y="1039"/>
                    <a:pt x="595" y="1024"/>
                  </a:cubicBezTo>
                  <a:cubicBezTo>
                    <a:pt x="566" y="1013"/>
                    <a:pt x="536" y="1008"/>
                    <a:pt x="506" y="1005"/>
                  </a:cubicBezTo>
                  <a:cubicBezTo>
                    <a:pt x="569" y="1019"/>
                    <a:pt x="612" y="1046"/>
                    <a:pt x="655" y="1094"/>
                  </a:cubicBezTo>
                  <a:cubicBezTo>
                    <a:pt x="641" y="1094"/>
                    <a:pt x="514" y="1076"/>
                    <a:pt x="484" y="1075"/>
                  </a:cubicBezTo>
                  <a:cubicBezTo>
                    <a:pt x="442" y="1074"/>
                    <a:pt x="401" y="1075"/>
                    <a:pt x="359" y="1077"/>
                  </a:cubicBezTo>
                  <a:cubicBezTo>
                    <a:pt x="420" y="1082"/>
                    <a:pt x="480" y="1089"/>
                    <a:pt x="539" y="1104"/>
                  </a:cubicBezTo>
                  <a:cubicBezTo>
                    <a:pt x="476" y="1150"/>
                    <a:pt x="406" y="1214"/>
                    <a:pt x="326" y="1155"/>
                  </a:cubicBezTo>
                  <a:cubicBezTo>
                    <a:pt x="371" y="1198"/>
                    <a:pt x="436" y="1197"/>
                    <a:pt x="489" y="1171"/>
                  </a:cubicBezTo>
                  <a:cubicBezTo>
                    <a:pt x="515" y="1158"/>
                    <a:pt x="538" y="1140"/>
                    <a:pt x="564" y="1128"/>
                  </a:cubicBezTo>
                  <a:cubicBezTo>
                    <a:pt x="600" y="1110"/>
                    <a:pt x="640" y="1133"/>
                    <a:pt x="678" y="1137"/>
                  </a:cubicBezTo>
                  <a:cubicBezTo>
                    <a:pt x="735" y="1142"/>
                    <a:pt x="787" y="1125"/>
                    <a:pt x="842" y="1117"/>
                  </a:cubicBezTo>
                  <a:cubicBezTo>
                    <a:pt x="898" y="1109"/>
                    <a:pt x="997" y="1130"/>
                    <a:pt x="996" y="1125"/>
                  </a:cubicBezTo>
                  <a:cubicBezTo>
                    <a:pt x="1034" y="1144"/>
                    <a:pt x="1064" y="1231"/>
                    <a:pt x="1062" y="1273"/>
                  </a:cubicBezTo>
                  <a:cubicBezTo>
                    <a:pt x="1055" y="1398"/>
                    <a:pt x="1075" y="1540"/>
                    <a:pt x="1063" y="1626"/>
                  </a:cubicBezTo>
                  <a:cubicBezTo>
                    <a:pt x="1046" y="1741"/>
                    <a:pt x="1063" y="1921"/>
                    <a:pt x="1031" y="2038"/>
                  </a:cubicBezTo>
                  <a:cubicBezTo>
                    <a:pt x="1063" y="2066"/>
                    <a:pt x="1191" y="2071"/>
                    <a:pt x="1234" y="2044"/>
                  </a:cubicBezTo>
                  <a:cubicBezTo>
                    <a:pt x="1232" y="1918"/>
                    <a:pt x="1192" y="1798"/>
                    <a:pt x="1191" y="1673"/>
                  </a:cubicBezTo>
                  <a:cubicBezTo>
                    <a:pt x="1189" y="1540"/>
                    <a:pt x="1178" y="1280"/>
                    <a:pt x="1184" y="1282"/>
                  </a:cubicBezTo>
                  <a:cubicBezTo>
                    <a:pt x="1215" y="1194"/>
                    <a:pt x="1232" y="1096"/>
                    <a:pt x="1340" y="1081"/>
                  </a:cubicBezTo>
                  <a:cubicBezTo>
                    <a:pt x="1441" y="1066"/>
                    <a:pt x="1535" y="1081"/>
                    <a:pt x="1635" y="1094"/>
                  </a:cubicBezTo>
                  <a:cubicBezTo>
                    <a:pt x="1653" y="1122"/>
                    <a:pt x="1687" y="1150"/>
                    <a:pt x="1704" y="1160"/>
                  </a:cubicBezTo>
                  <a:cubicBezTo>
                    <a:pt x="1720" y="1169"/>
                    <a:pt x="1763" y="1182"/>
                    <a:pt x="1781" y="1183"/>
                  </a:cubicBezTo>
                  <a:cubicBezTo>
                    <a:pt x="1834" y="1183"/>
                    <a:pt x="1887" y="1168"/>
                    <a:pt x="1898" y="1187"/>
                  </a:cubicBezTo>
                  <a:cubicBezTo>
                    <a:pt x="1909" y="1207"/>
                    <a:pt x="1924" y="1226"/>
                    <a:pt x="1942" y="1240"/>
                  </a:cubicBezTo>
                  <a:cubicBezTo>
                    <a:pt x="1969" y="1260"/>
                    <a:pt x="2002" y="1267"/>
                    <a:pt x="2035" y="1260"/>
                  </a:cubicBezTo>
                  <a:cubicBezTo>
                    <a:pt x="1981" y="1265"/>
                    <a:pt x="1937" y="1229"/>
                    <a:pt x="1918" y="1181"/>
                  </a:cubicBezTo>
                  <a:cubicBezTo>
                    <a:pt x="1942" y="1190"/>
                    <a:pt x="1964" y="1206"/>
                    <a:pt x="1990" y="1208"/>
                  </a:cubicBezTo>
                  <a:cubicBezTo>
                    <a:pt x="2036" y="1212"/>
                    <a:pt x="2066" y="1178"/>
                    <a:pt x="2107" y="1164"/>
                  </a:cubicBezTo>
                  <a:cubicBezTo>
                    <a:pt x="2066" y="1172"/>
                    <a:pt x="2029" y="1204"/>
                    <a:pt x="1987" y="1190"/>
                  </a:cubicBezTo>
                  <a:cubicBezTo>
                    <a:pt x="1965" y="1183"/>
                    <a:pt x="1948" y="1166"/>
                    <a:pt x="1929" y="1155"/>
                  </a:cubicBezTo>
                  <a:cubicBezTo>
                    <a:pt x="1903" y="1141"/>
                    <a:pt x="1883" y="1147"/>
                    <a:pt x="1855" y="1152"/>
                  </a:cubicBezTo>
                  <a:cubicBezTo>
                    <a:pt x="1813" y="1162"/>
                    <a:pt x="1743" y="1144"/>
                    <a:pt x="1716" y="1106"/>
                  </a:cubicBezTo>
                  <a:cubicBezTo>
                    <a:pt x="1780" y="1119"/>
                    <a:pt x="1868" y="1132"/>
                    <a:pt x="1926" y="1090"/>
                  </a:cubicBezTo>
                  <a:cubicBezTo>
                    <a:pt x="1946" y="1076"/>
                    <a:pt x="1962" y="1054"/>
                    <a:pt x="1985" y="1042"/>
                  </a:cubicBezTo>
                  <a:cubicBezTo>
                    <a:pt x="2026" y="1019"/>
                    <a:pt x="2104" y="1058"/>
                    <a:pt x="2103" y="1059"/>
                  </a:cubicBezTo>
                  <a:cubicBezTo>
                    <a:pt x="2156" y="1109"/>
                    <a:pt x="2238" y="1109"/>
                    <a:pt x="2295" y="1065"/>
                  </a:cubicBezTo>
                  <a:cubicBezTo>
                    <a:pt x="2293" y="1067"/>
                    <a:pt x="2290" y="1068"/>
                    <a:pt x="2288" y="1069"/>
                  </a:cubicBezTo>
                  <a:cubicBezTo>
                    <a:pt x="2287" y="1069"/>
                    <a:pt x="2287" y="1069"/>
                    <a:pt x="2288" y="1069"/>
                  </a:cubicBezTo>
                  <a:close/>
                  <a:moveTo>
                    <a:pt x="1158" y="1121"/>
                  </a:moveTo>
                  <a:cubicBezTo>
                    <a:pt x="1158" y="1120"/>
                    <a:pt x="1160" y="1118"/>
                    <a:pt x="1158" y="1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54" name="Freeform 41"/>
            <p:cNvSpPr>
              <a:spLocks/>
            </p:cNvSpPr>
            <p:nvPr/>
          </p:nvSpPr>
          <p:spPr bwMode="auto">
            <a:xfrm>
              <a:off x="2419350" y="24590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55" name="Freeform 42"/>
            <p:cNvSpPr>
              <a:spLocks/>
            </p:cNvSpPr>
            <p:nvPr/>
          </p:nvSpPr>
          <p:spPr bwMode="auto">
            <a:xfrm>
              <a:off x="3424238" y="3360738"/>
              <a:ext cx="1587" cy="0"/>
            </a:xfrm>
            <a:custGeom>
              <a:avLst/>
              <a:gdLst>
                <a:gd name="T0" fmla="*/ 0 w 1"/>
                <a:gd name="T1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56" name="Freeform 43"/>
            <p:cNvSpPr>
              <a:spLocks/>
            </p:cNvSpPr>
            <p:nvPr/>
          </p:nvSpPr>
          <p:spPr bwMode="auto">
            <a:xfrm>
              <a:off x="909638" y="3406775"/>
              <a:ext cx="206375" cy="160337"/>
            </a:xfrm>
            <a:custGeom>
              <a:avLst/>
              <a:gdLst>
                <a:gd name="T0" fmla="*/ 29 w 76"/>
                <a:gd name="T1" fmla="*/ 10 h 59"/>
                <a:gd name="T2" fmla="*/ 0 w 76"/>
                <a:gd name="T3" fmla="*/ 46 h 59"/>
                <a:gd name="T4" fmla="*/ 47 w 76"/>
                <a:gd name="T5" fmla="*/ 49 h 59"/>
                <a:gd name="T6" fmla="*/ 76 w 76"/>
                <a:gd name="T7" fmla="*/ 13 h 59"/>
                <a:gd name="T8" fmla="*/ 29 w 76"/>
                <a:gd name="T9" fmla="*/ 1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59">
                  <a:moveTo>
                    <a:pt x="29" y="10"/>
                  </a:moveTo>
                  <a:cubicBezTo>
                    <a:pt x="8" y="19"/>
                    <a:pt x="0" y="46"/>
                    <a:pt x="0" y="46"/>
                  </a:cubicBezTo>
                  <a:cubicBezTo>
                    <a:pt x="0" y="46"/>
                    <a:pt x="26" y="59"/>
                    <a:pt x="47" y="49"/>
                  </a:cubicBezTo>
                  <a:cubicBezTo>
                    <a:pt x="68" y="40"/>
                    <a:pt x="76" y="13"/>
                    <a:pt x="76" y="13"/>
                  </a:cubicBezTo>
                  <a:cubicBezTo>
                    <a:pt x="76" y="13"/>
                    <a:pt x="50" y="0"/>
                    <a:pt x="2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57" name="Freeform 44"/>
            <p:cNvSpPr>
              <a:spLocks/>
            </p:cNvSpPr>
            <p:nvPr/>
          </p:nvSpPr>
          <p:spPr bwMode="auto">
            <a:xfrm>
              <a:off x="981075" y="3205163"/>
              <a:ext cx="163512" cy="196850"/>
            </a:xfrm>
            <a:custGeom>
              <a:avLst/>
              <a:gdLst>
                <a:gd name="T0" fmla="*/ 9 w 60"/>
                <a:gd name="T1" fmla="*/ 0 h 72"/>
                <a:gd name="T2" fmla="*/ 11 w 60"/>
                <a:gd name="T3" fmla="*/ 47 h 72"/>
                <a:gd name="T4" fmla="*/ 51 w 60"/>
                <a:gd name="T5" fmla="*/ 72 h 72"/>
                <a:gd name="T6" fmla="*/ 49 w 60"/>
                <a:gd name="T7" fmla="*/ 25 h 72"/>
                <a:gd name="T8" fmla="*/ 9 w 60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2">
                  <a:moveTo>
                    <a:pt x="9" y="0"/>
                  </a:moveTo>
                  <a:cubicBezTo>
                    <a:pt x="9" y="0"/>
                    <a:pt x="0" y="27"/>
                    <a:pt x="11" y="47"/>
                  </a:cubicBezTo>
                  <a:cubicBezTo>
                    <a:pt x="23" y="67"/>
                    <a:pt x="51" y="72"/>
                    <a:pt x="51" y="72"/>
                  </a:cubicBezTo>
                  <a:cubicBezTo>
                    <a:pt x="51" y="72"/>
                    <a:pt x="60" y="45"/>
                    <a:pt x="49" y="25"/>
                  </a:cubicBezTo>
                  <a:cubicBezTo>
                    <a:pt x="37" y="5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58" name="Freeform 45"/>
            <p:cNvSpPr>
              <a:spLocks/>
            </p:cNvSpPr>
            <p:nvPr/>
          </p:nvSpPr>
          <p:spPr bwMode="auto">
            <a:xfrm>
              <a:off x="1973263" y="1673225"/>
              <a:ext cx="171450" cy="130175"/>
            </a:xfrm>
            <a:custGeom>
              <a:avLst/>
              <a:gdLst>
                <a:gd name="T0" fmla="*/ 0 w 63"/>
                <a:gd name="T1" fmla="*/ 38 h 48"/>
                <a:gd name="T2" fmla="*/ 39 w 63"/>
                <a:gd name="T3" fmla="*/ 41 h 48"/>
                <a:gd name="T4" fmla="*/ 63 w 63"/>
                <a:gd name="T5" fmla="*/ 10 h 48"/>
                <a:gd name="T6" fmla="*/ 25 w 63"/>
                <a:gd name="T7" fmla="*/ 8 h 48"/>
                <a:gd name="T8" fmla="*/ 0 w 63"/>
                <a:gd name="T9" fmla="*/ 3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8">
                  <a:moveTo>
                    <a:pt x="0" y="38"/>
                  </a:moveTo>
                  <a:cubicBezTo>
                    <a:pt x="0" y="38"/>
                    <a:pt x="22" y="48"/>
                    <a:pt x="39" y="41"/>
                  </a:cubicBezTo>
                  <a:cubicBezTo>
                    <a:pt x="56" y="33"/>
                    <a:pt x="63" y="10"/>
                    <a:pt x="63" y="10"/>
                  </a:cubicBezTo>
                  <a:cubicBezTo>
                    <a:pt x="63" y="10"/>
                    <a:pt x="42" y="0"/>
                    <a:pt x="25" y="8"/>
                  </a:cubicBezTo>
                  <a:cubicBezTo>
                    <a:pt x="7" y="15"/>
                    <a:pt x="0" y="38"/>
                    <a:pt x="0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59" name="Freeform 46"/>
            <p:cNvSpPr>
              <a:spLocks/>
            </p:cNvSpPr>
            <p:nvPr/>
          </p:nvSpPr>
          <p:spPr bwMode="auto">
            <a:xfrm>
              <a:off x="2033588" y="1506538"/>
              <a:ext cx="134937" cy="160337"/>
            </a:xfrm>
            <a:custGeom>
              <a:avLst/>
              <a:gdLst>
                <a:gd name="T0" fmla="*/ 42 w 50"/>
                <a:gd name="T1" fmla="*/ 59 h 59"/>
                <a:gd name="T2" fmla="*/ 40 w 50"/>
                <a:gd name="T3" fmla="*/ 21 h 59"/>
                <a:gd name="T4" fmla="*/ 8 w 50"/>
                <a:gd name="T5" fmla="*/ 0 h 59"/>
                <a:gd name="T6" fmla="*/ 9 w 50"/>
                <a:gd name="T7" fmla="*/ 38 h 59"/>
                <a:gd name="T8" fmla="*/ 42 w 50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9">
                  <a:moveTo>
                    <a:pt x="42" y="59"/>
                  </a:moveTo>
                  <a:cubicBezTo>
                    <a:pt x="42" y="59"/>
                    <a:pt x="50" y="37"/>
                    <a:pt x="40" y="21"/>
                  </a:cubicBezTo>
                  <a:cubicBezTo>
                    <a:pt x="31" y="4"/>
                    <a:pt x="8" y="0"/>
                    <a:pt x="8" y="0"/>
                  </a:cubicBezTo>
                  <a:cubicBezTo>
                    <a:pt x="8" y="0"/>
                    <a:pt x="0" y="22"/>
                    <a:pt x="9" y="38"/>
                  </a:cubicBezTo>
                  <a:cubicBezTo>
                    <a:pt x="19" y="55"/>
                    <a:pt x="42" y="59"/>
                    <a:pt x="42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60" name="Freeform 47"/>
            <p:cNvSpPr>
              <a:spLocks/>
            </p:cNvSpPr>
            <p:nvPr/>
          </p:nvSpPr>
          <p:spPr bwMode="auto">
            <a:xfrm>
              <a:off x="3170238" y="682625"/>
              <a:ext cx="98425" cy="187325"/>
            </a:xfrm>
            <a:custGeom>
              <a:avLst/>
              <a:gdLst>
                <a:gd name="T0" fmla="*/ 19 w 36"/>
                <a:gd name="T1" fmla="*/ 0 h 69"/>
                <a:gd name="T2" fmla="*/ 1 w 36"/>
                <a:gd name="T3" fmla="*/ 34 h 69"/>
                <a:gd name="T4" fmla="*/ 18 w 36"/>
                <a:gd name="T5" fmla="*/ 69 h 69"/>
                <a:gd name="T6" fmla="*/ 36 w 36"/>
                <a:gd name="T7" fmla="*/ 35 h 69"/>
                <a:gd name="T8" fmla="*/ 19 w 36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9">
                  <a:moveTo>
                    <a:pt x="19" y="0"/>
                  </a:moveTo>
                  <a:cubicBezTo>
                    <a:pt x="19" y="0"/>
                    <a:pt x="1" y="15"/>
                    <a:pt x="1" y="34"/>
                  </a:cubicBezTo>
                  <a:cubicBezTo>
                    <a:pt x="0" y="53"/>
                    <a:pt x="18" y="69"/>
                    <a:pt x="18" y="69"/>
                  </a:cubicBezTo>
                  <a:cubicBezTo>
                    <a:pt x="18" y="69"/>
                    <a:pt x="36" y="54"/>
                    <a:pt x="36" y="35"/>
                  </a:cubicBezTo>
                  <a:cubicBezTo>
                    <a:pt x="36" y="16"/>
                    <a:pt x="1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61" name="Freeform 48"/>
            <p:cNvSpPr>
              <a:spLocks/>
            </p:cNvSpPr>
            <p:nvPr/>
          </p:nvSpPr>
          <p:spPr bwMode="auto">
            <a:xfrm>
              <a:off x="3249613" y="820738"/>
              <a:ext cx="184150" cy="109537"/>
            </a:xfrm>
            <a:custGeom>
              <a:avLst/>
              <a:gdLst>
                <a:gd name="T0" fmla="*/ 0 w 68"/>
                <a:gd name="T1" fmla="*/ 23 h 40"/>
                <a:gd name="T2" fmla="*/ 36 w 68"/>
                <a:gd name="T3" fmla="*/ 38 h 40"/>
                <a:gd name="T4" fmla="*/ 68 w 68"/>
                <a:gd name="T5" fmla="*/ 17 h 40"/>
                <a:gd name="T6" fmla="*/ 32 w 68"/>
                <a:gd name="T7" fmla="*/ 2 h 40"/>
                <a:gd name="T8" fmla="*/ 0 w 68"/>
                <a:gd name="T9" fmla="*/ 2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0">
                  <a:moveTo>
                    <a:pt x="0" y="23"/>
                  </a:moveTo>
                  <a:cubicBezTo>
                    <a:pt x="0" y="23"/>
                    <a:pt x="17" y="40"/>
                    <a:pt x="36" y="38"/>
                  </a:cubicBezTo>
                  <a:cubicBezTo>
                    <a:pt x="55" y="36"/>
                    <a:pt x="68" y="17"/>
                    <a:pt x="68" y="17"/>
                  </a:cubicBezTo>
                  <a:cubicBezTo>
                    <a:pt x="68" y="17"/>
                    <a:pt x="51" y="0"/>
                    <a:pt x="32" y="2"/>
                  </a:cubicBezTo>
                  <a:cubicBezTo>
                    <a:pt x="13" y="4"/>
                    <a:pt x="0" y="23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62" name="Freeform 49"/>
            <p:cNvSpPr>
              <a:spLocks/>
            </p:cNvSpPr>
            <p:nvPr/>
          </p:nvSpPr>
          <p:spPr bwMode="auto">
            <a:xfrm>
              <a:off x="5238750" y="706438"/>
              <a:ext cx="98425" cy="187325"/>
            </a:xfrm>
            <a:custGeom>
              <a:avLst/>
              <a:gdLst>
                <a:gd name="T0" fmla="*/ 18 w 36"/>
                <a:gd name="T1" fmla="*/ 69 h 69"/>
                <a:gd name="T2" fmla="*/ 36 w 36"/>
                <a:gd name="T3" fmla="*/ 35 h 69"/>
                <a:gd name="T4" fmla="*/ 18 w 36"/>
                <a:gd name="T5" fmla="*/ 0 h 69"/>
                <a:gd name="T6" fmla="*/ 0 w 36"/>
                <a:gd name="T7" fmla="*/ 34 h 69"/>
                <a:gd name="T8" fmla="*/ 18 w 36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9">
                  <a:moveTo>
                    <a:pt x="18" y="69"/>
                  </a:moveTo>
                  <a:cubicBezTo>
                    <a:pt x="18" y="69"/>
                    <a:pt x="36" y="54"/>
                    <a:pt x="36" y="35"/>
                  </a:cubicBezTo>
                  <a:cubicBezTo>
                    <a:pt x="36" y="16"/>
                    <a:pt x="18" y="0"/>
                    <a:pt x="18" y="0"/>
                  </a:cubicBezTo>
                  <a:cubicBezTo>
                    <a:pt x="18" y="0"/>
                    <a:pt x="0" y="15"/>
                    <a:pt x="0" y="34"/>
                  </a:cubicBezTo>
                  <a:cubicBezTo>
                    <a:pt x="0" y="53"/>
                    <a:pt x="18" y="69"/>
                    <a:pt x="1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63" name="Freeform 50"/>
            <p:cNvSpPr>
              <a:spLocks/>
            </p:cNvSpPr>
            <p:nvPr/>
          </p:nvSpPr>
          <p:spPr bwMode="auto">
            <a:xfrm>
              <a:off x="5316538" y="846138"/>
              <a:ext cx="187325" cy="107950"/>
            </a:xfrm>
            <a:custGeom>
              <a:avLst/>
              <a:gdLst>
                <a:gd name="T0" fmla="*/ 0 w 69"/>
                <a:gd name="T1" fmla="*/ 23 h 40"/>
                <a:gd name="T2" fmla="*/ 36 w 69"/>
                <a:gd name="T3" fmla="*/ 38 h 40"/>
                <a:gd name="T4" fmla="*/ 69 w 69"/>
                <a:gd name="T5" fmla="*/ 17 h 40"/>
                <a:gd name="T6" fmla="*/ 33 w 69"/>
                <a:gd name="T7" fmla="*/ 2 h 40"/>
                <a:gd name="T8" fmla="*/ 0 w 69"/>
                <a:gd name="T9" fmla="*/ 2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23"/>
                  </a:moveTo>
                  <a:cubicBezTo>
                    <a:pt x="0" y="23"/>
                    <a:pt x="17" y="40"/>
                    <a:pt x="36" y="38"/>
                  </a:cubicBezTo>
                  <a:cubicBezTo>
                    <a:pt x="55" y="36"/>
                    <a:pt x="69" y="17"/>
                    <a:pt x="69" y="17"/>
                  </a:cubicBezTo>
                  <a:cubicBezTo>
                    <a:pt x="69" y="17"/>
                    <a:pt x="52" y="0"/>
                    <a:pt x="33" y="2"/>
                  </a:cubicBezTo>
                  <a:cubicBezTo>
                    <a:pt x="14" y="4"/>
                    <a:pt x="0" y="23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64" name="Freeform 51"/>
            <p:cNvSpPr>
              <a:spLocks/>
            </p:cNvSpPr>
            <p:nvPr/>
          </p:nvSpPr>
          <p:spPr bwMode="auto">
            <a:xfrm>
              <a:off x="4598988" y="1792288"/>
              <a:ext cx="166687" cy="185737"/>
            </a:xfrm>
            <a:custGeom>
              <a:avLst/>
              <a:gdLst>
                <a:gd name="T0" fmla="*/ 48 w 61"/>
                <a:gd name="T1" fmla="*/ 47 h 68"/>
                <a:gd name="T2" fmla="*/ 55 w 61"/>
                <a:gd name="T3" fmla="*/ 0 h 68"/>
                <a:gd name="T4" fmla="*/ 13 w 61"/>
                <a:gd name="T5" fmla="*/ 22 h 68"/>
                <a:gd name="T6" fmla="*/ 7 w 61"/>
                <a:gd name="T7" fmla="*/ 68 h 68"/>
                <a:gd name="T8" fmla="*/ 48 w 61"/>
                <a:gd name="T9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8">
                  <a:moveTo>
                    <a:pt x="48" y="47"/>
                  </a:moveTo>
                  <a:cubicBezTo>
                    <a:pt x="61" y="28"/>
                    <a:pt x="55" y="0"/>
                    <a:pt x="55" y="0"/>
                  </a:cubicBezTo>
                  <a:cubicBezTo>
                    <a:pt x="55" y="0"/>
                    <a:pt x="26" y="3"/>
                    <a:pt x="13" y="22"/>
                  </a:cubicBezTo>
                  <a:cubicBezTo>
                    <a:pt x="0" y="40"/>
                    <a:pt x="7" y="68"/>
                    <a:pt x="7" y="68"/>
                  </a:cubicBezTo>
                  <a:cubicBezTo>
                    <a:pt x="7" y="68"/>
                    <a:pt x="35" y="65"/>
                    <a:pt x="4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65" name="Freeform 52"/>
            <p:cNvSpPr>
              <a:spLocks/>
            </p:cNvSpPr>
            <p:nvPr/>
          </p:nvSpPr>
          <p:spPr bwMode="auto">
            <a:xfrm>
              <a:off x="4637088" y="1985963"/>
              <a:ext cx="196850" cy="160337"/>
            </a:xfrm>
            <a:custGeom>
              <a:avLst/>
              <a:gdLst>
                <a:gd name="T0" fmla="*/ 25 w 72"/>
                <a:gd name="T1" fmla="*/ 48 h 59"/>
                <a:gd name="T2" fmla="*/ 72 w 72"/>
                <a:gd name="T3" fmla="*/ 50 h 59"/>
                <a:gd name="T4" fmla="*/ 46 w 72"/>
                <a:gd name="T5" fmla="*/ 11 h 59"/>
                <a:gd name="T6" fmla="*/ 0 w 72"/>
                <a:gd name="T7" fmla="*/ 9 h 59"/>
                <a:gd name="T8" fmla="*/ 25 w 72"/>
                <a:gd name="T9" fmla="*/ 4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9">
                  <a:moveTo>
                    <a:pt x="25" y="48"/>
                  </a:moveTo>
                  <a:cubicBezTo>
                    <a:pt x="45" y="59"/>
                    <a:pt x="72" y="50"/>
                    <a:pt x="72" y="50"/>
                  </a:cubicBezTo>
                  <a:cubicBezTo>
                    <a:pt x="72" y="50"/>
                    <a:pt x="66" y="22"/>
                    <a:pt x="46" y="11"/>
                  </a:cubicBezTo>
                  <a:cubicBezTo>
                    <a:pt x="26" y="0"/>
                    <a:pt x="0" y="9"/>
                    <a:pt x="0" y="9"/>
                  </a:cubicBezTo>
                  <a:cubicBezTo>
                    <a:pt x="0" y="9"/>
                    <a:pt x="5" y="37"/>
                    <a:pt x="25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66" name="Freeform 53"/>
            <p:cNvSpPr>
              <a:spLocks/>
            </p:cNvSpPr>
            <p:nvPr/>
          </p:nvSpPr>
          <p:spPr bwMode="auto">
            <a:xfrm>
              <a:off x="6521450" y="3003550"/>
              <a:ext cx="165100" cy="182562"/>
            </a:xfrm>
            <a:custGeom>
              <a:avLst/>
              <a:gdLst>
                <a:gd name="T0" fmla="*/ 48 w 61"/>
                <a:gd name="T1" fmla="*/ 46 h 67"/>
                <a:gd name="T2" fmla="*/ 54 w 61"/>
                <a:gd name="T3" fmla="*/ 0 h 67"/>
                <a:gd name="T4" fmla="*/ 13 w 61"/>
                <a:gd name="T5" fmla="*/ 21 h 67"/>
                <a:gd name="T6" fmla="*/ 6 w 61"/>
                <a:gd name="T7" fmla="*/ 67 h 67"/>
                <a:gd name="T8" fmla="*/ 48 w 61"/>
                <a:gd name="T9" fmla="*/ 4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7">
                  <a:moveTo>
                    <a:pt x="48" y="46"/>
                  </a:moveTo>
                  <a:cubicBezTo>
                    <a:pt x="61" y="27"/>
                    <a:pt x="54" y="0"/>
                    <a:pt x="54" y="0"/>
                  </a:cubicBezTo>
                  <a:cubicBezTo>
                    <a:pt x="54" y="0"/>
                    <a:pt x="26" y="2"/>
                    <a:pt x="13" y="21"/>
                  </a:cubicBezTo>
                  <a:cubicBezTo>
                    <a:pt x="0" y="40"/>
                    <a:pt x="6" y="67"/>
                    <a:pt x="6" y="67"/>
                  </a:cubicBezTo>
                  <a:cubicBezTo>
                    <a:pt x="6" y="67"/>
                    <a:pt x="35" y="64"/>
                    <a:pt x="48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67" name="Freeform 54"/>
            <p:cNvSpPr>
              <a:spLocks/>
            </p:cNvSpPr>
            <p:nvPr/>
          </p:nvSpPr>
          <p:spPr bwMode="auto">
            <a:xfrm>
              <a:off x="6556375" y="3194050"/>
              <a:ext cx="196850" cy="163512"/>
            </a:xfrm>
            <a:custGeom>
              <a:avLst/>
              <a:gdLst>
                <a:gd name="T0" fmla="*/ 47 w 72"/>
                <a:gd name="T1" fmla="*/ 11 h 60"/>
                <a:gd name="T2" fmla="*/ 0 w 72"/>
                <a:gd name="T3" fmla="*/ 10 h 60"/>
                <a:gd name="T4" fmla="*/ 26 w 72"/>
                <a:gd name="T5" fmla="*/ 49 h 60"/>
                <a:gd name="T6" fmla="*/ 72 w 72"/>
                <a:gd name="T7" fmla="*/ 50 h 60"/>
                <a:gd name="T8" fmla="*/ 47 w 72"/>
                <a:gd name="T9" fmla="*/ 1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60">
                  <a:moveTo>
                    <a:pt x="47" y="11"/>
                  </a:moveTo>
                  <a:cubicBezTo>
                    <a:pt x="27" y="0"/>
                    <a:pt x="0" y="10"/>
                    <a:pt x="0" y="10"/>
                  </a:cubicBezTo>
                  <a:cubicBezTo>
                    <a:pt x="0" y="10"/>
                    <a:pt x="6" y="38"/>
                    <a:pt x="26" y="49"/>
                  </a:cubicBezTo>
                  <a:cubicBezTo>
                    <a:pt x="46" y="60"/>
                    <a:pt x="72" y="50"/>
                    <a:pt x="72" y="50"/>
                  </a:cubicBezTo>
                  <a:cubicBezTo>
                    <a:pt x="72" y="50"/>
                    <a:pt x="67" y="22"/>
                    <a:pt x="4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68" name="Freeform 55"/>
            <p:cNvSpPr>
              <a:spLocks/>
            </p:cNvSpPr>
            <p:nvPr/>
          </p:nvSpPr>
          <p:spPr bwMode="auto">
            <a:xfrm>
              <a:off x="1752600" y="180975"/>
              <a:ext cx="247650" cy="160337"/>
            </a:xfrm>
            <a:custGeom>
              <a:avLst/>
              <a:gdLst>
                <a:gd name="T0" fmla="*/ 40 w 91"/>
                <a:gd name="T1" fmla="*/ 53 h 59"/>
                <a:gd name="T2" fmla="*/ 91 w 91"/>
                <a:gd name="T3" fmla="*/ 41 h 59"/>
                <a:gd name="T4" fmla="*/ 51 w 91"/>
                <a:gd name="T5" fmla="*/ 6 h 59"/>
                <a:gd name="T6" fmla="*/ 0 w 91"/>
                <a:gd name="T7" fmla="*/ 19 h 59"/>
                <a:gd name="T8" fmla="*/ 40 w 91"/>
                <a:gd name="T9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59">
                  <a:moveTo>
                    <a:pt x="40" y="53"/>
                  </a:moveTo>
                  <a:cubicBezTo>
                    <a:pt x="65" y="59"/>
                    <a:pt x="91" y="41"/>
                    <a:pt x="91" y="41"/>
                  </a:cubicBezTo>
                  <a:cubicBezTo>
                    <a:pt x="91" y="41"/>
                    <a:pt x="76" y="12"/>
                    <a:pt x="51" y="6"/>
                  </a:cubicBezTo>
                  <a:cubicBezTo>
                    <a:pt x="26" y="0"/>
                    <a:pt x="0" y="19"/>
                    <a:pt x="0" y="19"/>
                  </a:cubicBezTo>
                  <a:cubicBezTo>
                    <a:pt x="0" y="19"/>
                    <a:pt x="15" y="47"/>
                    <a:pt x="40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69" name="Freeform 56"/>
            <p:cNvSpPr>
              <a:spLocks/>
            </p:cNvSpPr>
            <p:nvPr/>
          </p:nvSpPr>
          <p:spPr bwMode="auto">
            <a:xfrm>
              <a:off x="1970088" y="4763"/>
              <a:ext cx="147637" cy="252412"/>
            </a:xfrm>
            <a:custGeom>
              <a:avLst/>
              <a:gdLst>
                <a:gd name="T0" fmla="*/ 51 w 54"/>
                <a:gd name="T1" fmla="*/ 50 h 93"/>
                <a:gd name="T2" fmla="*/ 33 w 54"/>
                <a:gd name="T3" fmla="*/ 0 h 93"/>
                <a:gd name="T4" fmla="*/ 3 w 54"/>
                <a:gd name="T5" fmla="*/ 44 h 93"/>
                <a:gd name="T6" fmla="*/ 21 w 54"/>
                <a:gd name="T7" fmla="*/ 93 h 93"/>
                <a:gd name="T8" fmla="*/ 51 w 54"/>
                <a:gd name="T9" fmla="*/ 5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3">
                  <a:moveTo>
                    <a:pt x="51" y="50"/>
                  </a:moveTo>
                  <a:cubicBezTo>
                    <a:pt x="54" y="24"/>
                    <a:pt x="33" y="0"/>
                    <a:pt x="33" y="0"/>
                  </a:cubicBezTo>
                  <a:cubicBezTo>
                    <a:pt x="33" y="0"/>
                    <a:pt x="6" y="18"/>
                    <a:pt x="3" y="44"/>
                  </a:cubicBezTo>
                  <a:cubicBezTo>
                    <a:pt x="0" y="69"/>
                    <a:pt x="21" y="93"/>
                    <a:pt x="21" y="93"/>
                  </a:cubicBezTo>
                  <a:cubicBezTo>
                    <a:pt x="21" y="93"/>
                    <a:pt x="48" y="75"/>
                    <a:pt x="51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70" name="Freeform 57"/>
            <p:cNvSpPr>
              <a:spLocks/>
            </p:cNvSpPr>
            <p:nvPr/>
          </p:nvSpPr>
          <p:spPr bwMode="auto">
            <a:xfrm>
              <a:off x="4610100" y="454025"/>
              <a:ext cx="244475" cy="160337"/>
            </a:xfrm>
            <a:custGeom>
              <a:avLst/>
              <a:gdLst>
                <a:gd name="T0" fmla="*/ 39 w 90"/>
                <a:gd name="T1" fmla="*/ 6 h 59"/>
                <a:gd name="T2" fmla="*/ 0 w 90"/>
                <a:gd name="T3" fmla="*/ 41 h 59"/>
                <a:gd name="T4" fmla="*/ 51 w 90"/>
                <a:gd name="T5" fmla="*/ 53 h 59"/>
                <a:gd name="T6" fmla="*/ 90 w 90"/>
                <a:gd name="T7" fmla="*/ 18 h 59"/>
                <a:gd name="T8" fmla="*/ 39 w 90"/>
                <a:gd name="T9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9">
                  <a:moveTo>
                    <a:pt x="39" y="6"/>
                  </a:moveTo>
                  <a:cubicBezTo>
                    <a:pt x="14" y="13"/>
                    <a:pt x="0" y="41"/>
                    <a:pt x="0" y="41"/>
                  </a:cubicBezTo>
                  <a:cubicBezTo>
                    <a:pt x="0" y="41"/>
                    <a:pt x="26" y="59"/>
                    <a:pt x="51" y="53"/>
                  </a:cubicBezTo>
                  <a:cubicBezTo>
                    <a:pt x="76" y="47"/>
                    <a:pt x="90" y="18"/>
                    <a:pt x="90" y="18"/>
                  </a:cubicBezTo>
                  <a:cubicBezTo>
                    <a:pt x="90" y="18"/>
                    <a:pt x="64" y="0"/>
                    <a:pt x="3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71" name="Freeform 58"/>
            <p:cNvSpPr>
              <a:spLocks/>
            </p:cNvSpPr>
            <p:nvPr/>
          </p:nvSpPr>
          <p:spPr bwMode="auto">
            <a:xfrm>
              <a:off x="4603750" y="633413"/>
              <a:ext cx="180975" cy="133350"/>
            </a:xfrm>
            <a:custGeom>
              <a:avLst/>
              <a:gdLst>
                <a:gd name="T0" fmla="*/ 40 w 66"/>
                <a:gd name="T1" fmla="*/ 7 h 49"/>
                <a:gd name="T2" fmla="*/ 0 w 66"/>
                <a:gd name="T3" fmla="*/ 11 h 49"/>
                <a:gd name="T4" fmla="*/ 26 w 66"/>
                <a:gd name="T5" fmla="*/ 42 h 49"/>
                <a:gd name="T6" fmla="*/ 66 w 66"/>
                <a:gd name="T7" fmla="*/ 38 h 49"/>
                <a:gd name="T8" fmla="*/ 40 w 66"/>
                <a:gd name="T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49">
                  <a:moveTo>
                    <a:pt x="40" y="7"/>
                  </a:moveTo>
                  <a:cubicBezTo>
                    <a:pt x="22" y="0"/>
                    <a:pt x="0" y="11"/>
                    <a:pt x="0" y="11"/>
                  </a:cubicBezTo>
                  <a:cubicBezTo>
                    <a:pt x="0" y="11"/>
                    <a:pt x="8" y="34"/>
                    <a:pt x="26" y="42"/>
                  </a:cubicBezTo>
                  <a:cubicBezTo>
                    <a:pt x="44" y="49"/>
                    <a:pt x="66" y="38"/>
                    <a:pt x="66" y="38"/>
                  </a:cubicBezTo>
                  <a:cubicBezTo>
                    <a:pt x="66" y="38"/>
                    <a:pt x="58" y="15"/>
                    <a:pt x="4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72" name="Freeform 59"/>
            <p:cNvSpPr>
              <a:spLocks/>
            </p:cNvSpPr>
            <p:nvPr/>
          </p:nvSpPr>
          <p:spPr bwMode="auto">
            <a:xfrm>
              <a:off x="4557713" y="744538"/>
              <a:ext cx="182562" cy="220662"/>
            </a:xfrm>
            <a:custGeom>
              <a:avLst/>
              <a:gdLst>
                <a:gd name="T0" fmla="*/ 10 w 67"/>
                <a:gd name="T1" fmla="*/ 0 h 81"/>
                <a:gd name="T2" fmla="*/ 13 w 67"/>
                <a:gd name="T3" fmla="*/ 53 h 81"/>
                <a:gd name="T4" fmla="*/ 57 w 67"/>
                <a:gd name="T5" fmla="*/ 81 h 81"/>
                <a:gd name="T6" fmla="*/ 55 w 67"/>
                <a:gd name="T7" fmla="*/ 29 h 81"/>
                <a:gd name="T8" fmla="*/ 10 w 67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81">
                  <a:moveTo>
                    <a:pt x="10" y="0"/>
                  </a:moveTo>
                  <a:cubicBezTo>
                    <a:pt x="10" y="0"/>
                    <a:pt x="0" y="31"/>
                    <a:pt x="13" y="53"/>
                  </a:cubicBezTo>
                  <a:cubicBezTo>
                    <a:pt x="25" y="75"/>
                    <a:pt x="57" y="81"/>
                    <a:pt x="57" y="81"/>
                  </a:cubicBezTo>
                  <a:cubicBezTo>
                    <a:pt x="57" y="81"/>
                    <a:pt x="67" y="51"/>
                    <a:pt x="55" y="29"/>
                  </a:cubicBezTo>
                  <a:cubicBezTo>
                    <a:pt x="42" y="6"/>
                    <a:pt x="10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73" name="Freeform 60"/>
            <p:cNvSpPr>
              <a:spLocks/>
            </p:cNvSpPr>
            <p:nvPr/>
          </p:nvSpPr>
          <p:spPr bwMode="auto">
            <a:xfrm>
              <a:off x="1176338" y="1647825"/>
              <a:ext cx="109537" cy="158750"/>
            </a:xfrm>
            <a:custGeom>
              <a:avLst/>
              <a:gdLst>
                <a:gd name="T0" fmla="*/ 5 w 40"/>
                <a:gd name="T1" fmla="*/ 24 h 58"/>
                <a:gd name="T2" fmla="*/ 11 w 40"/>
                <a:gd name="T3" fmla="*/ 58 h 58"/>
                <a:gd name="T4" fmla="*/ 35 w 40"/>
                <a:gd name="T5" fmla="*/ 33 h 58"/>
                <a:gd name="T6" fmla="*/ 29 w 40"/>
                <a:gd name="T7" fmla="*/ 0 h 58"/>
                <a:gd name="T8" fmla="*/ 5 w 40"/>
                <a:gd name="T9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8">
                  <a:moveTo>
                    <a:pt x="5" y="24"/>
                  </a:moveTo>
                  <a:cubicBezTo>
                    <a:pt x="0" y="40"/>
                    <a:pt x="11" y="58"/>
                    <a:pt x="11" y="58"/>
                  </a:cubicBezTo>
                  <a:cubicBezTo>
                    <a:pt x="11" y="58"/>
                    <a:pt x="30" y="49"/>
                    <a:pt x="35" y="33"/>
                  </a:cubicBezTo>
                  <a:cubicBezTo>
                    <a:pt x="40" y="17"/>
                    <a:pt x="29" y="0"/>
                    <a:pt x="29" y="0"/>
                  </a:cubicBezTo>
                  <a:cubicBezTo>
                    <a:pt x="29" y="0"/>
                    <a:pt x="10" y="8"/>
                    <a:pt x="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74" name="Freeform 61"/>
            <p:cNvSpPr>
              <a:spLocks/>
            </p:cNvSpPr>
            <p:nvPr/>
          </p:nvSpPr>
          <p:spPr bwMode="auto">
            <a:xfrm>
              <a:off x="1258888" y="1704975"/>
              <a:ext cx="171450" cy="158750"/>
            </a:xfrm>
            <a:custGeom>
              <a:avLst/>
              <a:gdLst>
                <a:gd name="T0" fmla="*/ 20 w 63"/>
                <a:gd name="T1" fmla="*/ 13 h 58"/>
                <a:gd name="T2" fmla="*/ 0 w 63"/>
                <a:gd name="T3" fmla="*/ 52 h 58"/>
                <a:gd name="T4" fmla="*/ 44 w 63"/>
                <a:gd name="T5" fmla="*/ 46 h 58"/>
                <a:gd name="T6" fmla="*/ 63 w 63"/>
                <a:gd name="T7" fmla="*/ 6 h 58"/>
                <a:gd name="T8" fmla="*/ 20 w 63"/>
                <a:gd name="T9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58">
                  <a:moveTo>
                    <a:pt x="20" y="13"/>
                  </a:moveTo>
                  <a:cubicBezTo>
                    <a:pt x="2" y="26"/>
                    <a:pt x="0" y="52"/>
                    <a:pt x="0" y="52"/>
                  </a:cubicBezTo>
                  <a:cubicBezTo>
                    <a:pt x="0" y="52"/>
                    <a:pt x="27" y="58"/>
                    <a:pt x="44" y="46"/>
                  </a:cubicBezTo>
                  <a:cubicBezTo>
                    <a:pt x="61" y="33"/>
                    <a:pt x="63" y="6"/>
                    <a:pt x="63" y="6"/>
                  </a:cubicBezTo>
                  <a:cubicBezTo>
                    <a:pt x="63" y="6"/>
                    <a:pt x="37" y="0"/>
                    <a:pt x="2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75" name="Freeform 62"/>
            <p:cNvSpPr>
              <a:spLocks/>
            </p:cNvSpPr>
            <p:nvPr/>
          </p:nvSpPr>
          <p:spPr bwMode="auto">
            <a:xfrm>
              <a:off x="1301750" y="1871663"/>
              <a:ext cx="120650" cy="61912"/>
            </a:xfrm>
            <a:custGeom>
              <a:avLst/>
              <a:gdLst>
                <a:gd name="T0" fmla="*/ 0 w 44"/>
                <a:gd name="T1" fmla="*/ 11 h 23"/>
                <a:gd name="T2" fmla="*/ 22 w 44"/>
                <a:gd name="T3" fmla="*/ 23 h 23"/>
                <a:gd name="T4" fmla="*/ 44 w 44"/>
                <a:gd name="T5" fmla="*/ 12 h 23"/>
                <a:gd name="T6" fmla="*/ 23 w 44"/>
                <a:gd name="T7" fmla="*/ 0 h 23"/>
                <a:gd name="T8" fmla="*/ 0 w 4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3">
                  <a:moveTo>
                    <a:pt x="0" y="11"/>
                  </a:moveTo>
                  <a:cubicBezTo>
                    <a:pt x="0" y="11"/>
                    <a:pt x="10" y="23"/>
                    <a:pt x="22" y="23"/>
                  </a:cubicBezTo>
                  <a:cubicBezTo>
                    <a:pt x="34" y="23"/>
                    <a:pt x="44" y="12"/>
                    <a:pt x="44" y="12"/>
                  </a:cubicBezTo>
                  <a:cubicBezTo>
                    <a:pt x="44" y="12"/>
                    <a:pt x="35" y="1"/>
                    <a:pt x="23" y="0"/>
                  </a:cubicBezTo>
                  <a:cubicBezTo>
                    <a:pt x="11" y="0"/>
                    <a:pt x="0" y="11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76" name="Freeform 63"/>
            <p:cNvSpPr>
              <a:spLocks/>
            </p:cNvSpPr>
            <p:nvPr/>
          </p:nvSpPr>
          <p:spPr bwMode="auto">
            <a:xfrm>
              <a:off x="4314825" y="630238"/>
              <a:ext cx="147637" cy="125412"/>
            </a:xfrm>
            <a:custGeom>
              <a:avLst/>
              <a:gdLst>
                <a:gd name="T0" fmla="*/ 19 w 54"/>
                <a:gd name="T1" fmla="*/ 9 h 46"/>
                <a:gd name="T2" fmla="*/ 0 w 54"/>
                <a:gd name="T3" fmla="*/ 39 h 46"/>
                <a:gd name="T4" fmla="*/ 35 w 54"/>
                <a:gd name="T5" fmla="*/ 37 h 46"/>
                <a:gd name="T6" fmla="*/ 54 w 54"/>
                <a:gd name="T7" fmla="*/ 7 h 46"/>
                <a:gd name="T8" fmla="*/ 19 w 54"/>
                <a:gd name="T9" fmla="*/ 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6">
                  <a:moveTo>
                    <a:pt x="19" y="9"/>
                  </a:moveTo>
                  <a:cubicBezTo>
                    <a:pt x="4" y="18"/>
                    <a:pt x="0" y="39"/>
                    <a:pt x="0" y="39"/>
                  </a:cubicBezTo>
                  <a:cubicBezTo>
                    <a:pt x="0" y="39"/>
                    <a:pt x="20" y="46"/>
                    <a:pt x="35" y="37"/>
                  </a:cubicBezTo>
                  <a:cubicBezTo>
                    <a:pt x="50" y="29"/>
                    <a:pt x="54" y="7"/>
                    <a:pt x="54" y="7"/>
                  </a:cubicBezTo>
                  <a:cubicBezTo>
                    <a:pt x="54" y="7"/>
                    <a:pt x="34" y="0"/>
                    <a:pt x="1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77" name="Freeform 64"/>
            <p:cNvSpPr>
              <a:spLocks/>
            </p:cNvSpPr>
            <p:nvPr/>
          </p:nvSpPr>
          <p:spPr bwMode="auto">
            <a:xfrm>
              <a:off x="4233863" y="504825"/>
              <a:ext cx="220662" cy="128587"/>
            </a:xfrm>
            <a:custGeom>
              <a:avLst/>
              <a:gdLst>
                <a:gd name="T0" fmla="*/ 38 w 81"/>
                <a:gd name="T1" fmla="*/ 45 h 47"/>
                <a:gd name="T2" fmla="*/ 81 w 81"/>
                <a:gd name="T3" fmla="*/ 28 h 47"/>
                <a:gd name="T4" fmla="*/ 43 w 81"/>
                <a:gd name="T5" fmla="*/ 3 h 47"/>
                <a:gd name="T6" fmla="*/ 0 w 81"/>
                <a:gd name="T7" fmla="*/ 19 h 47"/>
                <a:gd name="T8" fmla="*/ 38 w 81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47">
                  <a:moveTo>
                    <a:pt x="38" y="45"/>
                  </a:moveTo>
                  <a:cubicBezTo>
                    <a:pt x="60" y="47"/>
                    <a:pt x="81" y="28"/>
                    <a:pt x="81" y="28"/>
                  </a:cubicBezTo>
                  <a:cubicBezTo>
                    <a:pt x="81" y="28"/>
                    <a:pt x="65" y="5"/>
                    <a:pt x="43" y="3"/>
                  </a:cubicBezTo>
                  <a:cubicBezTo>
                    <a:pt x="21" y="0"/>
                    <a:pt x="0" y="19"/>
                    <a:pt x="0" y="19"/>
                  </a:cubicBezTo>
                  <a:cubicBezTo>
                    <a:pt x="0" y="19"/>
                    <a:pt x="16" y="42"/>
                    <a:pt x="38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78" name="Freeform 65"/>
            <p:cNvSpPr>
              <a:spLocks/>
            </p:cNvSpPr>
            <p:nvPr/>
          </p:nvSpPr>
          <p:spPr bwMode="auto">
            <a:xfrm>
              <a:off x="4367213" y="423863"/>
              <a:ext cx="92075" cy="92075"/>
            </a:xfrm>
            <a:custGeom>
              <a:avLst/>
              <a:gdLst>
                <a:gd name="T0" fmla="*/ 33 w 34"/>
                <a:gd name="T1" fmla="*/ 32 h 34"/>
                <a:gd name="T2" fmla="*/ 25 w 34"/>
                <a:gd name="T3" fmla="*/ 8 h 34"/>
                <a:gd name="T4" fmla="*/ 1 w 34"/>
                <a:gd name="T5" fmla="*/ 1 h 34"/>
                <a:gd name="T6" fmla="*/ 9 w 34"/>
                <a:gd name="T7" fmla="*/ 25 h 34"/>
                <a:gd name="T8" fmla="*/ 33 w 34"/>
                <a:gd name="T9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3" y="32"/>
                  </a:moveTo>
                  <a:cubicBezTo>
                    <a:pt x="33" y="32"/>
                    <a:pt x="34" y="17"/>
                    <a:pt x="25" y="8"/>
                  </a:cubicBezTo>
                  <a:cubicBezTo>
                    <a:pt x="16" y="0"/>
                    <a:pt x="1" y="1"/>
                    <a:pt x="1" y="1"/>
                  </a:cubicBezTo>
                  <a:cubicBezTo>
                    <a:pt x="1" y="1"/>
                    <a:pt x="0" y="16"/>
                    <a:pt x="9" y="25"/>
                  </a:cubicBezTo>
                  <a:cubicBezTo>
                    <a:pt x="18" y="34"/>
                    <a:pt x="33" y="32"/>
                    <a:pt x="3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79" name="Freeform 66"/>
            <p:cNvSpPr>
              <a:spLocks/>
            </p:cNvSpPr>
            <p:nvPr/>
          </p:nvSpPr>
          <p:spPr bwMode="auto">
            <a:xfrm>
              <a:off x="5381625" y="1360488"/>
              <a:ext cx="168275" cy="100012"/>
            </a:xfrm>
            <a:custGeom>
              <a:avLst/>
              <a:gdLst>
                <a:gd name="T0" fmla="*/ 33 w 62"/>
                <a:gd name="T1" fmla="*/ 34 h 37"/>
                <a:gd name="T2" fmla="*/ 62 w 62"/>
                <a:gd name="T3" fmla="*/ 14 h 37"/>
                <a:gd name="T4" fmla="*/ 29 w 62"/>
                <a:gd name="T5" fmla="*/ 2 h 37"/>
                <a:gd name="T6" fmla="*/ 0 w 62"/>
                <a:gd name="T7" fmla="*/ 22 h 37"/>
                <a:gd name="T8" fmla="*/ 33 w 62"/>
                <a:gd name="T9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7">
                  <a:moveTo>
                    <a:pt x="33" y="34"/>
                  </a:moveTo>
                  <a:cubicBezTo>
                    <a:pt x="50" y="32"/>
                    <a:pt x="62" y="14"/>
                    <a:pt x="62" y="14"/>
                  </a:cubicBezTo>
                  <a:cubicBezTo>
                    <a:pt x="62" y="14"/>
                    <a:pt x="46" y="0"/>
                    <a:pt x="29" y="2"/>
                  </a:cubicBezTo>
                  <a:cubicBezTo>
                    <a:pt x="12" y="4"/>
                    <a:pt x="0" y="22"/>
                    <a:pt x="0" y="22"/>
                  </a:cubicBezTo>
                  <a:cubicBezTo>
                    <a:pt x="0" y="22"/>
                    <a:pt x="16" y="37"/>
                    <a:pt x="3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80" name="Freeform 67"/>
            <p:cNvSpPr>
              <a:spLocks/>
            </p:cNvSpPr>
            <p:nvPr/>
          </p:nvSpPr>
          <p:spPr bwMode="auto">
            <a:xfrm>
              <a:off x="5364163" y="1460500"/>
              <a:ext cx="193675" cy="160337"/>
            </a:xfrm>
            <a:custGeom>
              <a:avLst/>
              <a:gdLst>
                <a:gd name="T0" fmla="*/ 25 w 71"/>
                <a:gd name="T1" fmla="*/ 48 h 59"/>
                <a:gd name="T2" fmla="*/ 71 w 71"/>
                <a:gd name="T3" fmla="*/ 49 h 59"/>
                <a:gd name="T4" fmla="*/ 45 w 71"/>
                <a:gd name="T5" fmla="*/ 11 h 59"/>
                <a:gd name="T6" fmla="*/ 0 w 71"/>
                <a:gd name="T7" fmla="*/ 10 h 59"/>
                <a:gd name="T8" fmla="*/ 25 w 71"/>
                <a:gd name="T9" fmla="*/ 4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9">
                  <a:moveTo>
                    <a:pt x="25" y="48"/>
                  </a:moveTo>
                  <a:cubicBezTo>
                    <a:pt x="45" y="59"/>
                    <a:pt x="71" y="49"/>
                    <a:pt x="71" y="49"/>
                  </a:cubicBezTo>
                  <a:cubicBezTo>
                    <a:pt x="71" y="49"/>
                    <a:pt x="65" y="22"/>
                    <a:pt x="45" y="11"/>
                  </a:cubicBezTo>
                  <a:cubicBezTo>
                    <a:pt x="26" y="0"/>
                    <a:pt x="0" y="10"/>
                    <a:pt x="0" y="10"/>
                  </a:cubicBezTo>
                  <a:cubicBezTo>
                    <a:pt x="0" y="10"/>
                    <a:pt x="6" y="37"/>
                    <a:pt x="25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81" name="Freeform 68"/>
            <p:cNvSpPr>
              <a:spLocks/>
            </p:cNvSpPr>
            <p:nvPr/>
          </p:nvSpPr>
          <p:spPr bwMode="auto">
            <a:xfrm>
              <a:off x="5316538" y="1552575"/>
              <a:ext cx="84137" cy="112712"/>
            </a:xfrm>
            <a:custGeom>
              <a:avLst/>
              <a:gdLst>
                <a:gd name="T0" fmla="*/ 7 w 31"/>
                <a:gd name="T1" fmla="*/ 0 h 41"/>
                <a:gd name="T2" fmla="*/ 5 w 31"/>
                <a:gd name="T3" fmla="*/ 25 h 41"/>
                <a:gd name="T4" fmla="*/ 24 w 31"/>
                <a:gd name="T5" fmla="*/ 41 h 41"/>
                <a:gd name="T6" fmla="*/ 26 w 31"/>
                <a:gd name="T7" fmla="*/ 16 h 41"/>
                <a:gd name="T8" fmla="*/ 7 w 3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1">
                  <a:moveTo>
                    <a:pt x="7" y="0"/>
                  </a:moveTo>
                  <a:cubicBezTo>
                    <a:pt x="7" y="0"/>
                    <a:pt x="0" y="13"/>
                    <a:pt x="5" y="25"/>
                  </a:cubicBezTo>
                  <a:cubicBezTo>
                    <a:pt x="10" y="36"/>
                    <a:pt x="24" y="41"/>
                    <a:pt x="24" y="41"/>
                  </a:cubicBezTo>
                  <a:cubicBezTo>
                    <a:pt x="24" y="41"/>
                    <a:pt x="31" y="27"/>
                    <a:pt x="26" y="16"/>
                  </a:cubicBezTo>
                  <a:cubicBezTo>
                    <a:pt x="21" y="4"/>
                    <a:pt x="7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82" name="Freeform 69"/>
            <p:cNvSpPr>
              <a:spLocks/>
            </p:cNvSpPr>
            <p:nvPr/>
          </p:nvSpPr>
          <p:spPr bwMode="auto">
            <a:xfrm>
              <a:off x="1016000" y="2541588"/>
              <a:ext cx="122237" cy="209550"/>
            </a:xfrm>
            <a:custGeom>
              <a:avLst/>
              <a:gdLst>
                <a:gd name="T0" fmla="*/ 2 w 45"/>
                <a:gd name="T1" fmla="*/ 41 h 77"/>
                <a:gd name="T2" fmla="*/ 26 w 45"/>
                <a:gd name="T3" fmla="*/ 77 h 77"/>
                <a:gd name="T4" fmla="*/ 42 w 45"/>
                <a:gd name="T5" fmla="*/ 37 h 77"/>
                <a:gd name="T6" fmla="*/ 18 w 45"/>
                <a:gd name="T7" fmla="*/ 0 h 77"/>
                <a:gd name="T8" fmla="*/ 2 w 45"/>
                <a:gd name="T9" fmla="*/ 4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7">
                  <a:moveTo>
                    <a:pt x="2" y="41"/>
                  </a:moveTo>
                  <a:cubicBezTo>
                    <a:pt x="4" y="62"/>
                    <a:pt x="26" y="77"/>
                    <a:pt x="26" y="77"/>
                  </a:cubicBezTo>
                  <a:cubicBezTo>
                    <a:pt x="26" y="77"/>
                    <a:pt x="45" y="58"/>
                    <a:pt x="42" y="37"/>
                  </a:cubicBezTo>
                  <a:cubicBezTo>
                    <a:pt x="40" y="15"/>
                    <a:pt x="18" y="0"/>
                    <a:pt x="18" y="0"/>
                  </a:cubicBezTo>
                  <a:cubicBezTo>
                    <a:pt x="18" y="0"/>
                    <a:pt x="0" y="20"/>
                    <a:pt x="2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83" name="Freeform 70"/>
            <p:cNvSpPr>
              <a:spLocks/>
            </p:cNvSpPr>
            <p:nvPr/>
          </p:nvSpPr>
          <p:spPr bwMode="auto">
            <a:xfrm>
              <a:off x="1141413" y="2538413"/>
              <a:ext cx="196850" cy="236537"/>
            </a:xfrm>
            <a:custGeom>
              <a:avLst/>
              <a:gdLst>
                <a:gd name="T0" fmla="*/ 14 w 72"/>
                <a:gd name="T1" fmla="*/ 31 h 87"/>
                <a:gd name="T2" fmla="*/ 11 w 72"/>
                <a:gd name="T3" fmla="*/ 87 h 87"/>
                <a:gd name="T4" fmla="*/ 58 w 72"/>
                <a:gd name="T5" fmla="*/ 57 h 87"/>
                <a:gd name="T6" fmla="*/ 61 w 72"/>
                <a:gd name="T7" fmla="*/ 0 h 87"/>
                <a:gd name="T8" fmla="*/ 14 w 72"/>
                <a:gd name="T9" fmla="*/ 3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87">
                  <a:moveTo>
                    <a:pt x="14" y="31"/>
                  </a:moveTo>
                  <a:cubicBezTo>
                    <a:pt x="0" y="55"/>
                    <a:pt x="11" y="87"/>
                    <a:pt x="11" y="87"/>
                  </a:cubicBezTo>
                  <a:cubicBezTo>
                    <a:pt x="11" y="87"/>
                    <a:pt x="45" y="81"/>
                    <a:pt x="58" y="57"/>
                  </a:cubicBezTo>
                  <a:cubicBezTo>
                    <a:pt x="72" y="33"/>
                    <a:pt x="61" y="0"/>
                    <a:pt x="61" y="0"/>
                  </a:cubicBezTo>
                  <a:cubicBezTo>
                    <a:pt x="61" y="0"/>
                    <a:pt x="27" y="7"/>
                    <a:pt x="1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84" name="Freeform 71"/>
            <p:cNvSpPr>
              <a:spLocks/>
            </p:cNvSpPr>
            <p:nvPr/>
          </p:nvSpPr>
          <p:spPr bwMode="auto">
            <a:xfrm>
              <a:off x="1250950" y="2735263"/>
              <a:ext cx="138112" cy="104775"/>
            </a:xfrm>
            <a:custGeom>
              <a:avLst/>
              <a:gdLst>
                <a:gd name="T0" fmla="*/ 0 w 51"/>
                <a:gd name="T1" fmla="*/ 30 h 39"/>
                <a:gd name="T2" fmla="*/ 31 w 51"/>
                <a:gd name="T3" fmla="*/ 33 h 39"/>
                <a:gd name="T4" fmla="*/ 51 w 51"/>
                <a:gd name="T5" fmla="*/ 9 h 39"/>
                <a:gd name="T6" fmla="*/ 20 w 51"/>
                <a:gd name="T7" fmla="*/ 6 h 39"/>
                <a:gd name="T8" fmla="*/ 0 w 51"/>
                <a:gd name="T9" fmla="*/ 3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9">
                  <a:moveTo>
                    <a:pt x="0" y="30"/>
                  </a:moveTo>
                  <a:cubicBezTo>
                    <a:pt x="0" y="30"/>
                    <a:pt x="16" y="39"/>
                    <a:pt x="31" y="33"/>
                  </a:cubicBezTo>
                  <a:cubicBezTo>
                    <a:pt x="45" y="27"/>
                    <a:pt x="51" y="9"/>
                    <a:pt x="51" y="9"/>
                  </a:cubicBezTo>
                  <a:cubicBezTo>
                    <a:pt x="51" y="9"/>
                    <a:pt x="34" y="0"/>
                    <a:pt x="20" y="6"/>
                  </a:cubicBezTo>
                  <a:cubicBezTo>
                    <a:pt x="6" y="12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85" name="Freeform 72"/>
            <p:cNvSpPr>
              <a:spLocks/>
            </p:cNvSpPr>
            <p:nvPr/>
          </p:nvSpPr>
          <p:spPr bwMode="auto">
            <a:xfrm>
              <a:off x="5449888" y="2305050"/>
              <a:ext cx="187325" cy="149225"/>
            </a:xfrm>
            <a:custGeom>
              <a:avLst/>
              <a:gdLst>
                <a:gd name="T0" fmla="*/ 69 w 69"/>
                <a:gd name="T1" fmla="*/ 46 h 55"/>
                <a:gd name="T2" fmla="*/ 44 w 69"/>
                <a:gd name="T3" fmla="*/ 10 h 55"/>
                <a:gd name="T4" fmla="*/ 0 w 69"/>
                <a:gd name="T5" fmla="*/ 9 h 55"/>
                <a:gd name="T6" fmla="*/ 25 w 69"/>
                <a:gd name="T7" fmla="*/ 45 h 55"/>
                <a:gd name="T8" fmla="*/ 69 w 69"/>
                <a:gd name="T9" fmla="*/ 4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5">
                  <a:moveTo>
                    <a:pt x="69" y="46"/>
                  </a:moveTo>
                  <a:cubicBezTo>
                    <a:pt x="69" y="46"/>
                    <a:pt x="63" y="20"/>
                    <a:pt x="44" y="10"/>
                  </a:cubicBezTo>
                  <a:cubicBezTo>
                    <a:pt x="25" y="0"/>
                    <a:pt x="0" y="9"/>
                    <a:pt x="0" y="9"/>
                  </a:cubicBezTo>
                  <a:cubicBezTo>
                    <a:pt x="0" y="9"/>
                    <a:pt x="6" y="35"/>
                    <a:pt x="25" y="45"/>
                  </a:cubicBezTo>
                  <a:cubicBezTo>
                    <a:pt x="44" y="55"/>
                    <a:pt x="69" y="46"/>
                    <a:pt x="6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86" name="Freeform 73"/>
            <p:cNvSpPr>
              <a:spLocks/>
            </p:cNvSpPr>
            <p:nvPr/>
          </p:nvSpPr>
          <p:spPr bwMode="auto">
            <a:xfrm>
              <a:off x="5345113" y="2382838"/>
              <a:ext cx="193675" cy="247650"/>
            </a:xfrm>
            <a:custGeom>
              <a:avLst/>
              <a:gdLst>
                <a:gd name="T0" fmla="*/ 14 w 71"/>
                <a:gd name="T1" fmla="*/ 0 h 91"/>
                <a:gd name="T2" fmla="*/ 12 w 71"/>
                <a:gd name="T3" fmla="*/ 57 h 91"/>
                <a:gd name="T4" fmla="*/ 57 w 71"/>
                <a:gd name="T5" fmla="*/ 91 h 91"/>
                <a:gd name="T6" fmla="*/ 59 w 71"/>
                <a:gd name="T7" fmla="*/ 34 h 91"/>
                <a:gd name="T8" fmla="*/ 14 w 71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91">
                  <a:moveTo>
                    <a:pt x="14" y="0"/>
                  </a:moveTo>
                  <a:cubicBezTo>
                    <a:pt x="14" y="0"/>
                    <a:pt x="0" y="32"/>
                    <a:pt x="12" y="57"/>
                  </a:cubicBezTo>
                  <a:cubicBezTo>
                    <a:pt x="24" y="82"/>
                    <a:pt x="57" y="91"/>
                    <a:pt x="57" y="91"/>
                  </a:cubicBezTo>
                  <a:cubicBezTo>
                    <a:pt x="57" y="91"/>
                    <a:pt x="71" y="59"/>
                    <a:pt x="59" y="34"/>
                  </a:cubicBezTo>
                  <a:cubicBezTo>
                    <a:pt x="47" y="9"/>
                    <a:pt x="14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87" name="Freeform 74"/>
            <p:cNvSpPr>
              <a:spLocks/>
            </p:cNvSpPr>
            <p:nvPr/>
          </p:nvSpPr>
          <p:spPr bwMode="auto">
            <a:xfrm>
              <a:off x="5241925" y="2427288"/>
              <a:ext cx="95250" cy="146050"/>
            </a:xfrm>
            <a:custGeom>
              <a:avLst/>
              <a:gdLst>
                <a:gd name="T0" fmla="*/ 4 w 35"/>
                <a:gd name="T1" fmla="*/ 24 h 54"/>
                <a:gd name="T2" fmla="*/ 12 w 35"/>
                <a:gd name="T3" fmla="*/ 54 h 54"/>
                <a:gd name="T4" fmla="*/ 32 w 35"/>
                <a:gd name="T5" fmla="*/ 30 h 54"/>
                <a:gd name="T6" fmla="*/ 24 w 35"/>
                <a:gd name="T7" fmla="*/ 0 h 54"/>
                <a:gd name="T8" fmla="*/ 4 w 35"/>
                <a:gd name="T9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4">
                  <a:moveTo>
                    <a:pt x="4" y="24"/>
                  </a:moveTo>
                  <a:cubicBezTo>
                    <a:pt x="0" y="39"/>
                    <a:pt x="12" y="54"/>
                    <a:pt x="12" y="54"/>
                  </a:cubicBezTo>
                  <a:cubicBezTo>
                    <a:pt x="12" y="54"/>
                    <a:pt x="29" y="45"/>
                    <a:pt x="32" y="30"/>
                  </a:cubicBezTo>
                  <a:cubicBezTo>
                    <a:pt x="35" y="15"/>
                    <a:pt x="24" y="0"/>
                    <a:pt x="24" y="0"/>
                  </a:cubicBezTo>
                  <a:cubicBezTo>
                    <a:pt x="24" y="0"/>
                    <a:pt x="7" y="9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88" name="Freeform 75"/>
            <p:cNvSpPr>
              <a:spLocks/>
            </p:cNvSpPr>
            <p:nvPr/>
          </p:nvSpPr>
          <p:spPr bwMode="auto">
            <a:xfrm>
              <a:off x="852488" y="1417638"/>
              <a:ext cx="133350" cy="206375"/>
            </a:xfrm>
            <a:custGeom>
              <a:avLst/>
              <a:gdLst>
                <a:gd name="T0" fmla="*/ 34 w 49"/>
                <a:gd name="T1" fmla="*/ 76 h 76"/>
                <a:gd name="T2" fmla="*/ 44 w 49"/>
                <a:gd name="T3" fmla="*/ 33 h 76"/>
                <a:gd name="T4" fmla="*/ 15 w 49"/>
                <a:gd name="T5" fmla="*/ 0 h 76"/>
                <a:gd name="T6" fmla="*/ 5 w 49"/>
                <a:gd name="T7" fmla="*/ 43 h 76"/>
                <a:gd name="T8" fmla="*/ 34 w 49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6">
                  <a:moveTo>
                    <a:pt x="34" y="76"/>
                  </a:moveTo>
                  <a:cubicBezTo>
                    <a:pt x="34" y="76"/>
                    <a:pt x="49" y="54"/>
                    <a:pt x="44" y="33"/>
                  </a:cubicBezTo>
                  <a:cubicBezTo>
                    <a:pt x="39" y="12"/>
                    <a:pt x="15" y="0"/>
                    <a:pt x="15" y="0"/>
                  </a:cubicBezTo>
                  <a:cubicBezTo>
                    <a:pt x="15" y="0"/>
                    <a:pt x="0" y="22"/>
                    <a:pt x="5" y="43"/>
                  </a:cubicBezTo>
                  <a:cubicBezTo>
                    <a:pt x="10" y="64"/>
                    <a:pt x="34" y="76"/>
                    <a:pt x="3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89" name="Freeform 76"/>
            <p:cNvSpPr>
              <a:spLocks/>
            </p:cNvSpPr>
            <p:nvPr/>
          </p:nvSpPr>
          <p:spPr bwMode="auto">
            <a:xfrm>
              <a:off x="661988" y="1406525"/>
              <a:ext cx="187325" cy="250825"/>
            </a:xfrm>
            <a:custGeom>
              <a:avLst/>
              <a:gdLst>
                <a:gd name="T0" fmla="*/ 15 w 69"/>
                <a:gd name="T1" fmla="*/ 92 h 92"/>
                <a:gd name="T2" fmla="*/ 59 w 69"/>
                <a:gd name="T3" fmla="*/ 56 h 92"/>
                <a:gd name="T4" fmla="*/ 54 w 69"/>
                <a:gd name="T5" fmla="*/ 0 h 92"/>
                <a:gd name="T6" fmla="*/ 11 w 69"/>
                <a:gd name="T7" fmla="*/ 36 h 92"/>
                <a:gd name="T8" fmla="*/ 15 w 6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92">
                  <a:moveTo>
                    <a:pt x="15" y="92"/>
                  </a:moveTo>
                  <a:cubicBezTo>
                    <a:pt x="15" y="92"/>
                    <a:pt x="48" y="81"/>
                    <a:pt x="59" y="56"/>
                  </a:cubicBezTo>
                  <a:cubicBezTo>
                    <a:pt x="69" y="30"/>
                    <a:pt x="54" y="0"/>
                    <a:pt x="54" y="0"/>
                  </a:cubicBezTo>
                  <a:cubicBezTo>
                    <a:pt x="54" y="0"/>
                    <a:pt x="21" y="10"/>
                    <a:pt x="11" y="36"/>
                  </a:cubicBezTo>
                  <a:cubicBezTo>
                    <a:pt x="0" y="61"/>
                    <a:pt x="15" y="92"/>
                    <a:pt x="15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90" name="Freeform 77"/>
            <p:cNvSpPr>
              <a:spLocks/>
            </p:cNvSpPr>
            <p:nvPr/>
          </p:nvSpPr>
          <p:spPr bwMode="auto">
            <a:xfrm>
              <a:off x="593725" y="1357313"/>
              <a:ext cx="130175" cy="109537"/>
            </a:xfrm>
            <a:custGeom>
              <a:avLst/>
              <a:gdLst>
                <a:gd name="T0" fmla="*/ 17 w 48"/>
                <a:gd name="T1" fmla="*/ 8 h 40"/>
                <a:gd name="T2" fmla="*/ 0 w 48"/>
                <a:gd name="T3" fmla="*/ 34 h 40"/>
                <a:gd name="T4" fmla="*/ 31 w 48"/>
                <a:gd name="T5" fmla="*/ 33 h 40"/>
                <a:gd name="T6" fmla="*/ 48 w 48"/>
                <a:gd name="T7" fmla="*/ 7 h 40"/>
                <a:gd name="T8" fmla="*/ 17 w 48"/>
                <a:gd name="T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0">
                  <a:moveTo>
                    <a:pt x="17" y="8"/>
                  </a:moveTo>
                  <a:cubicBezTo>
                    <a:pt x="4" y="15"/>
                    <a:pt x="0" y="34"/>
                    <a:pt x="0" y="34"/>
                  </a:cubicBezTo>
                  <a:cubicBezTo>
                    <a:pt x="0" y="34"/>
                    <a:pt x="18" y="40"/>
                    <a:pt x="31" y="33"/>
                  </a:cubicBezTo>
                  <a:cubicBezTo>
                    <a:pt x="45" y="25"/>
                    <a:pt x="48" y="7"/>
                    <a:pt x="48" y="7"/>
                  </a:cubicBezTo>
                  <a:cubicBezTo>
                    <a:pt x="48" y="7"/>
                    <a:pt x="31" y="0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91" name="Freeform 78"/>
            <p:cNvSpPr>
              <a:spLocks/>
            </p:cNvSpPr>
            <p:nvPr/>
          </p:nvSpPr>
          <p:spPr bwMode="auto">
            <a:xfrm>
              <a:off x="4778375" y="965200"/>
              <a:ext cx="201612" cy="141287"/>
            </a:xfrm>
            <a:custGeom>
              <a:avLst/>
              <a:gdLst>
                <a:gd name="T0" fmla="*/ 30 w 74"/>
                <a:gd name="T1" fmla="*/ 45 h 52"/>
                <a:gd name="T2" fmla="*/ 74 w 74"/>
                <a:gd name="T3" fmla="*/ 38 h 52"/>
                <a:gd name="T4" fmla="*/ 43 w 74"/>
                <a:gd name="T5" fmla="*/ 7 h 52"/>
                <a:gd name="T6" fmla="*/ 0 w 74"/>
                <a:gd name="T7" fmla="*/ 14 h 52"/>
                <a:gd name="T8" fmla="*/ 30 w 74"/>
                <a:gd name="T9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2">
                  <a:moveTo>
                    <a:pt x="30" y="45"/>
                  </a:moveTo>
                  <a:cubicBezTo>
                    <a:pt x="51" y="52"/>
                    <a:pt x="74" y="38"/>
                    <a:pt x="74" y="38"/>
                  </a:cubicBezTo>
                  <a:cubicBezTo>
                    <a:pt x="74" y="38"/>
                    <a:pt x="64" y="14"/>
                    <a:pt x="43" y="7"/>
                  </a:cubicBezTo>
                  <a:cubicBezTo>
                    <a:pt x="23" y="0"/>
                    <a:pt x="0" y="14"/>
                    <a:pt x="0" y="14"/>
                  </a:cubicBezTo>
                  <a:cubicBezTo>
                    <a:pt x="0" y="14"/>
                    <a:pt x="10" y="38"/>
                    <a:pt x="3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92" name="Freeform 79"/>
            <p:cNvSpPr>
              <a:spLocks/>
            </p:cNvSpPr>
            <p:nvPr/>
          </p:nvSpPr>
          <p:spPr bwMode="auto">
            <a:xfrm>
              <a:off x="4854575" y="779463"/>
              <a:ext cx="204787" cy="227012"/>
            </a:xfrm>
            <a:custGeom>
              <a:avLst/>
              <a:gdLst>
                <a:gd name="T0" fmla="*/ 66 w 75"/>
                <a:gd name="T1" fmla="*/ 83 h 83"/>
                <a:gd name="T2" fmla="*/ 59 w 75"/>
                <a:gd name="T3" fmla="*/ 27 h 83"/>
                <a:gd name="T4" fmla="*/ 9 w 75"/>
                <a:gd name="T5" fmla="*/ 0 h 83"/>
                <a:gd name="T6" fmla="*/ 16 w 75"/>
                <a:gd name="T7" fmla="*/ 56 h 83"/>
                <a:gd name="T8" fmla="*/ 66 w 75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83">
                  <a:moveTo>
                    <a:pt x="66" y="83"/>
                  </a:moveTo>
                  <a:cubicBezTo>
                    <a:pt x="66" y="83"/>
                    <a:pt x="75" y="49"/>
                    <a:pt x="59" y="27"/>
                  </a:cubicBezTo>
                  <a:cubicBezTo>
                    <a:pt x="43" y="4"/>
                    <a:pt x="9" y="0"/>
                    <a:pt x="9" y="0"/>
                  </a:cubicBezTo>
                  <a:cubicBezTo>
                    <a:pt x="9" y="0"/>
                    <a:pt x="0" y="34"/>
                    <a:pt x="16" y="56"/>
                  </a:cubicBezTo>
                  <a:cubicBezTo>
                    <a:pt x="32" y="79"/>
                    <a:pt x="66" y="83"/>
                    <a:pt x="6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93" name="Freeform 80"/>
            <p:cNvSpPr>
              <a:spLocks/>
            </p:cNvSpPr>
            <p:nvPr/>
          </p:nvSpPr>
          <p:spPr bwMode="auto">
            <a:xfrm>
              <a:off x="5067300" y="798513"/>
              <a:ext cx="82550" cy="150812"/>
            </a:xfrm>
            <a:custGeom>
              <a:avLst/>
              <a:gdLst>
                <a:gd name="T0" fmla="*/ 14 w 30"/>
                <a:gd name="T1" fmla="*/ 55 h 55"/>
                <a:gd name="T2" fmla="*/ 30 w 30"/>
                <a:gd name="T3" fmla="*/ 28 h 55"/>
                <a:gd name="T4" fmla="*/ 17 w 30"/>
                <a:gd name="T5" fmla="*/ 0 h 55"/>
                <a:gd name="T6" fmla="*/ 1 w 30"/>
                <a:gd name="T7" fmla="*/ 27 h 55"/>
                <a:gd name="T8" fmla="*/ 14 w 30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5">
                  <a:moveTo>
                    <a:pt x="14" y="55"/>
                  </a:moveTo>
                  <a:cubicBezTo>
                    <a:pt x="14" y="55"/>
                    <a:pt x="29" y="44"/>
                    <a:pt x="30" y="28"/>
                  </a:cubicBezTo>
                  <a:cubicBezTo>
                    <a:pt x="30" y="13"/>
                    <a:pt x="17" y="0"/>
                    <a:pt x="17" y="0"/>
                  </a:cubicBezTo>
                  <a:cubicBezTo>
                    <a:pt x="17" y="0"/>
                    <a:pt x="1" y="12"/>
                    <a:pt x="1" y="27"/>
                  </a:cubicBezTo>
                  <a:cubicBezTo>
                    <a:pt x="0" y="42"/>
                    <a:pt x="14" y="55"/>
                    <a:pt x="14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94" name="Freeform 81"/>
            <p:cNvSpPr>
              <a:spLocks/>
            </p:cNvSpPr>
            <p:nvPr/>
          </p:nvSpPr>
          <p:spPr bwMode="auto">
            <a:xfrm>
              <a:off x="3732213" y="385763"/>
              <a:ext cx="149225" cy="250825"/>
            </a:xfrm>
            <a:custGeom>
              <a:avLst/>
              <a:gdLst>
                <a:gd name="T0" fmla="*/ 52 w 55"/>
                <a:gd name="T1" fmla="*/ 49 h 92"/>
                <a:gd name="T2" fmla="*/ 33 w 55"/>
                <a:gd name="T3" fmla="*/ 0 h 92"/>
                <a:gd name="T4" fmla="*/ 3 w 55"/>
                <a:gd name="T5" fmla="*/ 43 h 92"/>
                <a:gd name="T6" fmla="*/ 22 w 55"/>
                <a:gd name="T7" fmla="*/ 92 h 92"/>
                <a:gd name="T8" fmla="*/ 52 w 55"/>
                <a:gd name="T9" fmla="*/ 4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92">
                  <a:moveTo>
                    <a:pt x="52" y="49"/>
                  </a:moveTo>
                  <a:cubicBezTo>
                    <a:pt x="55" y="23"/>
                    <a:pt x="33" y="0"/>
                    <a:pt x="33" y="0"/>
                  </a:cubicBezTo>
                  <a:cubicBezTo>
                    <a:pt x="33" y="0"/>
                    <a:pt x="7" y="17"/>
                    <a:pt x="3" y="43"/>
                  </a:cubicBezTo>
                  <a:cubicBezTo>
                    <a:pt x="0" y="68"/>
                    <a:pt x="22" y="92"/>
                    <a:pt x="22" y="92"/>
                  </a:cubicBezTo>
                  <a:cubicBezTo>
                    <a:pt x="22" y="92"/>
                    <a:pt x="48" y="74"/>
                    <a:pt x="52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95" name="Freeform 82"/>
            <p:cNvSpPr>
              <a:spLocks/>
            </p:cNvSpPr>
            <p:nvPr/>
          </p:nvSpPr>
          <p:spPr bwMode="auto">
            <a:xfrm>
              <a:off x="3873500" y="531813"/>
              <a:ext cx="147637" cy="147637"/>
            </a:xfrm>
            <a:custGeom>
              <a:avLst/>
              <a:gdLst>
                <a:gd name="T0" fmla="*/ 40 w 54"/>
                <a:gd name="T1" fmla="*/ 40 h 54"/>
                <a:gd name="T2" fmla="*/ 52 w 54"/>
                <a:gd name="T3" fmla="*/ 1 h 54"/>
                <a:gd name="T4" fmla="*/ 13 w 54"/>
                <a:gd name="T5" fmla="*/ 14 h 54"/>
                <a:gd name="T6" fmla="*/ 2 w 54"/>
                <a:gd name="T7" fmla="*/ 53 h 54"/>
                <a:gd name="T8" fmla="*/ 40 w 54"/>
                <a:gd name="T9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40" y="40"/>
                  </a:moveTo>
                  <a:cubicBezTo>
                    <a:pt x="54" y="26"/>
                    <a:pt x="52" y="1"/>
                    <a:pt x="52" y="1"/>
                  </a:cubicBezTo>
                  <a:cubicBezTo>
                    <a:pt x="52" y="1"/>
                    <a:pt x="27" y="0"/>
                    <a:pt x="13" y="14"/>
                  </a:cubicBezTo>
                  <a:cubicBezTo>
                    <a:pt x="0" y="29"/>
                    <a:pt x="2" y="53"/>
                    <a:pt x="2" y="53"/>
                  </a:cubicBezTo>
                  <a:cubicBezTo>
                    <a:pt x="2" y="53"/>
                    <a:pt x="27" y="54"/>
                    <a:pt x="4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96" name="Freeform 83"/>
            <p:cNvSpPr>
              <a:spLocks/>
            </p:cNvSpPr>
            <p:nvPr/>
          </p:nvSpPr>
          <p:spPr bwMode="auto">
            <a:xfrm>
              <a:off x="3949700" y="630238"/>
              <a:ext cx="250825" cy="149225"/>
            </a:xfrm>
            <a:custGeom>
              <a:avLst/>
              <a:gdLst>
                <a:gd name="T0" fmla="*/ 0 w 92"/>
                <a:gd name="T1" fmla="*/ 34 h 55"/>
                <a:gd name="T2" fmla="*/ 50 w 92"/>
                <a:gd name="T3" fmla="*/ 52 h 55"/>
                <a:gd name="T4" fmla="*/ 92 w 92"/>
                <a:gd name="T5" fmla="*/ 21 h 55"/>
                <a:gd name="T6" fmla="*/ 43 w 92"/>
                <a:gd name="T7" fmla="*/ 4 h 55"/>
                <a:gd name="T8" fmla="*/ 0 w 92"/>
                <a:gd name="T9" fmla="*/ 3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5">
                  <a:moveTo>
                    <a:pt x="0" y="34"/>
                  </a:moveTo>
                  <a:cubicBezTo>
                    <a:pt x="0" y="34"/>
                    <a:pt x="24" y="55"/>
                    <a:pt x="50" y="52"/>
                  </a:cubicBezTo>
                  <a:cubicBezTo>
                    <a:pt x="75" y="48"/>
                    <a:pt x="92" y="21"/>
                    <a:pt x="92" y="21"/>
                  </a:cubicBezTo>
                  <a:cubicBezTo>
                    <a:pt x="92" y="21"/>
                    <a:pt x="68" y="0"/>
                    <a:pt x="43" y="4"/>
                  </a:cubicBezTo>
                  <a:cubicBezTo>
                    <a:pt x="17" y="7"/>
                    <a:pt x="0" y="34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97" name="Freeform 84"/>
            <p:cNvSpPr>
              <a:spLocks/>
            </p:cNvSpPr>
            <p:nvPr/>
          </p:nvSpPr>
          <p:spPr bwMode="auto">
            <a:xfrm>
              <a:off x="1069975" y="2217738"/>
              <a:ext cx="161925" cy="247650"/>
            </a:xfrm>
            <a:custGeom>
              <a:avLst/>
              <a:gdLst>
                <a:gd name="T0" fmla="*/ 18 w 59"/>
                <a:gd name="T1" fmla="*/ 0 h 91"/>
                <a:gd name="T2" fmla="*/ 6 w 59"/>
                <a:gd name="T3" fmla="*/ 51 h 91"/>
                <a:gd name="T4" fmla="*/ 41 w 59"/>
                <a:gd name="T5" fmla="*/ 91 h 91"/>
                <a:gd name="T6" fmla="*/ 53 w 59"/>
                <a:gd name="T7" fmla="*/ 40 h 91"/>
                <a:gd name="T8" fmla="*/ 18 w 59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91">
                  <a:moveTo>
                    <a:pt x="18" y="0"/>
                  </a:moveTo>
                  <a:cubicBezTo>
                    <a:pt x="18" y="0"/>
                    <a:pt x="0" y="26"/>
                    <a:pt x="6" y="51"/>
                  </a:cubicBezTo>
                  <a:cubicBezTo>
                    <a:pt x="12" y="76"/>
                    <a:pt x="41" y="91"/>
                    <a:pt x="41" y="91"/>
                  </a:cubicBezTo>
                  <a:cubicBezTo>
                    <a:pt x="41" y="91"/>
                    <a:pt x="59" y="65"/>
                    <a:pt x="53" y="40"/>
                  </a:cubicBezTo>
                  <a:cubicBezTo>
                    <a:pt x="47" y="15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98" name="Freeform 85"/>
            <p:cNvSpPr>
              <a:spLocks/>
            </p:cNvSpPr>
            <p:nvPr/>
          </p:nvSpPr>
          <p:spPr bwMode="auto">
            <a:xfrm>
              <a:off x="917575" y="2211388"/>
              <a:ext cx="136525" cy="180975"/>
            </a:xfrm>
            <a:custGeom>
              <a:avLst/>
              <a:gdLst>
                <a:gd name="T0" fmla="*/ 8 w 50"/>
                <a:gd name="T1" fmla="*/ 26 h 66"/>
                <a:gd name="T2" fmla="*/ 11 w 50"/>
                <a:gd name="T3" fmla="*/ 66 h 66"/>
                <a:gd name="T4" fmla="*/ 42 w 50"/>
                <a:gd name="T5" fmla="*/ 40 h 66"/>
                <a:gd name="T6" fmla="*/ 39 w 50"/>
                <a:gd name="T7" fmla="*/ 0 h 66"/>
                <a:gd name="T8" fmla="*/ 8 w 50"/>
                <a:gd name="T9" fmla="*/ 2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66">
                  <a:moveTo>
                    <a:pt x="8" y="26"/>
                  </a:moveTo>
                  <a:cubicBezTo>
                    <a:pt x="0" y="44"/>
                    <a:pt x="11" y="66"/>
                    <a:pt x="11" y="66"/>
                  </a:cubicBezTo>
                  <a:cubicBezTo>
                    <a:pt x="11" y="66"/>
                    <a:pt x="35" y="59"/>
                    <a:pt x="42" y="40"/>
                  </a:cubicBezTo>
                  <a:cubicBezTo>
                    <a:pt x="50" y="22"/>
                    <a:pt x="39" y="0"/>
                    <a:pt x="39" y="0"/>
                  </a:cubicBezTo>
                  <a:cubicBezTo>
                    <a:pt x="39" y="0"/>
                    <a:pt x="15" y="8"/>
                    <a:pt x="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99" name="Freeform 86"/>
            <p:cNvSpPr>
              <a:spLocks/>
            </p:cNvSpPr>
            <p:nvPr/>
          </p:nvSpPr>
          <p:spPr bwMode="auto">
            <a:xfrm>
              <a:off x="719138" y="2163763"/>
              <a:ext cx="220662" cy="184150"/>
            </a:xfrm>
            <a:custGeom>
              <a:avLst/>
              <a:gdLst>
                <a:gd name="T0" fmla="*/ 29 w 81"/>
                <a:gd name="T1" fmla="*/ 13 h 68"/>
                <a:gd name="T2" fmla="*/ 0 w 81"/>
                <a:gd name="T3" fmla="*/ 57 h 68"/>
                <a:gd name="T4" fmla="*/ 53 w 81"/>
                <a:gd name="T5" fmla="*/ 55 h 68"/>
                <a:gd name="T6" fmla="*/ 81 w 81"/>
                <a:gd name="T7" fmla="*/ 11 h 68"/>
                <a:gd name="T8" fmla="*/ 29 w 81"/>
                <a:gd name="T9" fmla="*/ 1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8">
                  <a:moveTo>
                    <a:pt x="29" y="13"/>
                  </a:moveTo>
                  <a:cubicBezTo>
                    <a:pt x="6" y="26"/>
                    <a:pt x="0" y="57"/>
                    <a:pt x="0" y="57"/>
                  </a:cubicBezTo>
                  <a:cubicBezTo>
                    <a:pt x="0" y="57"/>
                    <a:pt x="30" y="68"/>
                    <a:pt x="53" y="55"/>
                  </a:cubicBezTo>
                  <a:cubicBezTo>
                    <a:pt x="75" y="43"/>
                    <a:pt x="81" y="11"/>
                    <a:pt x="81" y="11"/>
                  </a:cubicBezTo>
                  <a:cubicBezTo>
                    <a:pt x="81" y="11"/>
                    <a:pt x="51" y="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00" name="Freeform 87"/>
            <p:cNvSpPr>
              <a:spLocks/>
            </p:cNvSpPr>
            <p:nvPr/>
          </p:nvSpPr>
          <p:spPr bwMode="auto">
            <a:xfrm>
              <a:off x="5953125" y="2420938"/>
              <a:ext cx="246062" cy="161925"/>
            </a:xfrm>
            <a:custGeom>
              <a:avLst/>
              <a:gdLst>
                <a:gd name="T0" fmla="*/ 90 w 90"/>
                <a:gd name="T1" fmla="*/ 41 h 59"/>
                <a:gd name="T2" fmla="*/ 51 w 90"/>
                <a:gd name="T3" fmla="*/ 6 h 59"/>
                <a:gd name="T4" fmla="*/ 0 w 90"/>
                <a:gd name="T5" fmla="*/ 19 h 59"/>
                <a:gd name="T6" fmla="*/ 39 w 90"/>
                <a:gd name="T7" fmla="*/ 53 h 59"/>
                <a:gd name="T8" fmla="*/ 90 w 90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9">
                  <a:moveTo>
                    <a:pt x="90" y="41"/>
                  </a:moveTo>
                  <a:cubicBezTo>
                    <a:pt x="90" y="41"/>
                    <a:pt x="76" y="12"/>
                    <a:pt x="51" y="6"/>
                  </a:cubicBezTo>
                  <a:cubicBezTo>
                    <a:pt x="26" y="0"/>
                    <a:pt x="0" y="19"/>
                    <a:pt x="0" y="19"/>
                  </a:cubicBezTo>
                  <a:cubicBezTo>
                    <a:pt x="0" y="19"/>
                    <a:pt x="14" y="47"/>
                    <a:pt x="39" y="53"/>
                  </a:cubicBezTo>
                  <a:cubicBezTo>
                    <a:pt x="64" y="59"/>
                    <a:pt x="90" y="41"/>
                    <a:pt x="90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01" name="Freeform 88"/>
            <p:cNvSpPr>
              <a:spLocks/>
            </p:cNvSpPr>
            <p:nvPr/>
          </p:nvSpPr>
          <p:spPr bwMode="auto">
            <a:xfrm>
              <a:off x="5891213" y="2554288"/>
              <a:ext cx="147637" cy="150812"/>
            </a:xfrm>
            <a:custGeom>
              <a:avLst/>
              <a:gdLst>
                <a:gd name="T0" fmla="*/ 50 w 54"/>
                <a:gd name="T1" fmla="*/ 55 h 55"/>
                <a:gd name="T2" fmla="*/ 41 w 54"/>
                <a:gd name="T3" fmla="*/ 16 h 55"/>
                <a:gd name="T4" fmla="*/ 4 w 54"/>
                <a:gd name="T5" fmla="*/ 0 h 55"/>
                <a:gd name="T6" fmla="*/ 12 w 54"/>
                <a:gd name="T7" fmla="*/ 40 h 55"/>
                <a:gd name="T8" fmla="*/ 50 w 54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50" y="55"/>
                  </a:moveTo>
                  <a:cubicBezTo>
                    <a:pt x="50" y="55"/>
                    <a:pt x="54" y="31"/>
                    <a:pt x="41" y="16"/>
                  </a:cubicBezTo>
                  <a:cubicBezTo>
                    <a:pt x="29" y="1"/>
                    <a:pt x="4" y="0"/>
                    <a:pt x="4" y="0"/>
                  </a:cubicBezTo>
                  <a:cubicBezTo>
                    <a:pt x="4" y="0"/>
                    <a:pt x="0" y="24"/>
                    <a:pt x="12" y="40"/>
                  </a:cubicBezTo>
                  <a:cubicBezTo>
                    <a:pt x="25" y="55"/>
                    <a:pt x="50" y="55"/>
                    <a:pt x="50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02" name="Freeform 89"/>
            <p:cNvSpPr>
              <a:spLocks/>
            </p:cNvSpPr>
            <p:nvPr/>
          </p:nvSpPr>
          <p:spPr bwMode="auto">
            <a:xfrm>
              <a:off x="5781675" y="2620963"/>
              <a:ext cx="136525" cy="252412"/>
            </a:xfrm>
            <a:custGeom>
              <a:avLst/>
              <a:gdLst>
                <a:gd name="T0" fmla="*/ 24 w 50"/>
                <a:gd name="T1" fmla="*/ 0 h 93"/>
                <a:gd name="T2" fmla="*/ 1 w 50"/>
                <a:gd name="T3" fmla="*/ 47 h 93"/>
                <a:gd name="T4" fmla="*/ 27 w 50"/>
                <a:gd name="T5" fmla="*/ 93 h 93"/>
                <a:gd name="T6" fmla="*/ 49 w 50"/>
                <a:gd name="T7" fmla="*/ 46 h 93"/>
                <a:gd name="T8" fmla="*/ 24 w 50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93">
                  <a:moveTo>
                    <a:pt x="24" y="0"/>
                  </a:moveTo>
                  <a:cubicBezTo>
                    <a:pt x="24" y="0"/>
                    <a:pt x="0" y="22"/>
                    <a:pt x="1" y="47"/>
                  </a:cubicBezTo>
                  <a:cubicBezTo>
                    <a:pt x="2" y="73"/>
                    <a:pt x="27" y="93"/>
                    <a:pt x="27" y="93"/>
                  </a:cubicBezTo>
                  <a:cubicBezTo>
                    <a:pt x="27" y="93"/>
                    <a:pt x="50" y="72"/>
                    <a:pt x="49" y="46"/>
                  </a:cubicBezTo>
                  <a:cubicBezTo>
                    <a:pt x="49" y="20"/>
                    <a:pt x="24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03" name="Freeform 90"/>
            <p:cNvSpPr>
              <a:spLocks/>
            </p:cNvSpPr>
            <p:nvPr/>
          </p:nvSpPr>
          <p:spPr bwMode="auto">
            <a:xfrm>
              <a:off x="5838825" y="969963"/>
              <a:ext cx="223837" cy="182562"/>
            </a:xfrm>
            <a:custGeom>
              <a:avLst/>
              <a:gdLst>
                <a:gd name="T0" fmla="*/ 30 w 82"/>
                <a:gd name="T1" fmla="*/ 55 h 67"/>
                <a:gd name="T2" fmla="*/ 82 w 82"/>
                <a:gd name="T3" fmla="*/ 56 h 67"/>
                <a:gd name="T4" fmla="*/ 53 w 82"/>
                <a:gd name="T5" fmla="*/ 12 h 67"/>
                <a:gd name="T6" fmla="*/ 0 w 82"/>
                <a:gd name="T7" fmla="*/ 11 h 67"/>
                <a:gd name="T8" fmla="*/ 30 w 82"/>
                <a:gd name="T9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7">
                  <a:moveTo>
                    <a:pt x="30" y="55"/>
                  </a:moveTo>
                  <a:cubicBezTo>
                    <a:pt x="53" y="67"/>
                    <a:pt x="82" y="56"/>
                    <a:pt x="82" y="56"/>
                  </a:cubicBezTo>
                  <a:cubicBezTo>
                    <a:pt x="82" y="56"/>
                    <a:pt x="76" y="24"/>
                    <a:pt x="53" y="12"/>
                  </a:cubicBezTo>
                  <a:cubicBezTo>
                    <a:pt x="30" y="0"/>
                    <a:pt x="0" y="11"/>
                    <a:pt x="0" y="11"/>
                  </a:cubicBezTo>
                  <a:cubicBezTo>
                    <a:pt x="0" y="11"/>
                    <a:pt x="7" y="43"/>
                    <a:pt x="30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04" name="Freeform 91"/>
            <p:cNvSpPr>
              <a:spLocks/>
            </p:cNvSpPr>
            <p:nvPr/>
          </p:nvSpPr>
          <p:spPr bwMode="auto">
            <a:xfrm>
              <a:off x="5743575" y="1068388"/>
              <a:ext cx="136525" cy="177800"/>
            </a:xfrm>
            <a:custGeom>
              <a:avLst/>
              <a:gdLst>
                <a:gd name="T0" fmla="*/ 10 w 50"/>
                <a:gd name="T1" fmla="*/ 0 h 65"/>
                <a:gd name="T2" fmla="*/ 8 w 50"/>
                <a:gd name="T3" fmla="*/ 41 h 65"/>
                <a:gd name="T4" fmla="*/ 40 w 50"/>
                <a:gd name="T5" fmla="*/ 65 h 65"/>
                <a:gd name="T6" fmla="*/ 42 w 50"/>
                <a:gd name="T7" fmla="*/ 25 h 65"/>
                <a:gd name="T8" fmla="*/ 10 w 50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65">
                  <a:moveTo>
                    <a:pt x="10" y="0"/>
                  </a:moveTo>
                  <a:cubicBezTo>
                    <a:pt x="10" y="0"/>
                    <a:pt x="0" y="23"/>
                    <a:pt x="8" y="41"/>
                  </a:cubicBezTo>
                  <a:cubicBezTo>
                    <a:pt x="17" y="59"/>
                    <a:pt x="40" y="65"/>
                    <a:pt x="40" y="65"/>
                  </a:cubicBezTo>
                  <a:cubicBezTo>
                    <a:pt x="40" y="65"/>
                    <a:pt x="50" y="43"/>
                    <a:pt x="42" y="25"/>
                  </a:cubicBezTo>
                  <a:cubicBezTo>
                    <a:pt x="33" y="7"/>
                    <a:pt x="10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05" name="Freeform 92"/>
            <p:cNvSpPr>
              <a:spLocks/>
            </p:cNvSpPr>
            <p:nvPr/>
          </p:nvSpPr>
          <p:spPr bwMode="auto">
            <a:xfrm>
              <a:off x="5594350" y="1120775"/>
              <a:ext cx="157162" cy="247650"/>
            </a:xfrm>
            <a:custGeom>
              <a:avLst/>
              <a:gdLst>
                <a:gd name="T0" fmla="*/ 53 w 58"/>
                <a:gd name="T1" fmla="*/ 50 h 91"/>
                <a:gd name="T2" fmla="*/ 39 w 58"/>
                <a:gd name="T3" fmla="*/ 0 h 91"/>
                <a:gd name="T4" fmla="*/ 5 w 58"/>
                <a:gd name="T5" fmla="*/ 40 h 91"/>
                <a:gd name="T6" fmla="*/ 19 w 58"/>
                <a:gd name="T7" fmla="*/ 91 h 91"/>
                <a:gd name="T8" fmla="*/ 53 w 58"/>
                <a:gd name="T9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91">
                  <a:moveTo>
                    <a:pt x="53" y="50"/>
                  </a:moveTo>
                  <a:cubicBezTo>
                    <a:pt x="58" y="25"/>
                    <a:pt x="39" y="0"/>
                    <a:pt x="39" y="0"/>
                  </a:cubicBezTo>
                  <a:cubicBezTo>
                    <a:pt x="39" y="0"/>
                    <a:pt x="11" y="15"/>
                    <a:pt x="5" y="40"/>
                  </a:cubicBezTo>
                  <a:cubicBezTo>
                    <a:pt x="0" y="65"/>
                    <a:pt x="19" y="91"/>
                    <a:pt x="19" y="91"/>
                  </a:cubicBezTo>
                  <a:cubicBezTo>
                    <a:pt x="19" y="91"/>
                    <a:pt x="47" y="75"/>
                    <a:pt x="53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06" name="Freeform 93"/>
            <p:cNvSpPr>
              <a:spLocks/>
            </p:cNvSpPr>
            <p:nvPr/>
          </p:nvSpPr>
          <p:spPr bwMode="auto">
            <a:xfrm>
              <a:off x="2938463" y="31750"/>
              <a:ext cx="185737" cy="217487"/>
            </a:xfrm>
            <a:custGeom>
              <a:avLst/>
              <a:gdLst>
                <a:gd name="T0" fmla="*/ 55 w 68"/>
                <a:gd name="T1" fmla="*/ 52 h 80"/>
                <a:gd name="T2" fmla="*/ 57 w 68"/>
                <a:gd name="T3" fmla="*/ 0 h 80"/>
                <a:gd name="T4" fmla="*/ 13 w 68"/>
                <a:gd name="T5" fmla="*/ 28 h 80"/>
                <a:gd name="T6" fmla="*/ 10 w 68"/>
                <a:gd name="T7" fmla="*/ 80 h 80"/>
                <a:gd name="T8" fmla="*/ 55 w 68"/>
                <a:gd name="T9" fmla="*/ 5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80">
                  <a:moveTo>
                    <a:pt x="55" y="52"/>
                  </a:moveTo>
                  <a:cubicBezTo>
                    <a:pt x="68" y="30"/>
                    <a:pt x="57" y="0"/>
                    <a:pt x="57" y="0"/>
                  </a:cubicBezTo>
                  <a:cubicBezTo>
                    <a:pt x="57" y="0"/>
                    <a:pt x="26" y="6"/>
                    <a:pt x="13" y="28"/>
                  </a:cubicBezTo>
                  <a:cubicBezTo>
                    <a:pt x="0" y="50"/>
                    <a:pt x="10" y="80"/>
                    <a:pt x="10" y="80"/>
                  </a:cubicBezTo>
                  <a:cubicBezTo>
                    <a:pt x="10" y="80"/>
                    <a:pt x="42" y="74"/>
                    <a:pt x="55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07" name="Freeform 94"/>
            <p:cNvSpPr>
              <a:spLocks/>
            </p:cNvSpPr>
            <p:nvPr/>
          </p:nvSpPr>
          <p:spPr bwMode="auto">
            <a:xfrm>
              <a:off x="3030538" y="217488"/>
              <a:ext cx="182562" cy="134937"/>
            </a:xfrm>
            <a:custGeom>
              <a:avLst/>
              <a:gdLst>
                <a:gd name="T0" fmla="*/ 0 w 67"/>
                <a:gd name="T1" fmla="*/ 39 h 50"/>
                <a:gd name="T2" fmla="*/ 41 w 67"/>
                <a:gd name="T3" fmla="*/ 42 h 50"/>
                <a:gd name="T4" fmla="*/ 67 w 67"/>
                <a:gd name="T5" fmla="*/ 10 h 50"/>
                <a:gd name="T6" fmla="*/ 26 w 67"/>
                <a:gd name="T7" fmla="*/ 7 h 50"/>
                <a:gd name="T8" fmla="*/ 0 w 67"/>
                <a:gd name="T9" fmla="*/ 3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50">
                  <a:moveTo>
                    <a:pt x="0" y="39"/>
                  </a:moveTo>
                  <a:cubicBezTo>
                    <a:pt x="0" y="39"/>
                    <a:pt x="23" y="50"/>
                    <a:pt x="41" y="42"/>
                  </a:cubicBezTo>
                  <a:cubicBezTo>
                    <a:pt x="59" y="34"/>
                    <a:pt x="67" y="10"/>
                    <a:pt x="67" y="10"/>
                  </a:cubicBezTo>
                  <a:cubicBezTo>
                    <a:pt x="67" y="10"/>
                    <a:pt x="44" y="0"/>
                    <a:pt x="26" y="7"/>
                  </a:cubicBezTo>
                  <a:cubicBezTo>
                    <a:pt x="8" y="15"/>
                    <a:pt x="0" y="39"/>
                    <a:pt x="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08" name="Freeform 95"/>
            <p:cNvSpPr>
              <a:spLocks/>
            </p:cNvSpPr>
            <p:nvPr/>
          </p:nvSpPr>
          <p:spPr bwMode="auto">
            <a:xfrm>
              <a:off x="3079750" y="344488"/>
              <a:ext cx="246062" cy="163512"/>
            </a:xfrm>
            <a:custGeom>
              <a:avLst/>
              <a:gdLst>
                <a:gd name="T0" fmla="*/ 0 w 90"/>
                <a:gd name="T1" fmla="*/ 18 h 60"/>
                <a:gd name="T2" fmla="*/ 39 w 90"/>
                <a:gd name="T3" fmla="*/ 53 h 60"/>
                <a:gd name="T4" fmla="*/ 90 w 90"/>
                <a:gd name="T5" fmla="*/ 41 h 60"/>
                <a:gd name="T6" fmla="*/ 51 w 90"/>
                <a:gd name="T7" fmla="*/ 6 h 60"/>
                <a:gd name="T8" fmla="*/ 0 w 90"/>
                <a:gd name="T9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0">
                  <a:moveTo>
                    <a:pt x="0" y="18"/>
                  </a:moveTo>
                  <a:cubicBezTo>
                    <a:pt x="0" y="18"/>
                    <a:pt x="14" y="47"/>
                    <a:pt x="39" y="53"/>
                  </a:cubicBezTo>
                  <a:cubicBezTo>
                    <a:pt x="64" y="60"/>
                    <a:pt x="90" y="41"/>
                    <a:pt x="90" y="41"/>
                  </a:cubicBezTo>
                  <a:cubicBezTo>
                    <a:pt x="90" y="41"/>
                    <a:pt x="76" y="13"/>
                    <a:pt x="51" y="6"/>
                  </a:cubicBezTo>
                  <a:cubicBezTo>
                    <a:pt x="26" y="0"/>
                    <a:pt x="0" y="18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09" name="Freeform 96"/>
            <p:cNvSpPr>
              <a:spLocks/>
            </p:cNvSpPr>
            <p:nvPr/>
          </p:nvSpPr>
          <p:spPr bwMode="auto">
            <a:xfrm>
              <a:off x="2270125" y="1570038"/>
              <a:ext cx="120650" cy="144462"/>
            </a:xfrm>
            <a:custGeom>
              <a:avLst/>
              <a:gdLst>
                <a:gd name="T0" fmla="*/ 9 w 44"/>
                <a:gd name="T1" fmla="*/ 18 h 53"/>
                <a:gd name="T2" fmla="*/ 7 w 44"/>
                <a:gd name="T3" fmla="*/ 53 h 53"/>
                <a:gd name="T4" fmla="*/ 36 w 44"/>
                <a:gd name="T5" fmla="*/ 34 h 53"/>
                <a:gd name="T6" fmla="*/ 38 w 44"/>
                <a:gd name="T7" fmla="*/ 0 h 53"/>
                <a:gd name="T8" fmla="*/ 9 w 44"/>
                <a:gd name="T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3">
                  <a:moveTo>
                    <a:pt x="9" y="18"/>
                  </a:moveTo>
                  <a:cubicBezTo>
                    <a:pt x="0" y="33"/>
                    <a:pt x="7" y="53"/>
                    <a:pt x="7" y="53"/>
                  </a:cubicBezTo>
                  <a:cubicBezTo>
                    <a:pt x="7" y="53"/>
                    <a:pt x="28" y="49"/>
                    <a:pt x="36" y="34"/>
                  </a:cubicBezTo>
                  <a:cubicBezTo>
                    <a:pt x="44" y="20"/>
                    <a:pt x="38" y="0"/>
                    <a:pt x="38" y="0"/>
                  </a:cubicBezTo>
                  <a:cubicBezTo>
                    <a:pt x="38" y="0"/>
                    <a:pt x="17" y="4"/>
                    <a:pt x="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10" name="Freeform 97"/>
            <p:cNvSpPr>
              <a:spLocks/>
            </p:cNvSpPr>
            <p:nvPr/>
          </p:nvSpPr>
          <p:spPr bwMode="auto">
            <a:xfrm>
              <a:off x="2333625" y="1689100"/>
              <a:ext cx="115887" cy="90487"/>
            </a:xfrm>
            <a:custGeom>
              <a:avLst/>
              <a:gdLst>
                <a:gd name="T0" fmla="*/ 16 w 43"/>
                <a:gd name="T1" fmla="*/ 5 h 33"/>
                <a:gd name="T2" fmla="*/ 0 w 43"/>
                <a:gd name="T3" fmla="*/ 26 h 33"/>
                <a:gd name="T4" fmla="*/ 26 w 43"/>
                <a:gd name="T5" fmla="*/ 28 h 33"/>
                <a:gd name="T6" fmla="*/ 43 w 43"/>
                <a:gd name="T7" fmla="*/ 7 h 33"/>
                <a:gd name="T8" fmla="*/ 16 w 43"/>
                <a:gd name="T9" fmla="*/ 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3">
                  <a:moveTo>
                    <a:pt x="16" y="5"/>
                  </a:moveTo>
                  <a:cubicBezTo>
                    <a:pt x="5" y="10"/>
                    <a:pt x="0" y="26"/>
                    <a:pt x="0" y="26"/>
                  </a:cubicBezTo>
                  <a:cubicBezTo>
                    <a:pt x="0" y="26"/>
                    <a:pt x="14" y="33"/>
                    <a:pt x="26" y="28"/>
                  </a:cubicBezTo>
                  <a:cubicBezTo>
                    <a:pt x="38" y="23"/>
                    <a:pt x="43" y="7"/>
                    <a:pt x="43" y="7"/>
                  </a:cubicBezTo>
                  <a:cubicBezTo>
                    <a:pt x="43" y="7"/>
                    <a:pt x="2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11" name="Freeform 98"/>
            <p:cNvSpPr>
              <a:spLocks/>
            </p:cNvSpPr>
            <p:nvPr/>
          </p:nvSpPr>
          <p:spPr bwMode="auto">
            <a:xfrm>
              <a:off x="2362200" y="1773238"/>
              <a:ext cx="158750" cy="106362"/>
            </a:xfrm>
            <a:custGeom>
              <a:avLst/>
              <a:gdLst>
                <a:gd name="T0" fmla="*/ 33 w 58"/>
                <a:gd name="T1" fmla="*/ 4 h 39"/>
                <a:gd name="T2" fmla="*/ 0 w 58"/>
                <a:gd name="T3" fmla="*/ 12 h 39"/>
                <a:gd name="T4" fmla="*/ 25 w 58"/>
                <a:gd name="T5" fmla="*/ 34 h 39"/>
                <a:gd name="T6" fmla="*/ 58 w 58"/>
                <a:gd name="T7" fmla="*/ 27 h 39"/>
                <a:gd name="T8" fmla="*/ 33 w 58"/>
                <a:gd name="T9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9">
                  <a:moveTo>
                    <a:pt x="33" y="4"/>
                  </a:moveTo>
                  <a:cubicBezTo>
                    <a:pt x="17" y="0"/>
                    <a:pt x="0" y="12"/>
                    <a:pt x="0" y="12"/>
                  </a:cubicBezTo>
                  <a:cubicBezTo>
                    <a:pt x="0" y="12"/>
                    <a:pt x="9" y="30"/>
                    <a:pt x="25" y="34"/>
                  </a:cubicBezTo>
                  <a:cubicBezTo>
                    <a:pt x="41" y="39"/>
                    <a:pt x="58" y="27"/>
                    <a:pt x="58" y="27"/>
                  </a:cubicBezTo>
                  <a:cubicBezTo>
                    <a:pt x="58" y="27"/>
                    <a:pt x="49" y="8"/>
                    <a:pt x="3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12" name="Freeform 99"/>
            <p:cNvSpPr>
              <a:spLocks/>
            </p:cNvSpPr>
            <p:nvPr/>
          </p:nvSpPr>
          <p:spPr bwMode="auto">
            <a:xfrm>
              <a:off x="2436813" y="1895475"/>
              <a:ext cx="157162" cy="106362"/>
            </a:xfrm>
            <a:custGeom>
              <a:avLst/>
              <a:gdLst>
                <a:gd name="T0" fmla="*/ 25 w 58"/>
                <a:gd name="T1" fmla="*/ 34 h 39"/>
                <a:gd name="T2" fmla="*/ 58 w 58"/>
                <a:gd name="T3" fmla="*/ 27 h 39"/>
                <a:gd name="T4" fmla="*/ 33 w 58"/>
                <a:gd name="T5" fmla="*/ 4 h 39"/>
                <a:gd name="T6" fmla="*/ 0 w 58"/>
                <a:gd name="T7" fmla="*/ 12 h 39"/>
                <a:gd name="T8" fmla="*/ 25 w 58"/>
                <a:gd name="T9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9">
                  <a:moveTo>
                    <a:pt x="25" y="34"/>
                  </a:moveTo>
                  <a:cubicBezTo>
                    <a:pt x="41" y="39"/>
                    <a:pt x="58" y="27"/>
                    <a:pt x="58" y="27"/>
                  </a:cubicBezTo>
                  <a:cubicBezTo>
                    <a:pt x="58" y="27"/>
                    <a:pt x="49" y="8"/>
                    <a:pt x="33" y="4"/>
                  </a:cubicBezTo>
                  <a:cubicBezTo>
                    <a:pt x="17" y="0"/>
                    <a:pt x="0" y="12"/>
                    <a:pt x="0" y="12"/>
                  </a:cubicBezTo>
                  <a:cubicBezTo>
                    <a:pt x="0" y="12"/>
                    <a:pt x="9" y="30"/>
                    <a:pt x="25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13" name="Freeform 100"/>
            <p:cNvSpPr>
              <a:spLocks/>
            </p:cNvSpPr>
            <p:nvPr/>
          </p:nvSpPr>
          <p:spPr bwMode="auto">
            <a:xfrm>
              <a:off x="3684588" y="2794000"/>
              <a:ext cx="215900" cy="177800"/>
            </a:xfrm>
            <a:custGeom>
              <a:avLst/>
              <a:gdLst>
                <a:gd name="T0" fmla="*/ 28 w 79"/>
                <a:gd name="T1" fmla="*/ 12 h 65"/>
                <a:gd name="T2" fmla="*/ 0 w 79"/>
                <a:gd name="T3" fmla="*/ 55 h 65"/>
                <a:gd name="T4" fmla="*/ 51 w 79"/>
                <a:gd name="T5" fmla="*/ 53 h 65"/>
                <a:gd name="T6" fmla="*/ 79 w 79"/>
                <a:gd name="T7" fmla="*/ 11 h 65"/>
                <a:gd name="T8" fmla="*/ 28 w 79"/>
                <a:gd name="T9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5">
                  <a:moveTo>
                    <a:pt x="28" y="12"/>
                  </a:moveTo>
                  <a:cubicBezTo>
                    <a:pt x="7" y="24"/>
                    <a:pt x="0" y="55"/>
                    <a:pt x="0" y="55"/>
                  </a:cubicBezTo>
                  <a:cubicBezTo>
                    <a:pt x="0" y="55"/>
                    <a:pt x="29" y="65"/>
                    <a:pt x="51" y="53"/>
                  </a:cubicBezTo>
                  <a:cubicBezTo>
                    <a:pt x="73" y="41"/>
                    <a:pt x="79" y="11"/>
                    <a:pt x="79" y="11"/>
                  </a:cubicBezTo>
                  <a:cubicBezTo>
                    <a:pt x="79" y="11"/>
                    <a:pt x="50" y="0"/>
                    <a:pt x="2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14" name="Freeform 101"/>
            <p:cNvSpPr>
              <a:spLocks/>
            </p:cNvSpPr>
            <p:nvPr/>
          </p:nvSpPr>
          <p:spPr bwMode="auto">
            <a:xfrm>
              <a:off x="3878263" y="2838450"/>
              <a:ext cx="101600" cy="176212"/>
            </a:xfrm>
            <a:custGeom>
              <a:avLst/>
              <a:gdLst>
                <a:gd name="T0" fmla="*/ 35 w 37"/>
                <a:gd name="T1" fmla="*/ 34 h 65"/>
                <a:gd name="T2" fmla="*/ 22 w 37"/>
                <a:gd name="T3" fmla="*/ 0 h 65"/>
                <a:gd name="T4" fmla="*/ 2 w 37"/>
                <a:gd name="T5" fmla="*/ 31 h 65"/>
                <a:gd name="T6" fmla="*/ 15 w 37"/>
                <a:gd name="T7" fmla="*/ 65 h 65"/>
                <a:gd name="T8" fmla="*/ 35 w 37"/>
                <a:gd name="T9" fmla="*/ 3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5">
                  <a:moveTo>
                    <a:pt x="35" y="34"/>
                  </a:moveTo>
                  <a:cubicBezTo>
                    <a:pt x="37" y="17"/>
                    <a:pt x="22" y="0"/>
                    <a:pt x="22" y="0"/>
                  </a:cubicBezTo>
                  <a:cubicBezTo>
                    <a:pt x="22" y="0"/>
                    <a:pt x="3" y="13"/>
                    <a:pt x="2" y="31"/>
                  </a:cubicBezTo>
                  <a:cubicBezTo>
                    <a:pt x="0" y="49"/>
                    <a:pt x="15" y="65"/>
                    <a:pt x="15" y="65"/>
                  </a:cubicBezTo>
                  <a:cubicBezTo>
                    <a:pt x="15" y="65"/>
                    <a:pt x="34" y="52"/>
                    <a:pt x="35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15" name="Freeform 102"/>
            <p:cNvSpPr>
              <a:spLocks/>
            </p:cNvSpPr>
            <p:nvPr/>
          </p:nvSpPr>
          <p:spPr bwMode="auto">
            <a:xfrm>
              <a:off x="3478213" y="412750"/>
              <a:ext cx="196850" cy="190500"/>
            </a:xfrm>
            <a:custGeom>
              <a:avLst/>
              <a:gdLst>
                <a:gd name="T0" fmla="*/ 21 w 72"/>
                <a:gd name="T1" fmla="*/ 53 h 70"/>
                <a:gd name="T2" fmla="*/ 72 w 72"/>
                <a:gd name="T3" fmla="*/ 64 h 70"/>
                <a:gd name="T4" fmla="*/ 52 w 72"/>
                <a:gd name="T5" fmla="*/ 16 h 70"/>
                <a:gd name="T6" fmla="*/ 0 w 72"/>
                <a:gd name="T7" fmla="*/ 5 h 70"/>
                <a:gd name="T8" fmla="*/ 21 w 72"/>
                <a:gd name="T9" fmla="*/ 5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0">
                  <a:moveTo>
                    <a:pt x="21" y="53"/>
                  </a:moveTo>
                  <a:cubicBezTo>
                    <a:pt x="41" y="70"/>
                    <a:pt x="72" y="64"/>
                    <a:pt x="72" y="64"/>
                  </a:cubicBezTo>
                  <a:cubicBezTo>
                    <a:pt x="72" y="64"/>
                    <a:pt x="72" y="32"/>
                    <a:pt x="52" y="16"/>
                  </a:cubicBezTo>
                  <a:cubicBezTo>
                    <a:pt x="32" y="0"/>
                    <a:pt x="0" y="5"/>
                    <a:pt x="0" y="5"/>
                  </a:cubicBezTo>
                  <a:cubicBezTo>
                    <a:pt x="0" y="5"/>
                    <a:pt x="1" y="37"/>
                    <a:pt x="21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16" name="Freeform 103"/>
            <p:cNvSpPr>
              <a:spLocks/>
            </p:cNvSpPr>
            <p:nvPr/>
          </p:nvSpPr>
          <p:spPr bwMode="auto">
            <a:xfrm>
              <a:off x="3497263" y="595313"/>
              <a:ext cx="177800" cy="119062"/>
            </a:xfrm>
            <a:custGeom>
              <a:avLst/>
              <a:gdLst>
                <a:gd name="T0" fmla="*/ 65 w 65"/>
                <a:gd name="T1" fmla="*/ 13 h 44"/>
                <a:gd name="T2" fmla="*/ 28 w 65"/>
                <a:gd name="T3" fmla="*/ 5 h 44"/>
                <a:gd name="T4" fmla="*/ 0 w 65"/>
                <a:gd name="T5" fmla="*/ 31 h 44"/>
                <a:gd name="T6" fmla="*/ 37 w 65"/>
                <a:gd name="T7" fmla="*/ 39 h 44"/>
                <a:gd name="T8" fmla="*/ 65 w 65"/>
                <a:gd name="T9" fmla="*/ 1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4">
                  <a:moveTo>
                    <a:pt x="65" y="13"/>
                  </a:moveTo>
                  <a:cubicBezTo>
                    <a:pt x="65" y="13"/>
                    <a:pt x="46" y="0"/>
                    <a:pt x="28" y="5"/>
                  </a:cubicBezTo>
                  <a:cubicBezTo>
                    <a:pt x="10" y="10"/>
                    <a:pt x="0" y="31"/>
                    <a:pt x="0" y="31"/>
                  </a:cubicBezTo>
                  <a:cubicBezTo>
                    <a:pt x="0" y="31"/>
                    <a:pt x="19" y="44"/>
                    <a:pt x="37" y="39"/>
                  </a:cubicBezTo>
                  <a:cubicBezTo>
                    <a:pt x="55" y="34"/>
                    <a:pt x="65" y="13"/>
                    <a:pt x="6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17" name="Freeform 104"/>
            <p:cNvSpPr>
              <a:spLocks/>
            </p:cNvSpPr>
            <p:nvPr/>
          </p:nvSpPr>
          <p:spPr bwMode="auto">
            <a:xfrm>
              <a:off x="4489450" y="92075"/>
              <a:ext cx="150812" cy="249237"/>
            </a:xfrm>
            <a:custGeom>
              <a:avLst/>
              <a:gdLst>
                <a:gd name="T0" fmla="*/ 52 w 55"/>
                <a:gd name="T1" fmla="*/ 49 h 92"/>
                <a:gd name="T2" fmla="*/ 34 w 55"/>
                <a:gd name="T3" fmla="*/ 0 h 92"/>
                <a:gd name="T4" fmla="*/ 4 w 55"/>
                <a:gd name="T5" fmla="*/ 43 h 92"/>
                <a:gd name="T6" fmla="*/ 22 w 55"/>
                <a:gd name="T7" fmla="*/ 92 h 92"/>
                <a:gd name="T8" fmla="*/ 52 w 55"/>
                <a:gd name="T9" fmla="*/ 4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92">
                  <a:moveTo>
                    <a:pt x="52" y="49"/>
                  </a:moveTo>
                  <a:cubicBezTo>
                    <a:pt x="55" y="24"/>
                    <a:pt x="34" y="0"/>
                    <a:pt x="34" y="0"/>
                  </a:cubicBezTo>
                  <a:cubicBezTo>
                    <a:pt x="34" y="0"/>
                    <a:pt x="7" y="17"/>
                    <a:pt x="4" y="43"/>
                  </a:cubicBezTo>
                  <a:cubicBezTo>
                    <a:pt x="0" y="69"/>
                    <a:pt x="22" y="92"/>
                    <a:pt x="22" y="92"/>
                  </a:cubicBezTo>
                  <a:cubicBezTo>
                    <a:pt x="22" y="92"/>
                    <a:pt x="49" y="75"/>
                    <a:pt x="52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18" name="Freeform 105"/>
            <p:cNvSpPr>
              <a:spLocks/>
            </p:cNvSpPr>
            <p:nvPr/>
          </p:nvSpPr>
          <p:spPr bwMode="auto">
            <a:xfrm>
              <a:off x="4591050" y="233363"/>
              <a:ext cx="217487" cy="184150"/>
            </a:xfrm>
            <a:custGeom>
              <a:avLst/>
              <a:gdLst>
                <a:gd name="T0" fmla="*/ 53 w 80"/>
                <a:gd name="T1" fmla="*/ 55 h 68"/>
                <a:gd name="T2" fmla="*/ 80 w 80"/>
                <a:gd name="T3" fmla="*/ 11 h 68"/>
                <a:gd name="T4" fmla="*/ 28 w 80"/>
                <a:gd name="T5" fmla="*/ 14 h 68"/>
                <a:gd name="T6" fmla="*/ 0 w 80"/>
                <a:gd name="T7" fmla="*/ 58 h 68"/>
                <a:gd name="T8" fmla="*/ 53 w 80"/>
                <a:gd name="T9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8">
                  <a:moveTo>
                    <a:pt x="53" y="55"/>
                  </a:moveTo>
                  <a:cubicBezTo>
                    <a:pt x="75" y="42"/>
                    <a:pt x="80" y="11"/>
                    <a:pt x="80" y="11"/>
                  </a:cubicBezTo>
                  <a:cubicBezTo>
                    <a:pt x="80" y="11"/>
                    <a:pt x="50" y="0"/>
                    <a:pt x="28" y="14"/>
                  </a:cubicBezTo>
                  <a:cubicBezTo>
                    <a:pt x="6" y="27"/>
                    <a:pt x="0" y="58"/>
                    <a:pt x="0" y="58"/>
                  </a:cubicBezTo>
                  <a:cubicBezTo>
                    <a:pt x="0" y="58"/>
                    <a:pt x="30" y="68"/>
                    <a:pt x="5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19" name="Freeform 106"/>
            <p:cNvSpPr>
              <a:spLocks/>
            </p:cNvSpPr>
            <p:nvPr/>
          </p:nvSpPr>
          <p:spPr bwMode="auto">
            <a:xfrm>
              <a:off x="4375150" y="233363"/>
              <a:ext cx="139700" cy="138112"/>
            </a:xfrm>
            <a:custGeom>
              <a:avLst/>
              <a:gdLst>
                <a:gd name="T0" fmla="*/ 50 w 51"/>
                <a:gd name="T1" fmla="*/ 48 h 51"/>
                <a:gd name="T2" fmla="*/ 37 w 51"/>
                <a:gd name="T3" fmla="*/ 13 h 51"/>
                <a:gd name="T4" fmla="*/ 0 w 51"/>
                <a:gd name="T5" fmla="*/ 3 h 51"/>
                <a:gd name="T6" fmla="*/ 14 w 51"/>
                <a:gd name="T7" fmla="*/ 39 h 51"/>
                <a:gd name="T8" fmla="*/ 50 w 51"/>
                <a:gd name="T9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50" y="48"/>
                  </a:moveTo>
                  <a:cubicBezTo>
                    <a:pt x="50" y="48"/>
                    <a:pt x="51" y="25"/>
                    <a:pt x="37" y="13"/>
                  </a:cubicBezTo>
                  <a:cubicBezTo>
                    <a:pt x="23" y="0"/>
                    <a:pt x="0" y="3"/>
                    <a:pt x="0" y="3"/>
                  </a:cubicBezTo>
                  <a:cubicBezTo>
                    <a:pt x="0" y="3"/>
                    <a:pt x="0" y="26"/>
                    <a:pt x="14" y="39"/>
                  </a:cubicBezTo>
                  <a:cubicBezTo>
                    <a:pt x="27" y="51"/>
                    <a:pt x="50" y="48"/>
                    <a:pt x="5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20" name="Freeform 107"/>
            <p:cNvSpPr>
              <a:spLocks/>
            </p:cNvSpPr>
            <p:nvPr/>
          </p:nvSpPr>
          <p:spPr bwMode="auto">
            <a:xfrm>
              <a:off x="1651000" y="474663"/>
              <a:ext cx="152400" cy="163512"/>
            </a:xfrm>
            <a:custGeom>
              <a:avLst/>
              <a:gdLst>
                <a:gd name="T0" fmla="*/ 50 w 56"/>
                <a:gd name="T1" fmla="*/ 60 h 60"/>
                <a:gd name="T2" fmla="*/ 43 w 56"/>
                <a:gd name="T3" fmla="*/ 18 h 60"/>
                <a:gd name="T4" fmla="*/ 5 w 56"/>
                <a:gd name="T5" fmla="*/ 0 h 60"/>
                <a:gd name="T6" fmla="*/ 12 w 56"/>
                <a:gd name="T7" fmla="*/ 41 h 60"/>
                <a:gd name="T8" fmla="*/ 50 w 56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0">
                  <a:moveTo>
                    <a:pt x="50" y="60"/>
                  </a:moveTo>
                  <a:cubicBezTo>
                    <a:pt x="50" y="60"/>
                    <a:pt x="56" y="34"/>
                    <a:pt x="43" y="18"/>
                  </a:cubicBezTo>
                  <a:cubicBezTo>
                    <a:pt x="31" y="2"/>
                    <a:pt x="5" y="0"/>
                    <a:pt x="5" y="0"/>
                  </a:cubicBezTo>
                  <a:cubicBezTo>
                    <a:pt x="5" y="0"/>
                    <a:pt x="0" y="25"/>
                    <a:pt x="12" y="41"/>
                  </a:cubicBezTo>
                  <a:cubicBezTo>
                    <a:pt x="25" y="58"/>
                    <a:pt x="50" y="60"/>
                    <a:pt x="5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21" name="Freeform 108"/>
            <p:cNvSpPr>
              <a:spLocks/>
            </p:cNvSpPr>
            <p:nvPr/>
          </p:nvSpPr>
          <p:spPr bwMode="auto">
            <a:xfrm>
              <a:off x="1801813" y="446088"/>
              <a:ext cx="130175" cy="195262"/>
            </a:xfrm>
            <a:custGeom>
              <a:avLst/>
              <a:gdLst>
                <a:gd name="T0" fmla="*/ 5 w 48"/>
                <a:gd name="T1" fmla="*/ 31 h 72"/>
                <a:gd name="T2" fmla="*/ 14 w 48"/>
                <a:gd name="T3" fmla="*/ 72 h 72"/>
                <a:gd name="T4" fmla="*/ 43 w 48"/>
                <a:gd name="T5" fmla="*/ 41 h 72"/>
                <a:gd name="T6" fmla="*/ 33 w 48"/>
                <a:gd name="T7" fmla="*/ 0 h 72"/>
                <a:gd name="T8" fmla="*/ 5 w 48"/>
                <a:gd name="T9" fmla="*/ 3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72">
                  <a:moveTo>
                    <a:pt x="5" y="31"/>
                  </a:moveTo>
                  <a:cubicBezTo>
                    <a:pt x="0" y="51"/>
                    <a:pt x="14" y="72"/>
                    <a:pt x="14" y="72"/>
                  </a:cubicBezTo>
                  <a:cubicBezTo>
                    <a:pt x="14" y="72"/>
                    <a:pt x="37" y="61"/>
                    <a:pt x="43" y="41"/>
                  </a:cubicBezTo>
                  <a:cubicBezTo>
                    <a:pt x="48" y="21"/>
                    <a:pt x="33" y="0"/>
                    <a:pt x="33" y="0"/>
                  </a:cubicBezTo>
                  <a:cubicBezTo>
                    <a:pt x="33" y="0"/>
                    <a:pt x="10" y="11"/>
                    <a:pt x="5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22" name="Freeform 109"/>
            <p:cNvSpPr>
              <a:spLocks/>
            </p:cNvSpPr>
            <p:nvPr/>
          </p:nvSpPr>
          <p:spPr bwMode="auto">
            <a:xfrm>
              <a:off x="1631950" y="633413"/>
              <a:ext cx="147637" cy="79375"/>
            </a:xfrm>
            <a:custGeom>
              <a:avLst/>
              <a:gdLst>
                <a:gd name="T0" fmla="*/ 28 w 54"/>
                <a:gd name="T1" fmla="*/ 29 h 29"/>
                <a:gd name="T2" fmla="*/ 54 w 54"/>
                <a:gd name="T3" fmla="*/ 14 h 29"/>
                <a:gd name="T4" fmla="*/ 27 w 54"/>
                <a:gd name="T5" fmla="*/ 1 h 29"/>
                <a:gd name="T6" fmla="*/ 0 w 54"/>
                <a:gd name="T7" fmla="*/ 16 h 29"/>
                <a:gd name="T8" fmla="*/ 28 w 54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9">
                  <a:moveTo>
                    <a:pt x="28" y="29"/>
                  </a:moveTo>
                  <a:cubicBezTo>
                    <a:pt x="43" y="28"/>
                    <a:pt x="54" y="14"/>
                    <a:pt x="54" y="14"/>
                  </a:cubicBezTo>
                  <a:cubicBezTo>
                    <a:pt x="54" y="14"/>
                    <a:pt x="42" y="0"/>
                    <a:pt x="27" y="1"/>
                  </a:cubicBezTo>
                  <a:cubicBezTo>
                    <a:pt x="12" y="1"/>
                    <a:pt x="0" y="16"/>
                    <a:pt x="0" y="16"/>
                  </a:cubicBezTo>
                  <a:cubicBezTo>
                    <a:pt x="0" y="16"/>
                    <a:pt x="13" y="29"/>
                    <a:pt x="2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23" name="Freeform 110"/>
            <p:cNvSpPr>
              <a:spLocks/>
            </p:cNvSpPr>
            <p:nvPr/>
          </p:nvSpPr>
          <p:spPr bwMode="auto">
            <a:xfrm>
              <a:off x="400050" y="779463"/>
              <a:ext cx="239712" cy="171450"/>
            </a:xfrm>
            <a:custGeom>
              <a:avLst/>
              <a:gdLst>
                <a:gd name="T0" fmla="*/ 36 w 88"/>
                <a:gd name="T1" fmla="*/ 54 h 63"/>
                <a:gd name="T2" fmla="*/ 88 w 88"/>
                <a:gd name="T3" fmla="*/ 47 h 63"/>
                <a:gd name="T4" fmla="*/ 52 w 88"/>
                <a:gd name="T5" fmla="*/ 8 h 63"/>
                <a:gd name="T6" fmla="*/ 0 w 88"/>
                <a:gd name="T7" fmla="*/ 16 h 63"/>
                <a:gd name="T8" fmla="*/ 36 w 88"/>
                <a:gd name="T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3">
                  <a:moveTo>
                    <a:pt x="36" y="54"/>
                  </a:moveTo>
                  <a:cubicBezTo>
                    <a:pt x="60" y="63"/>
                    <a:pt x="88" y="47"/>
                    <a:pt x="88" y="47"/>
                  </a:cubicBezTo>
                  <a:cubicBezTo>
                    <a:pt x="88" y="47"/>
                    <a:pt x="76" y="17"/>
                    <a:pt x="52" y="8"/>
                  </a:cubicBezTo>
                  <a:cubicBezTo>
                    <a:pt x="28" y="0"/>
                    <a:pt x="0" y="16"/>
                    <a:pt x="0" y="16"/>
                  </a:cubicBezTo>
                  <a:cubicBezTo>
                    <a:pt x="0" y="16"/>
                    <a:pt x="11" y="45"/>
                    <a:pt x="36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24" name="Freeform 111"/>
            <p:cNvSpPr>
              <a:spLocks/>
            </p:cNvSpPr>
            <p:nvPr/>
          </p:nvSpPr>
          <p:spPr bwMode="auto">
            <a:xfrm>
              <a:off x="571500" y="636588"/>
              <a:ext cx="168275" cy="241300"/>
            </a:xfrm>
            <a:custGeom>
              <a:avLst/>
              <a:gdLst>
                <a:gd name="T0" fmla="*/ 46 w 62"/>
                <a:gd name="T1" fmla="*/ 89 h 89"/>
                <a:gd name="T2" fmla="*/ 54 w 62"/>
                <a:gd name="T3" fmla="*/ 37 h 89"/>
                <a:gd name="T4" fmla="*/ 16 w 62"/>
                <a:gd name="T5" fmla="*/ 0 h 89"/>
                <a:gd name="T6" fmla="*/ 8 w 62"/>
                <a:gd name="T7" fmla="*/ 52 h 89"/>
                <a:gd name="T8" fmla="*/ 46 w 62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89">
                  <a:moveTo>
                    <a:pt x="46" y="89"/>
                  </a:moveTo>
                  <a:cubicBezTo>
                    <a:pt x="46" y="89"/>
                    <a:pt x="62" y="62"/>
                    <a:pt x="54" y="37"/>
                  </a:cubicBezTo>
                  <a:cubicBezTo>
                    <a:pt x="46" y="13"/>
                    <a:pt x="16" y="0"/>
                    <a:pt x="16" y="0"/>
                  </a:cubicBezTo>
                  <a:cubicBezTo>
                    <a:pt x="16" y="0"/>
                    <a:pt x="0" y="28"/>
                    <a:pt x="8" y="52"/>
                  </a:cubicBezTo>
                  <a:cubicBezTo>
                    <a:pt x="16" y="77"/>
                    <a:pt x="46" y="89"/>
                    <a:pt x="46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25" name="Freeform 112"/>
            <p:cNvSpPr>
              <a:spLocks/>
            </p:cNvSpPr>
            <p:nvPr/>
          </p:nvSpPr>
          <p:spPr bwMode="auto">
            <a:xfrm>
              <a:off x="500063" y="931863"/>
              <a:ext cx="153987" cy="139700"/>
            </a:xfrm>
            <a:custGeom>
              <a:avLst/>
              <a:gdLst>
                <a:gd name="T0" fmla="*/ 18 w 56"/>
                <a:gd name="T1" fmla="*/ 11 h 51"/>
                <a:gd name="T2" fmla="*/ 0 w 56"/>
                <a:gd name="T3" fmla="*/ 45 h 51"/>
                <a:gd name="T4" fmla="*/ 38 w 56"/>
                <a:gd name="T5" fmla="*/ 40 h 51"/>
                <a:gd name="T6" fmla="*/ 56 w 56"/>
                <a:gd name="T7" fmla="*/ 6 h 51"/>
                <a:gd name="T8" fmla="*/ 18 w 56"/>
                <a:gd name="T9" fmla="*/ 1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1">
                  <a:moveTo>
                    <a:pt x="18" y="11"/>
                  </a:moveTo>
                  <a:cubicBezTo>
                    <a:pt x="3" y="22"/>
                    <a:pt x="0" y="45"/>
                    <a:pt x="0" y="45"/>
                  </a:cubicBezTo>
                  <a:cubicBezTo>
                    <a:pt x="0" y="45"/>
                    <a:pt x="23" y="51"/>
                    <a:pt x="38" y="40"/>
                  </a:cubicBezTo>
                  <a:cubicBezTo>
                    <a:pt x="53" y="29"/>
                    <a:pt x="56" y="6"/>
                    <a:pt x="56" y="6"/>
                  </a:cubicBezTo>
                  <a:cubicBezTo>
                    <a:pt x="56" y="6"/>
                    <a:pt x="33" y="0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26" name="Freeform 113"/>
            <p:cNvSpPr>
              <a:spLocks/>
            </p:cNvSpPr>
            <p:nvPr/>
          </p:nvSpPr>
          <p:spPr bwMode="auto">
            <a:xfrm>
              <a:off x="55563" y="2386013"/>
              <a:ext cx="193675" cy="193675"/>
            </a:xfrm>
            <a:custGeom>
              <a:avLst/>
              <a:gdLst>
                <a:gd name="T0" fmla="*/ 19 w 71"/>
                <a:gd name="T1" fmla="*/ 17 h 71"/>
                <a:gd name="T2" fmla="*/ 1 w 71"/>
                <a:gd name="T3" fmla="*/ 66 h 71"/>
                <a:gd name="T4" fmla="*/ 52 w 71"/>
                <a:gd name="T5" fmla="*/ 53 h 71"/>
                <a:gd name="T6" fmla="*/ 70 w 71"/>
                <a:gd name="T7" fmla="*/ 4 h 71"/>
                <a:gd name="T8" fmla="*/ 19 w 71"/>
                <a:gd name="T9" fmla="*/ 1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19" y="17"/>
                  </a:moveTo>
                  <a:cubicBezTo>
                    <a:pt x="0" y="34"/>
                    <a:pt x="1" y="66"/>
                    <a:pt x="1" y="66"/>
                  </a:cubicBezTo>
                  <a:cubicBezTo>
                    <a:pt x="1" y="66"/>
                    <a:pt x="32" y="71"/>
                    <a:pt x="52" y="53"/>
                  </a:cubicBezTo>
                  <a:cubicBezTo>
                    <a:pt x="71" y="36"/>
                    <a:pt x="70" y="4"/>
                    <a:pt x="70" y="4"/>
                  </a:cubicBezTo>
                  <a:cubicBezTo>
                    <a:pt x="70" y="4"/>
                    <a:pt x="38" y="0"/>
                    <a:pt x="1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27" name="Freeform 114"/>
            <p:cNvSpPr>
              <a:spLocks/>
            </p:cNvSpPr>
            <p:nvPr/>
          </p:nvSpPr>
          <p:spPr bwMode="auto">
            <a:xfrm>
              <a:off x="-1587" y="2233613"/>
              <a:ext cx="249237" cy="155575"/>
            </a:xfrm>
            <a:custGeom>
              <a:avLst/>
              <a:gdLst>
                <a:gd name="T0" fmla="*/ 50 w 91"/>
                <a:gd name="T1" fmla="*/ 5 h 57"/>
                <a:gd name="T2" fmla="*/ 0 w 91"/>
                <a:gd name="T3" fmla="*/ 20 h 57"/>
                <a:gd name="T4" fmla="*/ 41 w 91"/>
                <a:gd name="T5" fmla="*/ 52 h 57"/>
                <a:gd name="T6" fmla="*/ 91 w 91"/>
                <a:gd name="T7" fmla="*/ 37 h 57"/>
                <a:gd name="T8" fmla="*/ 50 w 91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57">
                  <a:moveTo>
                    <a:pt x="50" y="5"/>
                  </a:moveTo>
                  <a:cubicBezTo>
                    <a:pt x="25" y="0"/>
                    <a:pt x="0" y="20"/>
                    <a:pt x="0" y="20"/>
                  </a:cubicBezTo>
                  <a:cubicBezTo>
                    <a:pt x="0" y="20"/>
                    <a:pt x="16" y="48"/>
                    <a:pt x="41" y="52"/>
                  </a:cubicBezTo>
                  <a:cubicBezTo>
                    <a:pt x="67" y="57"/>
                    <a:pt x="91" y="37"/>
                    <a:pt x="91" y="37"/>
                  </a:cubicBezTo>
                  <a:cubicBezTo>
                    <a:pt x="91" y="37"/>
                    <a:pt x="75" y="9"/>
                    <a:pt x="5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28" name="Freeform 115"/>
            <p:cNvSpPr>
              <a:spLocks/>
            </p:cNvSpPr>
            <p:nvPr/>
          </p:nvSpPr>
          <p:spPr bwMode="auto">
            <a:xfrm>
              <a:off x="247650" y="2405063"/>
              <a:ext cx="106362" cy="182562"/>
            </a:xfrm>
            <a:custGeom>
              <a:avLst/>
              <a:gdLst>
                <a:gd name="T0" fmla="*/ 37 w 39"/>
                <a:gd name="T1" fmla="*/ 32 h 67"/>
                <a:gd name="T2" fmla="*/ 16 w 39"/>
                <a:gd name="T3" fmla="*/ 0 h 67"/>
                <a:gd name="T4" fmla="*/ 2 w 39"/>
                <a:gd name="T5" fmla="*/ 36 h 67"/>
                <a:gd name="T6" fmla="*/ 24 w 39"/>
                <a:gd name="T7" fmla="*/ 67 h 67"/>
                <a:gd name="T8" fmla="*/ 37 w 39"/>
                <a:gd name="T9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67">
                  <a:moveTo>
                    <a:pt x="37" y="32"/>
                  </a:moveTo>
                  <a:cubicBezTo>
                    <a:pt x="35" y="13"/>
                    <a:pt x="16" y="0"/>
                    <a:pt x="16" y="0"/>
                  </a:cubicBezTo>
                  <a:cubicBezTo>
                    <a:pt x="16" y="0"/>
                    <a:pt x="0" y="17"/>
                    <a:pt x="2" y="36"/>
                  </a:cubicBezTo>
                  <a:cubicBezTo>
                    <a:pt x="4" y="54"/>
                    <a:pt x="24" y="67"/>
                    <a:pt x="24" y="67"/>
                  </a:cubicBezTo>
                  <a:cubicBezTo>
                    <a:pt x="24" y="67"/>
                    <a:pt x="39" y="50"/>
                    <a:pt x="3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29" name="Freeform 116"/>
            <p:cNvSpPr>
              <a:spLocks/>
            </p:cNvSpPr>
            <p:nvPr/>
          </p:nvSpPr>
          <p:spPr bwMode="auto">
            <a:xfrm>
              <a:off x="6521450" y="2525713"/>
              <a:ext cx="187325" cy="206375"/>
            </a:xfrm>
            <a:custGeom>
              <a:avLst/>
              <a:gdLst>
                <a:gd name="T0" fmla="*/ 55 w 69"/>
                <a:gd name="T1" fmla="*/ 52 h 76"/>
                <a:gd name="T2" fmla="*/ 62 w 69"/>
                <a:gd name="T3" fmla="*/ 0 h 76"/>
                <a:gd name="T4" fmla="*/ 15 w 69"/>
                <a:gd name="T5" fmla="*/ 24 h 76"/>
                <a:gd name="T6" fmla="*/ 8 w 69"/>
                <a:gd name="T7" fmla="*/ 76 h 76"/>
                <a:gd name="T8" fmla="*/ 55 w 69"/>
                <a:gd name="T9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6">
                  <a:moveTo>
                    <a:pt x="55" y="52"/>
                  </a:moveTo>
                  <a:cubicBezTo>
                    <a:pt x="69" y="31"/>
                    <a:pt x="62" y="0"/>
                    <a:pt x="62" y="0"/>
                  </a:cubicBezTo>
                  <a:cubicBezTo>
                    <a:pt x="62" y="0"/>
                    <a:pt x="30" y="3"/>
                    <a:pt x="15" y="24"/>
                  </a:cubicBezTo>
                  <a:cubicBezTo>
                    <a:pt x="0" y="45"/>
                    <a:pt x="8" y="76"/>
                    <a:pt x="8" y="76"/>
                  </a:cubicBezTo>
                  <a:cubicBezTo>
                    <a:pt x="8" y="76"/>
                    <a:pt x="40" y="73"/>
                    <a:pt x="55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30" name="Freeform 117"/>
            <p:cNvSpPr>
              <a:spLocks/>
            </p:cNvSpPr>
            <p:nvPr/>
          </p:nvSpPr>
          <p:spPr bwMode="auto">
            <a:xfrm>
              <a:off x="6556375" y="2717800"/>
              <a:ext cx="254000" cy="139700"/>
            </a:xfrm>
            <a:custGeom>
              <a:avLst/>
              <a:gdLst>
                <a:gd name="T0" fmla="*/ 45 w 93"/>
                <a:gd name="T1" fmla="*/ 2 h 51"/>
                <a:gd name="T2" fmla="*/ 0 w 93"/>
                <a:gd name="T3" fmla="*/ 28 h 51"/>
                <a:gd name="T4" fmla="*/ 48 w 93"/>
                <a:gd name="T5" fmla="*/ 50 h 51"/>
                <a:gd name="T6" fmla="*/ 93 w 93"/>
                <a:gd name="T7" fmla="*/ 23 h 51"/>
                <a:gd name="T8" fmla="*/ 45 w 93"/>
                <a:gd name="T9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51">
                  <a:moveTo>
                    <a:pt x="45" y="2"/>
                  </a:moveTo>
                  <a:cubicBezTo>
                    <a:pt x="20" y="3"/>
                    <a:pt x="0" y="28"/>
                    <a:pt x="0" y="28"/>
                  </a:cubicBezTo>
                  <a:cubicBezTo>
                    <a:pt x="0" y="28"/>
                    <a:pt x="22" y="51"/>
                    <a:pt x="48" y="50"/>
                  </a:cubicBezTo>
                  <a:cubicBezTo>
                    <a:pt x="74" y="49"/>
                    <a:pt x="93" y="23"/>
                    <a:pt x="93" y="23"/>
                  </a:cubicBezTo>
                  <a:cubicBezTo>
                    <a:pt x="93" y="23"/>
                    <a:pt x="71" y="0"/>
                    <a:pt x="4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31" name="Freeform 118"/>
            <p:cNvSpPr>
              <a:spLocks/>
            </p:cNvSpPr>
            <p:nvPr/>
          </p:nvSpPr>
          <p:spPr bwMode="auto">
            <a:xfrm>
              <a:off x="6407150" y="2560638"/>
              <a:ext cx="125412" cy="174625"/>
            </a:xfrm>
            <a:custGeom>
              <a:avLst/>
              <a:gdLst>
                <a:gd name="T0" fmla="*/ 34 w 46"/>
                <a:gd name="T1" fmla="*/ 64 h 64"/>
                <a:gd name="T2" fmla="*/ 39 w 46"/>
                <a:gd name="T3" fmla="*/ 26 h 64"/>
                <a:gd name="T4" fmla="*/ 11 w 46"/>
                <a:gd name="T5" fmla="*/ 0 h 64"/>
                <a:gd name="T6" fmla="*/ 6 w 46"/>
                <a:gd name="T7" fmla="*/ 38 h 64"/>
                <a:gd name="T8" fmla="*/ 34 w 46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4">
                  <a:moveTo>
                    <a:pt x="34" y="64"/>
                  </a:moveTo>
                  <a:cubicBezTo>
                    <a:pt x="34" y="64"/>
                    <a:pt x="46" y="44"/>
                    <a:pt x="39" y="26"/>
                  </a:cubicBezTo>
                  <a:cubicBezTo>
                    <a:pt x="33" y="9"/>
                    <a:pt x="11" y="0"/>
                    <a:pt x="11" y="0"/>
                  </a:cubicBezTo>
                  <a:cubicBezTo>
                    <a:pt x="11" y="0"/>
                    <a:pt x="0" y="21"/>
                    <a:pt x="6" y="38"/>
                  </a:cubicBezTo>
                  <a:cubicBezTo>
                    <a:pt x="13" y="56"/>
                    <a:pt x="34" y="64"/>
                    <a:pt x="3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32" name="Freeform 119"/>
            <p:cNvSpPr>
              <a:spLocks/>
            </p:cNvSpPr>
            <p:nvPr/>
          </p:nvSpPr>
          <p:spPr bwMode="auto">
            <a:xfrm>
              <a:off x="5780088" y="617538"/>
              <a:ext cx="168275" cy="238125"/>
            </a:xfrm>
            <a:custGeom>
              <a:avLst/>
              <a:gdLst>
                <a:gd name="T0" fmla="*/ 54 w 62"/>
                <a:gd name="T1" fmla="*/ 52 h 88"/>
                <a:gd name="T2" fmla="*/ 45 w 62"/>
                <a:gd name="T3" fmla="*/ 0 h 88"/>
                <a:gd name="T4" fmla="*/ 8 w 62"/>
                <a:gd name="T5" fmla="*/ 37 h 88"/>
                <a:gd name="T6" fmla="*/ 17 w 62"/>
                <a:gd name="T7" fmla="*/ 88 h 88"/>
                <a:gd name="T8" fmla="*/ 54 w 62"/>
                <a:gd name="T9" fmla="*/ 5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88">
                  <a:moveTo>
                    <a:pt x="54" y="52"/>
                  </a:moveTo>
                  <a:cubicBezTo>
                    <a:pt x="62" y="27"/>
                    <a:pt x="45" y="0"/>
                    <a:pt x="45" y="0"/>
                  </a:cubicBezTo>
                  <a:cubicBezTo>
                    <a:pt x="45" y="0"/>
                    <a:pt x="16" y="12"/>
                    <a:pt x="8" y="37"/>
                  </a:cubicBezTo>
                  <a:cubicBezTo>
                    <a:pt x="0" y="61"/>
                    <a:pt x="17" y="88"/>
                    <a:pt x="17" y="88"/>
                  </a:cubicBezTo>
                  <a:cubicBezTo>
                    <a:pt x="17" y="88"/>
                    <a:pt x="46" y="76"/>
                    <a:pt x="5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33" name="Freeform 120"/>
            <p:cNvSpPr>
              <a:spLocks/>
            </p:cNvSpPr>
            <p:nvPr/>
          </p:nvSpPr>
          <p:spPr bwMode="auto">
            <a:xfrm>
              <a:off x="5856288" y="782638"/>
              <a:ext cx="239712" cy="171450"/>
            </a:xfrm>
            <a:custGeom>
              <a:avLst/>
              <a:gdLst>
                <a:gd name="T0" fmla="*/ 0 w 88"/>
                <a:gd name="T1" fmla="*/ 48 h 63"/>
                <a:gd name="T2" fmla="*/ 52 w 88"/>
                <a:gd name="T3" fmla="*/ 55 h 63"/>
                <a:gd name="T4" fmla="*/ 88 w 88"/>
                <a:gd name="T5" fmla="*/ 16 h 63"/>
                <a:gd name="T6" fmla="*/ 36 w 88"/>
                <a:gd name="T7" fmla="*/ 9 h 63"/>
                <a:gd name="T8" fmla="*/ 0 w 88"/>
                <a:gd name="T9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3">
                  <a:moveTo>
                    <a:pt x="0" y="48"/>
                  </a:moveTo>
                  <a:cubicBezTo>
                    <a:pt x="0" y="48"/>
                    <a:pt x="28" y="63"/>
                    <a:pt x="52" y="55"/>
                  </a:cubicBezTo>
                  <a:cubicBezTo>
                    <a:pt x="76" y="46"/>
                    <a:pt x="88" y="16"/>
                    <a:pt x="88" y="16"/>
                  </a:cubicBezTo>
                  <a:cubicBezTo>
                    <a:pt x="88" y="16"/>
                    <a:pt x="60" y="0"/>
                    <a:pt x="36" y="9"/>
                  </a:cubicBezTo>
                  <a:cubicBezTo>
                    <a:pt x="11" y="18"/>
                    <a:pt x="0" y="48"/>
                    <a:pt x="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34" name="Freeform 121"/>
            <p:cNvSpPr>
              <a:spLocks/>
            </p:cNvSpPr>
            <p:nvPr/>
          </p:nvSpPr>
          <p:spPr bwMode="auto">
            <a:xfrm>
              <a:off x="5659438" y="725488"/>
              <a:ext cx="139700" cy="147637"/>
            </a:xfrm>
            <a:custGeom>
              <a:avLst/>
              <a:gdLst>
                <a:gd name="T0" fmla="*/ 46 w 51"/>
                <a:gd name="T1" fmla="*/ 54 h 54"/>
                <a:gd name="T2" fmla="*/ 39 w 51"/>
                <a:gd name="T3" fmla="*/ 16 h 54"/>
                <a:gd name="T4" fmla="*/ 5 w 51"/>
                <a:gd name="T5" fmla="*/ 0 h 54"/>
                <a:gd name="T6" fmla="*/ 11 w 51"/>
                <a:gd name="T7" fmla="*/ 37 h 54"/>
                <a:gd name="T8" fmla="*/ 46 w 51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4">
                  <a:moveTo>
                    <a:pt x="46" y="54"/>
                  </a:moveTo>
                  <a:cubicBezTo>
                    <a:pt x="46" y="54"/>
                    <a:pt x="51" y="31"/>
                    <a:pt x="39" y="16"/>
                  </a:cubicBezTo>
                  <a:cubicBezTo>
                    <a:pt x="28" y="1"/>
                    <a:pt x="5" y="0"/>
                    <a:pt x="5" y="0"/>
                  </a:cubicBezTo>
                  <a:cubicBezTo>
                    <a:pt x="5" y="0"/>
                    <a:pt x="0" y="23"/>
                    <a:pt x="11" y="37"/>
                  </a:cubicBezTo>
                  <a:cubicBezTo>
                    <a:pt x="23" y="52"/>
                    <a:pt x="46" y="54"/>
                    <a:pt x="46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35" name="Freeform 122"/>
            <p:cNvSpPr>
              <a:spLocks/>
            </p:cNvSpPr>
            <p:nvPr/>
          </p:nvSpPr>
          <p:spPr bwMode="auto">
            <a:xfrm>
              <a:off x="3687763" y="1409700"/>
              <a:ext cx="190500" cy="134937"/>
            </a:xfrm>
            <a:custGeom>
              <a:avLst/>
              <a:gdLst>
                <a:gd name="T0" fmla="*/ 0 w 70"/>
                <a:gd name="T1" fmla="*/ 38 h 50"/>
                <a:gd name="T2" fmla="*/ 42 w 70"/>
                <a:gd name="T3" fmla="*/ 43 h 50"/>
                <a:gd name="T4" fmla="*/ 70 w 70"/>
                <a:gd name="T5" fmla="*/ 13 h 50"/>
                <a:gd name="T6" fmla="*/ 29 w 70"/>
                <a:gd name="T7" fmla="*/ 7 h 50"/>
                <a:gd name="T8" fmla="*/ 0 w 70"/>
                <a:gd name="T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0">
                  <a:moveTo>
                    <a:pt x="0" y="38"/>
                  </a:moveTo>
                  <a:cubicBezTo>
                    <a:pt x="0" y="38"/>
                    <a:pt x="23" y="50"/>
                    <a:pt x="42" y="43"/>
                  </a:cubicBezTo>
                  <a:cubicBezTo>
                    <a:pt x="61" y="36"/>
                    <a:pt x="70" y="13"/>
                    <a:pt x="70" y="13"/>
                  </a:cubicBezTo>
                  <a:cubicBezTo>
                    <a:pt x="70" y="13"/>
                    <a:pt x="48" y="0"/>
                    <a:pt x="29" y="7"/>
                  </a:cubicBezTo>
                  <a:cubicBezTo>
                    <a:pt x="9" y="14"/>
                    <a:pt x="0" y="38"/>
                    <a:pt x="0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36" name="Freeform 123"/>
            <p:cNvSpPr>
              <a:spLocks/>
            </p:cNvSpPr>
            <p:nvPr/>
          </p:nvSpPr>
          <p:spPr bwMode="auto">
            <a:xfrm>
              <a:off x="3532188" y="1362075"/>
              <a:ext cx="109537" cy="117475"/>
            </a:xfrm>
            <a:custGeom>
              <a:avLst/>
              <a:gdLst>
                <a:gd name="T0" fmla="*/ 9 w 40"/>
                <a:gd name="T1" fmla="*/ 30 h 43"/>
                <a:gd name="T2" fmla="*/ 36 w 40"/>
                <a:gd name="T3" fmla="*/ 43 h 43"/>
                <a:gd name="T4" fmla="*/ 31 w 40"/>
                <a:gd name="T5" fmla="*/ 13 h 43"/>
                <a:gd name="T6" fmla="*/ 4 w 40"/>
                <a:gd name="T7" fmla="*/ 0 h 43"/>
                <a:gd name="T8" fmla="*/ 9 w 40"/>
                <a:gd name="T9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3">
                  <a:moveTo>
                    <a:pt x="9" y="30"/>
                  </a:moveTo>
                  <a:cubicBezTo>
                    <a:pt x="18" y="42"/>
                    <a:pt x="36" y="43"/>
                    <a:pt x="36" y="43"/>
                  </a:cubicBezTo>
                  <a:cubicBezTo>
                    <a:pt x="36" y="43"/>
                    <a:pt x="40" y="25"/>
                    <a:pt x="31" y="13"/>
                  </a:cubicBezTo>
                  <a:cubicBezTo>
                    <a:pt x="22" y="1"/>
                    <a:pt x="4" y="0"/>
                    <a:pt x="4" y="0"/>
                  </a:cubicBezTo>
                  <a:cubicBezTo>
                    <a:pt x="4" y="0"/>
                    <a:pt x="0" y="18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37" name="Freeform 124"/>
            <p:cNvSpPr>
              <a:spLocks/>
            </p:cNvSpPr>
            <p:nvPr/>
          </p:nvSpPr>
          <p:spPr bwMode="auto">
            <a:xfrm>
              <a:off x="2797175" y="149225"/>
              <a:ext cx="138112" cy="138112"/>
            </a:xfrm>
            <a:custGeom>
              <a:avLst/>
              <a:gdLst>
                <a:gd name="T0" fmla="*/ 50 w 51"/>
                <a:gd name="T1" fmla="*/ 48 h 51"/>
                <a:gd name="T2" fmla="*/ 37 w 51"/>
                <a:gd name="T3" fmla="*/ 12 h 51"/>
                <a:gd name="T4" fmla="*/ 0 w 51"/>
                <a:gd name="T5" fmla="*/ 2 h 51"/>
                <a:gd name="T6" fmla="*/ 14 w 51"/>
                <a:gd name="T7" fmla="*/ 38 h 51"/>
                <a:gd name="T8" fmla="*/ 50 w 51"/>
                <a:gd name="T9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50" y="48"/>
                  </a:moveTo>
                  <a:cubicBezTo>
                    <a:pt x="50" y="48"/>
                    <a:pt x="51" y="25"/>
                    <a:pt x="37" y="12"/>
                  </a:cubicBezTo>
                  <a:cubicBezTo>
                    <a:pt x="23" y="0"/>
                    <a:pt x="0" y="2"/>
                    <a:pt x="0" y="2"/>
                  </a:cubicBezTo>
                  <a:cubicBezTo>
                    <a:pt x="0" y="2"/>
                    <a:pt x="0" y="26"/>
                    <a:pt x="14" y="38"/>
                  </a:cubicBezTo>
                  <a:cubicBezTo>
                    <a:pt x="27" y="51"/>
                    <a:pt x="50" y="48"/>
                    <a:pt x="5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38" name="Freeform 125"/>
            <p:cNvSpPr>
              <a:spLocks/>
            </p:cNvSpPr>
            <p:nvPr/>
          </p:nvSpPr>
          <p:spPr bwMode="auto">
            <a:xfrm>
              <a:off x="2497138" y="165100"/>
              <a:ext cx="146050" cy="250825"/>
            </a:xfrm>
            <a:custGeom>
              <a:avLst/>
              <a:gdLst>
                <a:gd name="T0" fmla="*/ 51 w 54"/>
                <a:gd name="T1" fmla="*/ 49 h 92"/>
                <a:gd name="T2" fmla="*/ 33 w 54"/>
                <a:gd name="T3" fmla="*/ 0 h 92"/>
                <a:gd name="T4" fmla="*/ 3 w 54"/>
                <a:gd name="T5" fmla="*/ 43 h 92"/>
                <a:gd name="T6" fmla="*/ 21 w 54"/>
                <a:gd name="T7" fmla="*/ 92 h 92"/>
                <a:gd name="T8" fmla="*/ 51 w 54"/>
                <a:gd name="T9" fmla="*/ 4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2">
                  <a:moveTo>
                    <a:pt x="51" y="49"/>
                  </a:moveTo>
                  <a:cubicBezTo>
                    <a:pt x="54" y="24"/>
                    <a:pt x="33" y="0"/>
                    <a:pt x="33" y="0"/>
                  </a:cubicBezTo>
                  <a:cubicBezTo>
                    <a:pt x="33" y="0"/>
                    <a:pt x="6" y="17"/>
                    <a:pt x="3" y="43"/>
                  </a:cubicBezTo>
                  <a:cubicBezTo>
                    <a:pt x="0" y="68"/>
                    <a:pt x="21" y="92"/>
                    <a:pt x="21" y="92"/>
                  </a:cubicBezTo>
                  <a:cubicBezTo>
                    <a:pt x="21" y="92"/>
                    <a:pt x="48" y="75"/>
                    <a:pt x="5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39" name="Freeform 126"/>
            <p:cNvSpPr>
              <a:spLocks/>
            </p:cNvSpPr>
            <p:nvPr/>
          </p:nvSpPr>
          <p:spPr bwMode="auto">
            <a:xfrm>
              <a:off x="2379663" y="306388"/>
              <a:ext cx="138112" cy="139700"/>
            </a:xfrm>
            <a:custGeom>
              <a:avLst/>
              <a:gdLst>
                <a:gd name="T0" fmla="*/ 51 w 51"/>
                <a:gd name="T1" fmla="*/ 48 h 51"/>
                <a:gd name="T2" fmla="*/ 38 w 51"/>
                <a:gd name="T3" fmla="*/ 12 h 51"/>
                <a:gd name="T4" fmla="*/ 1 w 51"/>
                <a:gd name="T5" fmla="*/ 3 h 51"/>
                <a:gd name="T6" fmla="*/ 14 w 51"/>
                <a:gd name="T7" fmla="*/ 38 h 51"/>
                <a:gd name="T8" fmla="*/ 51 w 51"/>
                <a:gd name="T9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51" y="48"/>
                  </a:moveTo>
                  <a:cubicBezTo>
                    <a:pt x="51" y="48"/>
                    <a:pt x="51" y="25"/>
                    <a:pt x="38" y="12"/>
                  </a:cubicBezTo>
                  <a:cubicBezTo>
                    <a:pt x="24" y="0"/>
                    <a:pt x="1" y="3"/>
                    <a:pt x="1" y="3"/>
                  </a:cubicBezTo>
                  <a:cubicBezTo>
                    <a:pt x="1" y="3"/>
                    <a:pt x="0" y="26"/>
                    <a:pt x="14" y="38"/>
                  </a:cubicBezTo>
                  <a:cubicBezTo>
                    <a:pt x="28" y="51"/>
                    <a:pt x="51" y="48"/>
                    <a:pt x="51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40" name="Freeform 127"/>
            <p:cNvSpPr>
              <a:spLocks/>
            </p:cNvSpPr>
            <p:nvPr/>
          </p:nvSpPr>
          <p:spPr bwMode="auto">
            <a:xfrm>
              <a:off x="5457825" y="1920875"/>
              <a:ext cx="225425" cy="182562"/>
            </a:xfrm>
            <a:custGeom>
              <a:avLst/>
              <a:gdLst>
                <a:gd name="T0" fmla="*/ 30 w 83"/>
                <a:gd name="T1" fmla="*/ 55 h 67"/>
                <a:gd name="T2" fmla="*/ 83 w 83"/>
                <a:gd name="T3" fmla="*/ 55 h 67"/>
                <a:gd name="T4" fmla="*/ 52 w 83"/>
                <a:gd name="T5" fmla="*/ 12 h 67"/>
                <a:gd name="T6" fmla="*/ 0 w 83"/>
                <a:gd name="T7" fmla="*/ 12 h 67"/>
                <a:gd name="T8" fmla="*/ 30 w 83"/>
                <a:gd name="T9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7">
                  <a:moveTo>
                    <a:pt x="30" y="55"/>
                  </a:moveTo>
                  <a:cubicBezTo>
                    <a:pt x="53" y="67"/>
                    <a:pt x="83" y="55"/>
                    <a:pt x="83" y="55"/>
                  </a:cubicBezTo>
                  <a:cubicBezTo>
                    <a:pt x="83" y="55"/>
                    <a:pt x="75" y="24"/>
                    <a:pt x="52" y="12"/>
                  </a:cubicBezTo>
                  <a:cubicBezTo>
                    <a:pt x="30" y="0"/>
                    <a:pt x="0" y="12"/>
                    <a:pt x="0" y="12"/>
                  </a:cubicBezTo>
                  <a:cubicBezTo>
                    <a:pt x="0" y="12"/>
                    <a:pt x="7" y="43"/>
                    <a:pt x="30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41" name="Freeform 128"/>
            <p:cNvSpPr>
              <a:spLocks/>
            </p:cNvSpPr>
            <p:nvPr/>
          </p:nvSpPr>
          <p:spPr bwMode="auto">
            <a:xfrm>
              <a:off x="5449888" y="1803400"/>
              <a:ext cx="163512" cy="130175"/>
            </a:xfrm>
            <a:custGeom>
              <a:avLst/>
              <a:gdLst>
                <a:gd name="T0" fmla="*/ 38 w 60"/>
                <a:gd name="T1" fmla="*/ 40 h 48"/>
                <a:gd name="T2" fmla="*/ 60 w 60"/>
                <a:gd name="T3" fmla="*/ 8 h 48"/>
                <a:gd name="T4" fmla="*/ 22 w 60"/>
                <a:gd name="T5" fmla="*/ 9 h 48"/>
                <a:gd name="T6" fmla="*/ 0 w 60"/>
                <a:gd name="T7" fmla="*/ 40 h 48"/>
                <a:gd name="T8" fmla="*/ 38 w 60"/>
                <a:gd name="T9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8">
                  <a:moveTo>
                    <a:pt x="38" y="40"/>
                  </a:moveTo>
                  <a:cubicBezTo>
                    <a:pt x="55" y="31"/>
                    <a:pt x="60" y="8"/>
                    <a:pt x="60" y="8"/>
                  </a:cubicBezTo>
                  <a:cubicBezTo>
                    <a:pt x="60" y="8"/>
                    <a:pt x="39" y="0"/>
                    <a:pt x="22" y="9"/>
                  </a:cubicBezTo>
                  <a:cubicBezTo>
                    <a:pt x="5" y="17"/>
                    <a:pt x="0" y="40"/>
                    <a:pt x="0" y="40"/>
                  </a:cubicBezTo>
                  <a:cubicBezTo>
                    <a:pt x="0" y="40"/>
                    <a:pt x="22" y="48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42" name="Freeform 129"/>
            <p:cNvSpPr>
              <a:spLocks/>
            </p:cNvSpPr>
            <p:nvPr/>
          </p:nvSpPr>
          <p:spPr bwMode="auto">
            <a:xfrm>
              <a:off x="6032500" y="2173288"/>
              <a:ext cx="239712" cy="171450"/>
            </a:xfrm>
            <a:custGeom>
              <a:avLst/>
              <a:gdLst>
                <a:gd name="T0" fmla="*/ 0 w 88"/>
                <a:gd name="T1" fmla="*/ 47 h 63"/>
                <a:gd name="T2" fmla="*/ 52 w 88"/>
                <a:gd name="T3" fmla="*/ 54 h 63"/>
                <a:gd name="T4" fmla="*/ 88 w 88"/>
                <a:gd name="T5" fmla="*/ 16 h 63"/>
                <a:gd name="T6" fmla="*/ 36 w 88"/>
                <a:gd name="T7" fmla="*/ 8 h 63"/>
                <a:gd name="T8" fmla="*/ 0 w 88"/>
                <a:gd name="T9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3">
                  <a:moveTo>
                    <a:pt x="0" y="47"/>
                  </a:moveTo>
                  <a:cubicBezTo>
                    <a:pt x="0" y="47"/>
                    <a:pt x="28" y="63"/>
                    <a:pt x="52" y="54"/>
                  </a:cubicBezTo>
                  <a:cubicBezTo>
                    <a:pt x="76" y="45"/>
                    <a:pt x="88" y="16"/>
                    <a:pt x="88" y="16"/>
                  </a:cubicBezTo>
                  <a:cubicBezTo>
                    <a:pt x="88" y="16"/>
                    <a:pt x="60" y="0"/>
                    <a:pt x="36" y="8"/>
                  </a:cubicBezTo>
                  <a:cubicBezTo>
                    <a:pt x="12" y="17"/>
                    <a:pt x="0" y="47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43" name="Freeform 130"/>
            <p:cNvSpPr>
              <a:spLocks/>
            </p:cNvSpPr>
            <p:nvPr/>
          </p:nvSpPr>
          <p:spPr bwMode="auto">
            <a:xfrm>
              <a:off x="5962650" y="2100263"/>
              <a:ext cx="119062" cy="177800"/>
            </a:xfrm>
            <a:custGeom>
              <a:avLst/>
              <a:gdLst>
                <a:gd name="T0" fmla="*/ 39 w 44"/>
                <a:gd name="T1" fmla="*/ 37 h 65"/>
                <a:gd name="T2" fmla="*/ 31 w 44"/>
                <a:gd name="T3" fmla="*/ 0 h 65"/>
                <a:gd name="T4" fmla="*/ 5 w 44"/>
                <a:gd name="T5" fmla="*/ 28 h 65"/>
                <a:gd name="T6" fmla="*/ 13 w 44"/>
                <a:gd name="T7" fmla="*/ 65 h 65"/>
                <a:gd name="T8" fmla="*/ 39 w 44"/>
                <a:gd name="T9" fmla="*/ 3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5">
                  <a:moveTo>
                    <a:pt x="39" y="37"/>
                  </a:moveTo>
                  <a:cubicBezTo>
                    <a:pt x="44" y="19"/>
                    <a:pt x="31" y="0"/>
                    <a:pt x="31" y="0"/>
                  </a:cubicBezTo>
                  <a:cubicBezTo>
                    <a:pt x="31" y="0"/>
                    <a:pt x="10" y="10"/>
                    <a:pt x="5" y="28"/>
                  </a:cubicBezTo>
                  <a:cubicBezTo>
                    <a:pt x="0" y="46"/>
                    <a:pt x="13" y="65"/>
                    <a:pt x="13" y="65"/>
                  </a:cubicBezTo>
                  <a:cubicBezTo>
                    <a:pt x="13" y="65"/>
                    <a:pt x="34" y="55"/>
                    <a:pt x="3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44" name="Freeform 131"/>
            <p:cNvSpPr>
              <a:spLocks/>
            </p:cNvSpPr>
            <p:nvPr/>
          </p:nvSpPr>
          <p:spPr bwMode="auto">
            <a:xfrm>
              <a:off x="6057900" y="3346450"/>
              <a:ext cx="239712" cy="171450"/>
            </a:xfrm>
            <a:custGeom>
              <a:avLst/>
              <a:gdLst>
                <a:gd name="T0" fmla="*/ 36 w 88"/>
                <a:gd name="T1" fmla="*/ 8 h 63"/>
                <a:gd name="T2" fmla="*/ 0 w 88"/>
                <a:gd name="T3" fmla="*/ 47 h 63"/>
                <a:gd name="T4" fmla="*/ 52 w 88"/>
                <a:gd name="T5" fmla="*/ 54 h 63"/>
                <a:gd name="T6" fmla="*/ 88 w 88"/>
                <a:gd name="T7" fmla="*/ 15 h 63"/>
                <a:gd name="T8" fmla="*/ 36 w 88"/>
                <a:gd name="T9" fmla="*/ 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3">
                  <a:moveTo>
                    <a:pt x="36" y="8"/>
                  </a:moveTo>
                  <a:cubicBezTo>
                    <a:pt x="12" y="17"/>
                    <a:pt x="0" y="47"/>
                    <a:pt x="0" y="47"/>
                  </a:cubicBezTo>
                  <a:cubicBezTo>
                    <a:pt x="0" y="47"/>
                    <a:pt x="28" y="63"/>
                    <a:pt x="52" y="54"/>
                  </a:cubicBezTo>
                  <a:cubicBezTo>
                    <a:pt x="76" y="45"/>
                    <a:pt x="88" y="15"/>
                    <a:pt x="88" y="15"/>
                  </a:cubicBezTo>
                  <a:cubicBezTo>
                    <a:pt x="88" y="15"/>
                    <a:pt x="60" y="0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45" name="Freeform 132"/>
            <p:cNvSpPr>
              <a:spLocks/>
            </p:cNvSpPr>
            <p:nvPr/>
          </p:nvSpPr>
          <p:spPr bwMode="auto">
            <a:xfrm>
              <a:off x="5986463" y="3273425"/>
              <a:ext cx="120650" cy="177800"/>
            </a:xfrm>
            <a:custGeom>
              <a:avLst/>
              <a:gdLst>
                <a:gd name="T0" fmla="*/ 39 w 44"/>
                <a:gd name="T1" fmla="*/ 37 h 65"/>
                <a:gd name="T2" fmla="*/ 31 w 44"/>
                <a:gd name="T3" fmla="*/ 0 h 65"/>
                <a:gd name="T4" fmla="*/ 5 w 44"/>
                <a:gd name="T5" fmla="*/ 28 h 65"/>
                <a:gd name="T6" fmla="*/ 13 w 44"/>
                <a:gd name="T7" fmla="*/ 65 h 65"/>
                <a:gd name="T8" fmla="*/ 39 w 44"/>
                <a:gd name="T9" fmla="*/ 3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5">
                  <a:moveTo>
                    <a:pt x="39" y="37"/>
                  </a:moveTo>
                  <a:cubicBezTo>
                    <a:pt x="44" y="19"/>
                    <a:pt x="31" y="0"/>
                    <a:pt x="31" y="0"/>
                  </a:cubicBezTo>
                  <a:cubicBezTo>
                    <a:pt x="31" y="0"/>
                    <a:pt x="10" y="10"/>
                    <a:pt x="5" y="28"/>
                  </a:cubicBezTo>
                  <a:cubicBezTo>
                    <a:pt x="0" y="46"/>
                    <a:pt x="13" y="65"/>
                    <a:pt x="13" y="65"/>
                  </a:cubicBezTo>
                  <a:cubicBezTo>
                    <a:pt x="13" y="65"/>
                    <a:pt x="34" y="55"/>
                    <a:pt x="3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46" name="Freeform 133"/>
            <p:cNvSpPr>
              <a:spLocks/>
            </p:cNvSpPr>
            <p:nvPr/>
          </p:nvSpPr>
          <p:spPr bwMode="auto">
            <a:xfrm>
              <a:off x="576263" y="2478088"/>
              <a:ext cx="188912" cy="212725"/>
            </a:xfrm>
            <a:custGeom>
              <a:avLst/>
              <a:gdLst>
                <a:gd name="T0" fmla="*/ 9 w 69"/>
                <a:gd name="T1" fmla="*/ 0 h 78"/>
                <a:gd name="T2" fmla="*/ 14 w 69"/>
                <a:gd name="T3" fmla="*/ 53 h 78"/>
                <a:gd name="T4" fmla="*/ 60 w 69"/>
                <a:gd name="T5" fmla="*/ 78 h 78"/>
                <a:gd name="T6" fmla="*/ 55 w 69"/>
                <a:gd name="T7" fmla="*/ 26 h 78"/>
                <a:gd name="T8" fmla="*/ 9 w 69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8">
                  <a:moveTo>
                    <a:pt x="9" y="0"/>
                  </a:moveTo>
                  <a:cubicBezTo>
                    <a:pt x="9" y="0"/>
                    <a:pt x="0" y="31"/>
                    <a:pt x="14" y="53"/>
                  </a:cubicBezTo>
                  <a:cubicBezTo>
                    <a:pt x="28" y="74"/>
                    <a:pt x="60" y="78"/>
                    <a:pt x="60" y="78"/>
                  </a:cubicBezTo>
                  <a:cubicBezTo>
                    <a:pt x="60" y="78"/>
                    <a:pt x="69" y="47"/>
                    <a:pt x="55" y="26"/>
                  </a:cubicBezTo>
                  <a:cubicBezTo>
                    <a:pt x="41" y="4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47" name="Freeform 134"/>
            <p:cNvSpPr>
              <a:spLocks/>
            </p:cNvSpPr>
            <p:nvPr/>
          </p:nvSpPr>
          <p:spPr bwMode="auto">
            <a:xfrm>
              <a:off x="541338" y="2679700"/>
              <a:ext cx="185737" cy="98425"/>
            </a:xfrm>
            <a:custGeom>
              <a:avLst/>
              <a:gdLst>
                <a:gd name="T0" fmla="*/ 0 w 68"/>
                <a:gd name="T1" fmla="*/ 17 h 36"/>
                <a:gd name="T2" fmla="*/ 34 w 68"/>
                <a:gd name="T3" fmla="*/ 36 h 36"/>
                <a:gd name="T4" fmla="*/ 68 w 68"/>
                <a:gd name="T5" fmla="*/ 19 h 36"/>
                <a:gd name="T6" fmla="*/ 35 w 68"/>
                <a:gd name="T7" fmla="*/ 0 h 36"/>
                <a:gd name="T8" fmla="*/ 0 w 68"/>
                <a:gd name="T9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6">
                  <a:moveTo>
                    <a:pt x="0" y="17"/>
                  </a:moveTo>
                  <a:cubicBezTo>
                    <a:pt x="0" y="17"/>
                    <a:pt x="15" y="35"/>
                    <a:pt x="34" y="36"/>
                  </a:cubicBezTo>
                  <a:cubicBezTo>
                    <a:pt x="52" y="36"/>
                    <a:pt x="68" y="19"/>
                    <a:pt x="68" y="19"/>
                  </a:cubicBezTo>
                  <a:cubicBezTo>
                    <a:pt x="68" y="19"/>
                    <a:pt x="54" y="1"/>
                    <a:pt x="35" y="0"/>
                  </a:cubicBezTo>
                  <a:cubicBezTo>
                    <a:pt x="16" y="0"/>
                    <a:pt x="0" y="1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48" name="Freeform 135"/>
            <p:cNvSpPr>
              <a:spLocks/>
            </p:cNvSpPr>
            <p:nvPr/>
          </p:nvSpPr>
          <p:spPr bwMode="auto">
            <a:xfrm>
              <a:off x="923925" y="398463"/>
              <a:ext cx="141287" cy="254000"/>
            </a:xfrm>
            <a:custGeom>
              <a:avLst/>
              <a:gdLst>
                <a:gd name="T0" fmla="*/ 30 w 52"/>
                <a:gd name="T1" fmla="*/ 93 h 93"/>
                <a:gd name="T2" fmla="*/ 50 w 52"/>
                <a:gd name="T3" fmla="*/ 45 h 93"/>
                <a:gd name="T4" fmla="*/ 23 w 52"/>
                <a:gd name="T5" fmla="*/ 0 h 93"/>
                <a:gd name="T6" fmla="*/ 2 w 52"/>
                <a:gd name="T7" fmla="*/ 48 h 93"/>
                <a:gd name="T8" fmla="*/ 30 w 52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93">
                  <a:moveTo>
                    <a:pt x="30" y="93"/>
                  </a:moveTo>
                  <a:cubicBezTo>
                    <a:pt x="30" y="93"/>
                    <a:pt x="52" y="71"/>
                    <a:pt x="50" y="45"/>
                  </a:cubicBezTo>
                  <a:cubicBezTo>
                    <a:pt x="49" y="19"/>
                    <a:pt x="23" y="0"/>
                    <a:pt x="23" y="0"/>
                  </a:cubicBezTo>
                  <a:cubicBezTo>
                    <a:pt x="23" y="0"/>
                    <a:pt x="0" y="23"/>
                    <a:pt x="2" y="48"/>
                  </a:cubicBezTo>
                  <a:cubicBezTo>
                    <a:pt x="4" y="74"/>
                    <a:pt x="30" y="93"/>
                    <a:pt x="30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49" name="Freeform 136"/>
            <p:cNvSpPr>
              <a:spLocks/>
            </p:cNvSpPr>
            <p:nvPr/>
          </p:nvSpPr>
          <p:spPr bwMode="auto">
            <a:xfrm>
              <a:off x="814388" y="568325"/>
              <a:ext cx="157162" cy="133350"/>
            </a:xfrm>
            <a:custGeom>
              <a:avLst/>
              <a:gdLst>
                <a:gd name="T0" fmla="*/ 20 w 58"/>
                <a:gd name="T1" fmla="*/ 39 h 49"/>
                <a:gd name="T2" fmla="*/ 58 w 58"/>
                <a:gd name="T3" fmla="*/ 42 h 49"/>
                <a:gd name="T4" fmla="*/ 38 w 58"/>
                <a:gd name="T5" fmla="*/ 9 h 49"/>
                <a:gd name="T6" fmla="*/ 0 w 58"/>
                <a:gd name="T7" fmla="*/ 7 h 49"/>
                <a:gd name="T8" fmla="*/ 20 w 58"/>
                <a:gd name="T9" fmla="*/ 3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9">
                  <a:moveTo>
                    <a:pt x="20" y="39"/>
                  </a:moveTo>
                  <a:cubicBezTo>
                    <a:pt x="36" y="49"/>
                    <a:pt x="58" y="42"/>
                    <a:pt x="58" y="42"/>
                  </a:cubicBezTo>
                  <a:cubicBezTo>
                    <a:pt x="58" y="42"/>
                    <a:pt x="54" y="19"/>
                    <a:pt x="38" y="9"/>
                  </a:cubicBezTo>
                  <a:cubicBezTo>
                    <a:pt x="22" y="0"/>
                    <a:pt x="0" y="7"/>
                    <a:pt x="0" y="7"/>
                  </a:cubicBezTo>
                  <a:cubicBezTo>
                    <a:pt x="0" y="7"/>
                    <a:pt x="4" y="30"/>
                    <a:pt x="2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50" name="Freeform 137"/>
            <p:cNvSpPr>
              <a:spLocks/>
            </p:cNvSpPr>
            <p:nvPr/>
          </p:nvSpPr>
          <p:spPr bwMode="auto">
            <a:xfrm>
              <a:off x="1889125" y="873125"/>
              <a:ext cx="107950" cy="193675"/>
            </a:xfrm>
            <a:custGeom>
              <a:avLst/>
              <a:gdLst>
                <a:gd name="T0" fmla="*/ 22 w 40"/>
                <a:gd name="T1" fmla="*/ 71 h 71"/>
                <a:gd name="T2" fmla="*/ 38 w 40"/>
                <a:gd name="T3" fmla="*/ 34 h 71"/>
                <a:gd name="T4" fmla="*/ 17 w 40"/>
                <a:gd name="T5" fmla="*/ 0 h 71"/>
                <a:gd name="T6" fmla="*/ 1 w 40"/>
                <a:gd name="T7" fmla="*/ 37 h 71"/>
                <a:gd name="T8" fmla="*/ 22 w 40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1">
                  <a:moveTo>
                    <a:pt x="22" y="71"/>
                  </a:moveTo>
                  <a:cubicBezTo>
                    <a:pt x="22" y="71"/>
                    <a:pt x="40" y="53"/>
                    <a:pt x="38" y="34"/>
                  </a:cubicBezTo>
                  <a:cubicBezTo>
                    <a:pt x="37" y="14"/>
                    <a:pt x="17" y="0"/>
                    <a:pt x="17" y="0"/>
                  </a:cubicBezTo>
                  <a:cubicBezTo>
                    <a:pt x="17" y="0"/>
                    <a:pt x="0" y="17"/>
                    <a:pt x="1" y="37"/>
                  </a:cubicBezTo>
                  <a:cubicBezTo>
                    <a:pt x="3" y="56"/>
                    <a:pt x="22" y="71"/>
                    <a:pt x="22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51" name="Freeform 138"/>
            <p:cNvSpPr>
              <a:spLocks/>
            </p:cNvSpPr>
            <p:nvPr/>
          </p:nvSpPr>
          <p:spPr bwMode="auto">
            <a:xfrm>
              <a:off x="1806575" y="1000125"/>
              <a:ext cx="120650" cy="101600"/>
            </a:xfrm>
            <a:custGeom>
              <a:avLst/>
              <a:gdLst>
                <a:gd name="T0" fmla="*/ 0 w 44"/>
                <a:gd name="T1" fmla="*/ 5 h 37"/>
                <a:gd name="T2" fmla="*/ 15 w 44"/>
                <a:gd name="T3" fmla="*/ 30 h 37"/>
                <a:gd name="T4" fmla="*/ 44 w 44"/>
                <a:gd name="T5" fmla="*/ 31 h 37"/>
                <a:gd name="T6" fmla="*/ 28 w 44"/>
                <a:gd name="T7" fmla="*/ 7 h 37"/>
                <a:gd name="T8" fmla="*/ 0 w 44"/>
                <a:gd name="T9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0" y="5"/>
                  </a:moveTo>
                  <a:cubicBezTo>
                    <a:pt x="0" y="5"/>
                    <a:pt x="3" y="23"/>
                    <a:pt x="15" y="30"/>
                  </a:cubicBezTo>
                  <a:cubicBezTo>
                    <a:pt x="27" y="37"/>
                    <a:pt x="44" y="31"/>
                    <a:pt x="44" y="31"/>
                  </a:cubicBezTo>
                  <a:cubicBezTo>
                    <a:pt x="44" y="31"/>
                    <a:pt x="41" y="14"/>
                    <a:pt x="28" y="7"/>
                  </a:cubicBezTo>
                  <a:cubicBezTo>
                    <a:pt x="16" y="0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52" name="Freeform 139"/>
            <p:cNvSpPr>
              <a:spLocks/>
            </p:cNvSpPr>
            <p:nvPr/>
          </p:nvSpPr>
          <p:spPr bwMode="auto">
            <a:xfrm>
              <a:off x="20638" y="1893888"/>
              <a:ext cx="246062" cy="163512"/>
            </a:xfrm>
            <a:custGeom>
              <a:avLst/>
              <a:gdLst>
                <a:gd name="T0" fmla="*/ 52 w 90"/>
                <a:gd name="T1" fmla="*/ 53 h 60"/>
                <a:gd name="T2" fmla="*/ 90 w 90"/>
                <a:gd name="T3" fmla="*/ 17 h 60"/>
                <a:gd name="T4" fmla="*/ 38 w 90"/>
                <a:gd name="T5" fmla="*/ 7 h 60"/>
                <a:gd name="T6" fmla="*/ 0 w 90"/>
                <a:gd name="T7" fmla="*/ 43 h 60"/>
                <a:gd name="T8" fmla="*/ 52 w 90"/>
                <a:gd name="T9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0">
                  <a:moveTo>
                    <a:pt x="52" y="53"/>
                  </a:moveTo>
                  <a:cubicBezTo>
                    <a:pt x="77" y="46"/>
                    <a:pt x="90" y="17"/>
                    <a:pt x="90" y="17"/>
                  </a:cubicBezTo>
                  <a:cubicBezTo>
                    <a:pt x="90" y="17"/>
                    <a:pt x="63" y="0"/>
                    <a:pt x="38" y="7"/>
                  </a:cubicBezTo>
                  <a:cubicBezTo>
                    <a:pt x="14" y="14"/>
                    <a:pt x="0" y="43"/>
                    <a:pt x="0" y="43"/>
                  </a:cubicBezTo>
                  <a:cubicBezTo>
                    <a:pt x="0" y="43"/>
                    <a:pt x="27" y="60"/>
                    <a:pt x="52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53" name="Freeform 140"/>
            <p:cNvSpPr>
              <a:spLocks/>
            </p:cNvSpPr>
            <p:nvPr/>
          </p:nvSpPr>
          <p:spPr bwMode="auto">
            <a:xfrm>
              <a:off x="138113" y="1662113"/>
              <a:ext cx="174625" cy="233362"/>
            </a:xfrm>
            <a:custGeom>
              <a:avLst/>
              <a:gdLst>
                <a:gd name="T0" fmla="*/ 50 w 64"/>
                <a:gd name="T1" fmla="*/ 86 h 86"/>
                <a:gd name="T2" fmla="*/ 54 w 64"/>
                <a:gd name="T3" fmla="*/ 34 h 86"/>
                <a:gd name="T4" fmla="*/ 14 w 64"/>
                <a:gd name="T5" fmla="*/ 0 h 86"/>
                <a:gd name="T6" fmla="*/ 9 w 64"/>
                <a:gd name="T7" fmla="*/ 52 h 86"/>
                <a:gd name="T8" fmla="*/ 50 w 64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86">
                  <a:moveTo>
                    <a:pt x="50" y="86"/>
                  </a:moveTo>
                  <a:cubicBezTo>
                    <a:pt x="50" y="86"/>
                    <a:pt x="64" y="57"/>
                    <a:pt x="54" y="34"/>
                  </a:cubicBezTo>
                  <a:cubicBezTo>
                    <a:pt x="44" y="10"/>
                    <a:pt x="14" y="0"/>
                    <a:pt x="14" y="0"/>
                  </a:cubicBezTo>
                  <a:cubicBezTo>
                    <a:pt x="14" y="0"/>
                    <a:pt x="0" y="28"/>
                    <a:pt x="9" y="52"/>
                  </a:cubicBezTo>
                  <a:cubicBezTo>
                    <a:pt x="19" y="76"/>
                    <a:pt x="50" y="86"/>
                    <a:pt x="50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54" name="Freeform 141"/>
            <p:cNvSpPr>
              <a:spLocks/>
            </p:cNvSpPr>
            <p:nvPr/>
          </p:nvSpPr>
          <p:spPr bwMode="auto">
            <a:xfrm>
              <a:off x="2259013" y="2316163"/>
              <a:ext cx="152400" cy="134937"/>
            </a:xfrm>
            <a:custGeom>
              <a:avLst/>
              <a:gdLst>
                <a:gd name="T0" fmla="*/ 56 w 56"/>
                <a:gd name="T1" fmla="*/ 43 h 50"/>
                <a:gd name="T2" fmla="*/ 37 w 56"/>
                <a:gd name="T3" fmla="*/ 10 h 50"/>
                <a:gd name="T4" fmla="*/ 0 w 56"/>
                <a:gd name="T5" fmla="*/ 7 h 50"/>
                <a:gd name="T6" fmla="*/ 18 w 56"/>
                <a:gd name="T7" fmla="*/ 39 h 50"/>
                <a:gd name="T8" fmla="*/ 56 w 56"/>
                <a:gd name="T9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3"/>
                    <a:pt x="53" y="20"/>
                    <a:pt x="37" y="10"/>
                  </a:cubicBezTo>
                  <a:cubicBezTo>
                    <a:pt x="22" y="0"/>
                    <a:pt x="0" y="7"/>
                    <a:pt x="0" y="7"/>
                  </a:cubicBezTo>
                  <a:cubicBezTo>
                    <a:pt x="0" y="7"/>
                    <a:pt x="3" y="29"/>
                    <a:pt x="18" y="39"/>
                  </a:cubicBezTo>
                  <a:cubicBezTo>
                    <a:pt x="34" y="50"/>
                    <a:pt x="56" y="43"/>
                    <a:pt x="56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155" name="Freeform 142"/>
            <p:cNvSpPr>
              <a:spLocks/>
            </p:cNvSpPr>
            <p:nvPr/>
          </p:nvSpPr>
          <p:spPr bwMode="auto">
            <a:xfrm>
              <a:off x="2414588" y="2252663"/>
              <a:ext cx="130175" cy="163512"/>
            </a:xfrm>
            <a:custGeom>
              <a:avLst/>
              <a:gdLst>
                <a:gd name="T0" fmla="*/ 39 w 48"/>
                <a:gd name="T1" fmla="*/ 38 h 60"/>
                <a:gd name="T2" fmla="*/ 39 w 48"/>
                <a:gd name="T3" fmla="*/ 0 h 60"/>
                <a:gd name="T4" fmla="*/ 8 w 48"/>
                <a:gd name="T5" fmla="*/ 22 h 60"/>
                <a:gd name="T6" fmla="*/ 9 w 48"/>
                <a:gd name="T7" fmla="*/ 60 h 60"/>
                <a:gd name="T8" fmla="*/ 39 w 48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0">
                  <a:moveTo>
                    <a:pt x="39" y="38"/>
                  </a:moveTo>
                  <a:cubicBezTo>
                    <a:pt x="48" y="22"/>
                    <a:pt x="39" y="0"/>
                    <a:pt x="39" y="0"/>
                  </a:cubicBezTo>
                  <a:cubicBezTo>
                    <a:pt x="39" y="0"/>
                    <a:pt x="17" y="6"/>
                    <a:pt x="8" y="22"/>
                  </a:cubicBezTo>
                  <a:cubicBezTo>
                    <a:pt x="0" y="39"/>
                    <a:pt x="9" y="60"/>
                    <a:pt x="9" y="60"/>
                  </a:cubicBezTo>
                  <a:cubicBezTo>
                    <a:pt x="9" y="60"/>
                    <a:pt x="31" y="55"/>
                    <a:pt x="3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</p:grpSp>
      <p:sp>
        <p:nvSpPr>
          <p:cNvPr id="169" name="Oval 168"/>
          <p:cNvSpPr/>
          <p:nvPr/>
        </p:nvSpPr>
        <p:spPr>
          <a:xfrm>
            <a:off x="3372365" y="1449323"/>
            <a:ext cx="326916" cy="3059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2"/>
              </a:solidFill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412949" y="1683821"/>
            <a:ext cx="150560" cy="1408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2"/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6276698" y="1759542"/>
            <a:ext cx="150560" cy="1408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2"/>
              </a:solidFill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6727298" y="2841518"/>
            <a:ext cx="150560" cy="14089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2"/>
              </a:solidFill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5957864" y="4368968"/>
            <a:ext cx="150560" cy="1408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2"/>
              </a:solidFill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6684619" y="1846611"/>
            <a:ext cx="326916" cy="3059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2"/>
              </a:solidFill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5147978" y="4311070"/>
            <a:ext cx="326916" cy="3059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2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2721555" y="3963349"/>
            <a:ext cx="150560" cy="1408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2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2773706" y="1575096"/>
            <a:ext cx="150560" cy="1408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2"/>
              </a:solidFill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7386768" y="4017145"/>
            <a:ext cx="150560" cy="1408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grpSp>
        <p:nvGrpSpPr>
          <p:cNvPr id="6" name="Group 5"/>
          <p:cNvGrpSpPr/>
          <p:nvPr/>
        </p:nvGrpSpPr>
        <p:grpSpPr>
          <a:xfrm>
            <a:off x="2099442" y="2013277"/>
            <a:ext cx="1942750" cy="1818025"/>
            <a:chOff x="3159909" y="2163589"/>
            <a:chExt cx="2040289" cy="2040289"/>
          </a:xfrm>
        </p:grpSpPr>
        <p:sp>
          <p:nvSpPr>
            <p:cNvPr id="158" name="Oval 157"/>
            <p:cNvSpPr/>
            <p:nvPr/>
          </p:nvSpPr>
          <p:spPr>
            <a:xfrm>
              <a:off x="3159909" y="2163589"/>
              <a:ext cx="2040289" cy="2040289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bg2"/>
                </a:solidFill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>
              <a:off x="3254376" y="2258056"/>
              <a:ext cx="1851355" cy="185135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bg2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311590" y="2729524"/>
              <a:ext cx="1867996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bg2"/>
                  </a:solidFill>
                  <a:latin typeface="+mj-lt"/>
                  <a:ea typeface="Roboto" pitchFamily="2" charset="0"/>
                </a:rPr>
                <a:t>Summary &amp;Challenges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72261" y="2634164"/>
            <a:ext cx="1942750" cy="1818025"/>
            <a:chOff x="6190334" y="2991438"/>
            <a:chExt cx="2040289" cy="2040289"/>
          </a:xfrm>
        </p:grpSpPr>
        <p:sp>
          <p:nvSpPr>
            <p:cNvPr id="164" name="Oval 163"/>
            <p:cNvSpPr/>
            <p:nvPr/>
          </p:nvSpPr>
          <p:spPr>
            <a:xfrm>
              <a:off x="6190334" y="2991438"/>
              <a:ext cx="2040289" cy="2040289"/>
            </a:xfrm>
            <a:prstGeom prst="ellipse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bg2"/>
                </a:solidFill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6284801" y="3085905"/>
              <a:ext cx="1851355" cy="185135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bg2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320874" y="3725210"/>
              <a:ext cx="1867996" cy="725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2"/>
                  </a:solidFill>
                  <a:latin typeface="+mj-lt"/>
                  <a:ea typeface="Roboto" pitchFamily="2" charset="0"/>
                </a:rPr>
                <a:t>Solution &amp; Prototype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70399" y="1430333"/>
            <a:ext cx="1778693" cy="1260702"/>
            <a:chOff x="6274235" y="1386331"/>
            <a:chExt cx="1867996" cy="1414830"/>
          </a:xfrm>
        </p:grpSpPr>
        <p:sp>
          <p:nvSpPr>
            <p:cNvPr id="162" name="Oval 161"/>
            <p:cNvSpPr/>
            <p:nvPr/>
          </p:nvSpPr>
          <p:spPr>
            <a:xfrm>
              <a:off x="6474645" y="1386331"/>
              <a:ext cx="1414830" cy="1414830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bg2"/>
                </a:solidFill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6540153" y="1451839"/>
              <a:ext cx="1283815" cy="12838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bg2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274235" y="1774992"/>
              <a:ext cx="1867996" cy="656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bg2"/>
                  </a:solidFill>
                  <a:latin typeface="+mj-lt"/>
                  <a:ea typeface="Roboto" pitchFamily="2" charset="0"/>
                </a:rPr>
                <a:t>Features &amp; Benefits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180761" y="3497634"/>
            <a:ext cx="1244261" cy="938551"/>
            <a:chOff x="8400721" y="4142731"/>
            <a:chExt cx="1028614" cy="976532"/>
          </a:xfrm>
        </p:grpSpPr>
        <p:grpSp>
          <p:nvGrpSpPr>
            <p:cNvPr id="2" name="Group 1"/>
            <p:cNvGrpSpPr/>
            <p:nvPr/>
          </p:nvGrpSpPr>
          <p:grpSpPr>
            <a:xfrm>
              <a:off x="8414537" y="4142731"/>
              <a:ext cx="976532" cy="976532"/>
              <a:chOff x="8414537" y="4142731"/>
              <a:chExt cx="976532" cy="976532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8414537" y="4142731"/>
                <a:ext cx="976532" cy="976532"/>
              </a:xfrm>
              <a:prstGeom prst="ellipse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8459751" y="4187945"/>
                <a:ext cx="886104" cy="8861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85" name="TextBox 184"/>
            <p:cNvSpPr txBox="1"/>
            <p:nvPr/>
          </p:nvSpPr>
          <p:spPr>
            <a:xfrm>
              <a:off x="8400721" y="4315950"/>
              <a:ext cx="1028614" cy="576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b="1" dirty="0">
                  <a:solidFill>
                    <a:schemeClr val="bg2"/>
                  </a:solidFill>
                  <a:latin typeface="+mj-lt"/>
                  <a:ea typeface="Roboto" pitchFamily="2" charset="0"/>
                </a:rPr>
                <a:t>Web Tech Support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166753" y="3635745"/>
            <a:ext cx="1150690" cy="1103454"/>
            <a:chOff x="3943930" y="4527235"/>
            <a:chExt cx="1041561" cy="976532"/>
          </a:xfrm>
        </p:grpSpPr>
        <p:sp>
          <p:nvSpPr>
            <p:cNvPr id="156" name="Oval 155"/>
            <p:cNvSpPr/>
            <p:nvPr/>
          </p:nvSpPr>
          <p:spPr>
            <a:xfrm>
              <a:off x="3943930" y="4527235"/>
              <a:ext cx="976532" cy="976532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bg2"/>
                </a:solidFill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>
              <a:off x="3989144" y="4572449"/>
              <a:ext cx="886104" cy="8861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bg2"/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961994" y="4739087"/>
              <a:ext cx="1023497" cy="582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b="1" dirty="0">
                  <a:solidFill>
                    <a:schemeClr val="bg2"/>
                  </a:solidFill>
                  <a:latin typeface="+mj-lt"/>
                  <a:ea typeface="Roboto" pitchFamily="2" charset="0"/>
                </a:rPr>
                <a:t>Process Flow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21359" y="2104107"/>
            <a:ext cx="1402298" cy="870151"/>
            <a:chOff x="5169450" y="2284696"/>
            <a:chExt cx="1472703" cy="976532"/>
          </a:xfrm>
        </p:grpSpPr>
        <p:sp>
          <p:nvSpPr>
            <p:cNvPr id="160" name="Oval 159"/>
            <p:cNvSpPr/>
            <p:nvPr/>
          </p:nvSpPr>
          <p:spPr>
            <a:xfrm>
              <a:off x="5400328" y="2284696"/>
              <a:ext cx="976532" cy="976532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bg2"/>
                </a:solidFill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5445542" y="2329910"/>
              <a:ext cx="886104" cy="88610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bg2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169450" y="2620259"/>
              <a:ext cx="1472703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bg2"/>
                  </a:solidFill>
                  <a:latin typeface="+mj-lt"/>
                  <a:ea typeface="Roboto" pitchFamily="2" charset="0"/>
                </a:rPr>
                <a:t>ROI</a:t>
              </a:r>
            </a:p>
          </p:txBody>
        </p:sp>
      </p:grpSp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Topics Covered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86519" y="900168"/>
            <a:ext cx="8370529" cy="3584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Topic that </a:t>
            </a:r>
            <a:r>
              <a:rPr lang="en-IN" sz="1400" dirty="0" err="1">
                <a:ea typeface="Open Sans Light" panose="020B0306030504020204" pitchFamily="34" charset="0"/>
                <a:cs typeface="Open Sans Light" panose="020B0306030504020204" pitchFamily="34" charset="0"/>
              </a:rPr>
              <a:t>TechCrusader</a:t>
            </a:r>
            <a:r>
              <a:rPr lang="en-IN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 Consultant will present</a:t>
            </a:r>
            <a:endParaRPr lang="en-GB" sz="14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20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9" grpId="0" animBg="1"/>
      <p:bldP spid="10" grpId="0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9466" y="286506"/>
            <a:ext cx="687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j-lt"/>
                <a:ea typeface="Roboto" pitchFamily="2" charset="0"/>
              </a:rPr>
              <a:t>Assessment of the HR Head </a:t>
            </a:r>
            <a:endParaRPr lang="en-GB" sz="3600" b="1" dirty="0">
              <a:latin typeface="+mj-lt"/>
              <a:ea typeface="Roboto" pitchFamily="2" charset="0"/>
            </a:endParaRPr>
          </a:p>
        </p:txBody>
      </p:sp>
      <p:sp>
        <p:nvSpPr>
          <p:cNvPr id="4" name="TextBox 25"/>
          <p:cNvSpPr txBox="1"/>
          <p:nvPr/>
        </p:nvSpPr>
        <p:spPr>
          <a:xfrm>
            <a:off x="678302" y="987691"/>
            <a:ext cx="6306960" cy="22912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It won’t be wrong to say none of the Head are currently taking advantage of the technology.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HR head does have knowledge about computer’s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Not very supportive of the Technological change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Our team believes, If HR head is properly trained on the use and benefits of the website Techs, it might change his opinion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4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67168" y="803477"/>
            <a:ext cx="718862" cy="52911"/>
            <a:chOff x="1373786" y="1322305"/>
            <a:chExt cx="958482" cy="70548"/>
          </a:xfrm>
        </p:grpSpPr>
        <p:sp>
          <p:nvSpPr>
            <p:cNvPr id="45" name="Oval 44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CBEA96-A864-4D10-9B38-ED0235901797}"/>
              </a:ext>
            </a:extLst>
          </p:cNvPr>
          <p:cNvSpPr/>
          <p:nvPr/>
        </p:nvSpPr>
        <p:spPr>
          <a:xfrm>
            <a:off x="718023" y="3161512"/>
            <a:ext cx="165411" cy="16541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837D8B91-7ACB-4A4F-B5B0-E9026D96FFB5}"/>
              </a:ext>
            </a:extLst>
          </p:cNvPr>
          <p:cNvSpPr txBox="1"/>
          <p:nvPr/>
        </p:nvSpPr>
        <p:spPr>
          <a:xfrm>
            <a:off x="892100" y="3109490"/>
            <a:ext cx="8016230" cy="3118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200" b="1" dirty="0"/>
              <a:t>Training Phase</a:t>
            </a:r>
            <a:endParaRPr lang="en-GB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68B5A680-3271-412A-B76E-488F7B72D09F}"/>
              </a:ext>
            </a:extLst>
          </p:cNvPr>
          <p:cNvSpPr txBox="1"/>
          <p:nvPr/>
        </p:nvSpPr>
        <p:spPr>
          <a:xfrm>
            <a:off x="2158738" y="3161512"/>
            <a:ext cx="6267239" cy="28048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Explaining the importance of technology in the business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Explaining the benefits of e-commerce website from customer as well as business point of view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Explaining the modernized method of hiring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Special training to identify and recruit trained and talented employees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Training him to use dashboards to make business decision</a:t>
            </a:r>
          </a:p>
        </p:txBody>
      </p:sp>
    </p:spTree>
    <p:extLst>
      <p:ext uri="{BB962C8B-B14F-4D97-AF65-F5344CB8AC3E}">
        <p14:creationId xmlns:p14="http://schemas.microsoft.com/office/powerpoint/2010/main" val="94051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4" grpId="0" animBg="1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9466" y="286506"/>
            <a:ext cx="687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j-lt"/>
                <a:ea typeface="Roboto" pitchFamily="2" charset="0"/>
              </a:rPr>
              <a:t>Assessment of the Finance Head </a:t>
            </a:r>
            <a:endParaRPr lang="en-GB" sz="3600" b="1" dirty="0">
              <a:latin typeface="+mj-lt"/>
              <a:ea typeface="Roboto" pitchFamily="2" charset="0"/>
            </a:endParaRPr>
          </a:p>
        </p:txBody>
      </p:sp>
      <p:sp>
        <p:nvSpPr>
          <p:cNvPr id="4" name="TextBox 25"/>
          <p:cNvSpPr txBox="1"/>
          <p:nvPr/>
        </p:nvSpPr>
        <p:spPr>
          <a:xfrm>
            <a:off x="678302" y="987691"/>
            <a:ext cx="6306960" cy="1968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It is crucial that the finance head makes use of technology and tools available, to generate reports and make decisions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Finance head has some computer knowledge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Willing to change, learn, and cooperate.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Wants a Digitalized Dashboard for the metrics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4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67168" y="803477"/>
            <a:ext cx="718862" cy="52911"/>
            <a:chOff x="1373786" y="1322305"/>
            <a:chExt cx="958482" cy="70548"/>
          </a:xfrm>
        </p:grpSpPr>
        <p:sp>
          <p:nvSpPr>
            <p:cNvPr id="45" name="Oval 44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CBEA96-A864-4D10-9B38-ED0235901797}"/>
              </a:ext>
            </a:extLst>
          </p:cNvPr>
          <p:cNvSpPr/>
          <p:nvPr/>
        </p:nvSpPr>
        <p:spPr>
          <a:xfrm>
            <a:off x="718023" y="3161512"/>
            <a:ext cx="165411" cy="16541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837D8B91-7ACB-4A4F-B5B0-E9026D96FFB5}"/>
              </a:ext>
            </a:extLst>
          </p:cNvPr>
          <p:cNvSpPr txBox="1"/>
          <p:nvPr/>
        </p:nvSpPr>
        <p:spPr>
          <a:xfrm>
            <a:off x="892100" y="3109490"/>
            <a:ext cx="8016230" cy="3118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200" b="1" dirty="0"/>
              <a:t>Training Phase</a:t>
            </a:r>
            <a:endParaRPr lang="en-GB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68B5A680-3271-412A-B76E-488F7B72D09F}"/>
              </a:ext>
            </a:extLst>
          </p:cNvPr>
          <p:cNvSpPr txBox="1"/>
          <p:nvPr/>
        </p:nvSpPr>
        <p:spPr>
          <a:xfrm>
            <a:off x="2158738" y="3161512"/>
            <a:ext cx="6267239" cy="308180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Explaining the importance of technology in the business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Explaining the benefits of e-commerce website from customer as well as business point of view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Training on the different software available for finance auditing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Training on the tools and software to generate reports of cash flow, balance sheet, revenue projection and more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Training to use dashboards to make business decision</a:t>
            </a:r>
          </a:p>
        </p:txBody>
      </p:sp>
    </p:spTree>
    <p:extLst>
      <p:ext uri="{BB962C8B-B14F-4D97-AF65-F5344CB8AC3E}">
        <p14:creationId xmlns:p14="http://schemas.microsoft.com/office/powerpoint/2010/main" val="52966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4" grpId="0" animBg="1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9466" y="286506"/>
            <a:ext cx="687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j-lt"/>
                <a:ea typeface="Roboto" pitchFamily="2" charset="0"/>
              </a:rPr>
              <a:t>Assessment of the Facility Head </a:t>
            </a:r>
            <a:endParaRPr lang="en-GB" sz="3600" b="1" dirty="0">
              <a:latin typeface="+mj-lt"/>
              <a:ea typeface="Roboto" pitchFamily="2" charset="0"/>
            </a:endParaRPr>
          </a:p>
        </p:txBody>
      </p:sp>
      <p:sp>
        <p:nvSpPr>
          <p:cNvPr id="4" name="TextBox 25"/>
          <p:cNvSpPr txBox="1"/>
          <p:nvPr/>
        </p:nvSpPr>
        <p:spPr>
          <a:xfrm>
            <a:off x="678301" y="987691"/>
            <a:ext cx="7320067" cy="22912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Facility head has zero computer knowledge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Against the technical change happening and not supportive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Our team believe, his lack of computer &amp; technology knowledge is the reason why he might be opposing the change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Open Sans Light" panose="020B0306030504020204" pitchFamily="34" charset="0"/>
                <a:cs typeface="Open Sans Light" panose="020B0306030504020204" pitchFamily="34" charset="0"/>
              </a:rPr>
              <a:t>Zero Contribution to Dashboard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4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67168" y="803477"/>
            <a:ext cx="718862" cy="52911"/>
            <a:chOff x="1373786" y="1322305"/>
            <a:chExt cx="958482" cy="70548"/>
          </a:xfrm>
        </p:grpSpPr>
        <p:sp>
          <p:nvSpPr>
            <p:cNvPr id="45" name="Oval 44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CBEA96-A864-4D10-9B38-ED0235901797}"/>
              </a:ext>
            </a:extLst>
          </p:cNvPr>
          <p:cNvSpPr/>
          <p:nvPr/>
        </p:nvSpPr>
        <p:spPr>
          <a:xfrm>
            <a:off x="718023" y="3161512"/>
            <a:ext cx="165411" cy="16541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837D8B91-7ACB-4A4F-B5B0-E9026D96FFB5}"/>
              </a:ext>
            </a:extLst>
          </p:cNvPr>
          <p:cNvSpPr txBox="1"/>
          <p:nvPr/>
        </p:nvSpPr>
        <p:spPr>
          <a:xfrm>
            <a:off x="892100" y="3109490"/>
            <a:ext cx="8016230" cy="3118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200" b="1" dirty="0"/>
              <a:t>Training Phase</a:t>
            </a:r>
            <a:endParaRPr lang="en-GB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68B5A680-3271-412A-B76E-488F7B72D09F}"/>
              </a:ext>
            </a:extLst>
          </p:cNvPr>
          <p:cNvSpPr txBox="1"/>
          <p:nvPr/>
        </p:nvSpPr>
        <p:spPr>
          <a:xfrm>
            <a:off x="2158738" y="3161512"/>
            <a:ext cx="6267239" cy="335880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Explaining the importance of technology in the business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Explaining the benefits of e-commerce website from customer as well as business point of view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Training to operate the computer’s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Training on the tools and software to generate automated reports on facility operations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Explaining him how dashboards is used to keep tracks of KPI’s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Training to use dashboards to make business decision</a:t>
            </a:r>
          </a:p>
        </p:txBody>
      </p:sp>
    </p:spTree>
    <p:extLst>
      <p:ext uri="{BB962C8B-B14F-4D97-AF65-F5344CB8AC3E}">
        <p14:creationId xmlns:p14="http://schemas.microsoft.com/office/powerpoint/2010/main" val="284953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4" grpId="0" animBg="1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680" y="1073895"/>
            <a:ext cx="8370529" cy="414732"/>
          </a:xfrm>
        </p:spPr>
        <p:txBody>
          <a:bodyPr>
            <a:normAutofit/>
          </a:bodyPr>
          <a:lstStyle/>
          <a:p>
            <a:pPr marL="171450" indent="-171450"/>
            <a:r>
              <a:rPr lang="en-IN" dirty="0"/>
              <a:t>Interchangeable Terms? NO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2A5FEE9-5C4B-43A1-8B57-95AF6D218D16}"/>
              </a:ext>
            </a:extLst>
          </p:cNvPr>
          <p:cNvSpPr/>
          <p:nvPr/>
        </p:nvSpPr>
        <p:spPr>
          <a:xfrm>
            <a:off x="3324874" y="2477242"/>
            <a:ext cx="813808" cy="2702789"/>
          </a:xfrm>
          <a:custGeom>
            <a:avLst/>
            <a:gdLst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290800 w 3195530"/>
              <a:gd name="connsiteY3" fmla="*/ 0 h 10612860"/>
              <a:gd name="connsiteX4" fmla="*/ 1852755 w 3195530"/>
              <a:gd name="connsiteY4" fmla="*/ 556368 h 10612860"/>
              <a:gd name="connsiteX5" fmla="*/ 1880139 w 3195530"/>
              <a:gd name="connsiteY5" fmla="*/ 826219 h 10612860"/>
              <a:gd name="connsiteX6" fmla="*/ 1800885 w 3195530"/>
              <a:gd name="connsiteY6" fmla="*/ 889179 h 10612860"/>
              <a:gd name="connsiteX7" fmla="*/ 1665029 w 3195530"/>
              <a:gd name="connsiteY7" fmla="*/ 1234718 h 10612860"/>
              <a:gd name="connsiteX8" fmla="*/ 1649096 w 3195530"/>
              <a:gd name="connsiteY8" fmla="*/ 1339123 h 10612860"/>
              <a:gd name="connsiteX9" fmla="*/ 1534696 w 3195530"/>
              <a:gd name="connsiteY9" fmla="*/ 1530388 h 10612860"/>
              <a:gd name="connsiteX10" fmla="*/ 1721540 w 3195530"/>
              <a:gd name="connsiteY10" fmla="*/ 1740863 h 10612860"/>
              <a:gd name="connsiteX11" fmla="*/ 1724957 w 3195530"/>
              <a:gd name="connsiteY11" fmla="*/ 1755132 h 10612860"/>
              <a:gd name="connsiteX12" fmla="*/ 1652304 w 3195530"/>
              <a:gd name="connsiteY12" fmla="*/ 1750313 h 10612860"/>
              <a:gd name="connsiteX13" fmla="*/ 1751358 w 3195530"/>
              <a:gd name="connsiteY13" fmla="*/ 1930550 h 10612860"/>
              <a:gd name="connsiteX14" fmla="*/ 1724957 w 3195530"/>
              <a:gd name="connsiteY14" fmla="*/ 1755132 h 10612860"/>
              <a:gd name="connsiteX15" fmla="*/ 1736291 w 3195530"/>
              <a:gd name="connsiteY15" fmla="*/ 1755884 h 10612860"/>
              <a:gd name="connsiteX16" fmla="*/ 1721540 w 3195530"/>
              <a:gd name="connsiteY16" fmla="*/ 1740863 h 10612860"/>
              <a:gd name="connsiteX17" fmla="*/ 1667880 w 3195530"/>
              <a:gd name="connsiteY17" fmla="*/ 1609649 h 10612860"/>
              <a:gd name="connsiteX18" fmla="*/ 1658106 w 3195530"/>
              <a:gd name="connsiteY18" fmla="*/ 1372022 h 10612860"/>
              <a:gd name="connsiteX19" fmla="*/ 1734509 w 3195530"/>
              <a:gd name="connsiteY19" fmla="*/ 1541309 h 10612860"/>
              <a:gd name="connsiteX20" fmla="*/ 2326647 w 3195530"/>
              <a:gd name="connsiteY20" fmla="*/ 1715111 h 10612860"/>
              <a:gd name="connsiteX21" fmla="*/ 2509435 w 3195530"/>
              <a:gd name="connsiteY21" fmla="*/ 1794736 h 10612860"/>
              <a:gd name="connsiteX22" fmla="*/ 2606453 w 3195530"/>
              <a:gd name="connsiteY22" fmla="*/ 2095611 h 10612860"/>
              <a:gd name="connsiteX23" fmla="*/ 2672829 w 3195530"/>
              <a:gd name="connsiteY23" fmla="*/ 2178119 h 10612860"/>
              <a:gd name="connsiteX24" fmla="*/ 2670233 w 3195530"/>
              <a:gd name="connsiteY24" fmla="*/ 2302646 h 10612860"/>
              <a:gd name="connsiteX25" fmla="*/ 2712685 w 3195530"/>
              <a:gd name="connsiteY25" fmla="*/ 2352064 h 10612860"/>
              <a:gd name="connsiteX26" fmla="*/ 2702149 w 3195530"/>
              <a:gd name="connsiteY26" fmla="*/ 2404747 h 10612860"/>
              <a:gd name="connsiteX27" fmla="*/ 2763128 w 3195530"/>
              <a:gd name="connsiteY27" fmla="*/ 2436539 h 10612860"/>
              <a:gd name="connsiteX28" fmla="*/ 2757987 w 3195530"/>
              <a:gd name="connsiteY28" fmla="*/ 2539216 h 10612860"/>
              <a:gd name="connsiteX29" fmla="*/ 3024915 w 3195530"/>
              <a:gd name="connsiteY29" fmla="*/ 2938542 h 10612860"/>
              <a:gd name="connsiteX30" fmla="*/ 3138120 w 3195530"/>
              <a:gd name="connsiteY30" fmla="*/ 3005297 h 10612860"/>
              <a:gd name="connsiteX31" fmla="*/ 3194723 w 3195530"/>
              <a:gd name="connsiteY31" fmla="*/ 3333739 h 10612860"/>
              <a:gd name="connsiteX32" fmla="*/ 2857806 w 3195530"/>
              <a:gd name="connsiteY32" fmla="*/ 3656225 h 10612860"/>
              <a:gd name="connsiteX33" fmla="*/ 2542420 w 3195530"/>
              <a:gd name="connsiteY33" fmla="*/ 3660305 h 10612860"/>
              <a:gd name="connsiteX34" fmla="*/ 2461079 w 3195530"/>
              <a:gd name="connsiteY34" fmla="*/ 3610217 h 10612860"/>
              <a:gd name="connsiteX35" fmla="*/ 2503020 w 3195530"/>
              <a:gd name="connsiteY35" fmla="*/ 3730889 h 10612860"/>
              <a:gd name="connsiteX36" fmla="*/ 2445357 w 3195530"/>
              <a:gd name="connsiteY36" fmla="*/ 3730903 h 10612860"/>
              <a:gd name="connsiteX37" fmla="*/ 2445357 w 3195530"/>
              <a:gd name="connsiteY37" fmla="*/ 3964866 h 10612860"/>
              <a:gd name="connsiteX38" fmla="*/ 2459686 w 3195530"/>
              <a:gd name="connsiteY38" fmla="*/ 3964866 h 10612860"/>
              <a:gd name="connsiteX39" fmla="*/ 2469021 w 3195530"/>
              <a:gd name="connsiteY39" fmla="*/ 4013875 h 10612860"/>
              <a:gd name="connsiteX40" fmla="*/ 2974950 w 3195530"/>
              <a:gd name="connsiteY40" fmla="*/ 5593332 h 10612860"/>
              <a:gd name="connsiteX41" fmla="*/ 2708419 w 3195530"/>
              <a:gd name="connsiteY41" fmla="*/ 5730659 h 10612860"/>
              <a:gd name="connsiteX42" fmla="*/ 2736752 w 3195530"/>
              <a:gd name="connsiteY42" fmla="*/ 6385004 h 10612860"/>
              <a:gd name="connsiteX43" fmla="*/ 2718427 w 3195530"/>
              <a:gd name="connsiteY43" fmla="*/ 7009774 h 10612860"/>
              <a:gd name="connsiteX44" fmla="*/ 2690545 w 3195530"/>
              <a:gd name="connsiteY44" fmla="*/ 7429203 h 10612860"/>
              <a:gd name="connsiteX45" fmla="*/ 2595054 w 3195530"/>
              <a:gd name="connsiteY45" fmla="*/ 7760350 h 10612860"/>
              <a:gd name="connsiteX46" fmla="*/ 2500175 w 3195530"/>
              <a:gd name="connsiteY46" fmla="*/ 7873515 h 10612860"/>
              <a:gd name="connsiteX47" fmla="*/ 2483431 w 3195530"/>
              <a:gd name="connsiteY47" fmla="*/ 8113645 h 10612860"/>
              <a:gd name="connsiteX48" fmla="*/ 2412136 w 3195530"/>
              <a:gd name="connsiteY48" fmla="*/ 8776730 h 10612860"/>
              <a:gd name="connsiteX49" fmla="*/ 2380366 w 3195530"/>
              <a:gd name="connsiteY49" fmla="*/ 9173347 h 10612860"/>
              <a:gd name="connsiteX50" fmla="*/ 2396889 w 3195530"/>
              <a:gd name="connsiteY50" fmla="*/ 9467957 h 10612860"/>
              <a:gd name="connsiteX51" fmla="*/ 2454833 w 3195530"/>
              <a:gd name="connsiteY51" fmla="*/ 9613145 h 10612860"/>
              <a:gd name="connsiteX52" fmla="*/ 2424209 w 3195530"/>
              <a:gd name="connsiteY52" fmla="*/ 9804339 h 10612860"/>
              <a:gd name="connsiteX53" fmla="*/ 3134866 w 3195530"/>
              <a:gd name="connsiteY53" fmla="*/ 10341562 h 10612860"/>
              <a:gd name="connsiteX54" fmla="*/ 3160024 w 3195530"/>
              <a:gd name="connsiteY54" fmla="*/ 10564964 h 10612860"/>
              <a:gd name="connsiteX55" fmla="*/ 2531417 w 3195530"/>
              <a:gd name="connsiteY55" fmla="*/ 10550290 h 10612860"/>
              <a:gd name="connsiteX56" fmla="*/ 1876236 w 3195530"/>
              <a:gd name="connsiteY56" fmla="*/ 10303490 h 10612860"/>
              <a:gd name="connsiteX57" fmla="*/ 1861870 w 3195530"/>
              <a:gd name="connsiteY57" fmla="*/ 10020777 h 10612860"/>
              <a:gd name="connsiteX58" fmla="*/ 1835213 w 3195530"/>
              <a:gd name="connsiteY58" fmla="*/ 9894183 h 10612860"/>
              <a:gd name="connsiteX59" fmla="*/ 1882681 w 3195530"/>
              <a:gd name="connsiteY59" fmla="*/ 9589781 h 10612860"/>
              <a:gd name="connsiteX60" fmla="*/ 1802386 w 3195530"/>
              <a:gd name="connsiteY60" fmla="*/ 9334796 h 10612860"/>
              <a:gd name="connsiteX61" fmla="*/ 1800887 w 3195530"/>
              <a:gd name="connsiteY61" fmla="*/ 8152789 h 10612860"/>
              <a:gd name="connsiteX62" fmla="*/ 1935942 w 3195530"/>
              <a:gd name="connsiteY62" fmla="*/ 7506024 h 10612860"/>
              <a:gd name="connsiteX63" fmla="*/ 1876110 w 3195530"/>
              <a:gd name="connsiteY63" fmla="*/ 7319701 h 10612860"/>
              <a:gd name="connsiteX64" fmla="*/ 1916465 w 3195530"/>
              <a:gd name="connsiteY64" fmla="*/ 7164091 h 10612860"/>
              <a:gd name="connsiteX65" fmla="*/ 1910193 w 3195530"/>
              <a:gd name="connsiteY65" fmla="*/ 6839348 h 10612860"/>
              <a:gd name="connsiteX66" fmla="*/ 1707813 w 3195530"/>
              <a:gd name="connsiteY66" fmla="*/ 6238651 h 10612860"/>
              <a:gd name="connsiteX67" fmla="*/ 1377613 w 3195530"/>
              <a:gd name="connsiteY67" fmla="*/ 7441295 h 10612860"/>
              <a:gd name="connsiteX68" fmla="*/ 1374660 w 3195530"/>
              <a:gd name="connsiteY68" fmla="*/ 7650818 h 10612860"/>
              <a:gd name="connsiteX69" fmla="*/ 1267540 w 3195530"/>
              <a:gd name="connsiteY69" fmla="*/ 7793055 h 10612860"/>
              <a:gd name="connsiteX70" fmla="*/ 1278558 w 3195530"/>
              <a:gd name="connsiteY70" fmla="*/ 7897618 h 10612860"/>
              <a:gd name="connsiteX71" fmla="*/ 1205942 w 3195530"/>
              <a:gd name="connsiteY71" fmla="*/ 8057305 h 10612860"/>
              <a:gd name="connsiteX72" fmla="*/ 1033520 w 3195530"/>
              <a:gd name="connsiteY72" fmla="*/ 9173347 h 10612860"/>
              <a:gd name="connsiteX73" fmla="*/ 1054274 w 3195530"/>
              <a:gd name="connsiteY73" fmla="*/ 9656724 h 10612860"/>
              <a:gd name="connsiteX74" fmla="*/ 990267 w 3195530"/>
              <a:gd name="connsiteY74" fmla="*/ 10063276 h 10612860"/>
              <a:gd name="connsiteX75" fmla="*/ 1368683 w 3195530"/>
              <a:gd name="connsiteY75" fmla="*/ 10442252 h 10612860"/>
              <a:gd name="connsiteX76" fmla="*/ 918876 w 3195530"/>
              <a:gd name="connsiteY76" fmla="*/ 10600044 h 10612860"/>
              <a:gd name="connsiteX77" fmla="*/ 474779 w 3195530"/>
              <a:gd name="connsiteY77" fmla="*/ 10287718 h 10612860"/>
              <a:gd name="connsiteX78" fmla="*/ 566182 w 3195530"/>
              <a:gd name="connsiteY78" fmla="*/ 10019896 h 10612860"/>
              <a:gd name="connsiteX79" fmla="*/ 460825 w 3195530"/>
              <a:gd name="connsiteY79" fmla="*/ 9692724 h 10612860"/>
              <a:gd name="connsiteX80" fmla="*/ 511587 w 3195530"/>
              <a:gd name="connsiteY80" fmla="*/ 9032388 h 10612860"/>
              <a:gd name="connsiteX81" fmla="*/ 622935 w 3195530"/>
              <a:gd name="connsiteY81" fmla="*/ 7525502 h 10612860"/>
              <a:gd name="connsiteX82" fmla="*/ 669466 w 3195530"/>
              <a:gd name="connsiteY82" fmla="*/ 7311969 h 10612860"/>
              <a:gd name="connsiteX83" fmla="*/ 689870 w 3195530"/>
              <a:gd name="connsiteY83" fmla="*/ 7037851 h 10612860"/>
              <a:gd name="connsiteX84" fmla="*/ 677180 w 3195530"/>
              <a:gd name="connsiteY84" fmla="*/ 6796735 h 10612860"/>
              <a:gd name="connsiteX85" fmla="*/ 587421 w 3195530"/>
              <a:gd name="connsiteY85" fmla="*/ 6210025 h 10612860"/>
              <a:gd name="connsiteX86" fmla="*/ 503127 w 3195530"/>
              <a:gd name="connsiteY86" fmla="*/ 5850688 h 10612860"/>
              <a:gd name="connsiteX87" fmla="*/ 304621 w 3195530"/>
              <a:gd name="connsiteY87" fmla="*/ 5601332 h 10612860"/>
              <a:gd name="connsiteX88" fmla="*/ 461987 w 3195530"/>
              <a:gd name="connsiteY88" fmla="*/ 4201579 h 10612860"/>
              <a:gd name="connsiteX89" fmla="*/ 480370 w 3195530"/>
              <a:gd name="connsiteY89" fmla="*/ 4073429 h 10612860"/>
              <a:gd name="connsiteX90" fmla="*/ 480370 w 3195530"/>
              <a:gd name="connsiteY90" fmla="*/ 4037882 h 10612860"/>
              <a:gd name="connsiteX91" fmla="*/ 372115 w 3195530"/>
              <a:gd name="connsiteY91" fmla="*/ 3976393 h 10612860"/>
              <a:gd name="connsiteX92" fmla="*/ 348560 w 3195530"/>
              <a:gd name="connsiteY92" fmla="*/ 3964866 h 10612860"/>
              <a:gd name="connsiteX93" fmla="*/ 480370 w 3195530"/>
              <a:gd name="connsiteY93" fmla="*/ 3964866 h 10612860"/>
              <a:gd name="connsiteX94" fmla="*/ 480370 w 3195530"/>
              <a:gd name="connsiteY94" fmla="*/ 3731366 h 10612860"/>
              <a:gd name="connsiteX95" fmla="*/ 325501 w 3195530"/>
              <a:gd name="connsiteY95" fmla="*/ 3731402 h 10612860"/>
              <a:gd name="connsiteX96" fmla="*/ 357520 w 3195530"/>
              <a:gd name="connsiteY96" fmla="*/ 3489579 h 10612860"/>
              <a:gd name="connsiteX97" fmla="*/ 296032 w 3195530"/>
              <a:gd name="connsiteY97" fmla="*/ 3332537 h 10612860"/>
              <a:gd name="connsiteX98" fmla="*/ 312879 w 3195530"/>
              <a:gd name="connsiteY98" fmla="*/ 3170839 h 10612860"/>
              <a:gd name="connsiteX99" fmla="*/ 258721 w 3195530"/>
              <a:gd name="connsiteY99" fmla="*/ 3134915 h 10612860"/>
              <a:gd name="connsiteX100" fmla="*/ 207412 w 3195530"/>
              <a:gd name="connsiteY100" fmla="*/ 2897913 h 10612860"/>
              <a:gd name="connsiteX101" fmla="*/ 54452 w 3195530"/>
              <a:gd name="connsiteY101" fmla="*/ 2538400 h 10612860"/>
              <a:gd name="connsiteX102" fmla="*/ 9303 w 3195530"/>
              <a:gd name="connsiteY102" fmla="*/ 2186090 h 10612860"/>
              <a:gd name="connsiteX103" fmla="*/ 81583 w 3195530"/>
              <a:gd name="connsiteY103" fmla="*/ 1743638 h 10612860"/>
              <a:gd name="connsiteX104" fmla="*/ 649543 w 3195530"/>
              <a:gd name="connsiteY104" fmla="*/ 1494582 h 10612860"/>
              <a:gd name="connsiteX105" fmla="*/ 945925 w 3195530"/>
              <a:gd name="connsiteY105" fmla="*/ 1232699 h 10612860"/>
              <a:gd name="connsiteX106" fmla="*/ 952102 w 3195530"/>
              <a:gd name="connsiteY106" fmla="*/ 1238129 h 10612860"/>
              <a:gd name="connsiteX107" fmla="*/ 1453685 w 3195530"/>
              <a:gd name="connsiteY107" fmla="*/ 1885887 h 10612860"/>
              <a:gd name="connsiteX108" fmla="*/ 1302916 w 3195530"/>
              <a:gd name="connsiteY108" fmla="*/ 1712325 h 10612860"/>
              <a:gd name="connsiteX109" fmla="*/ 1505401 w 3195530"/>
              <a:gd name="connsiteY109" fmla="*/ 1530023 h 10612860"/>
              <a:gd name="connsiteX110" fmla="*/ 1518343 w 3195530"/>
              <a:gd name="connsiteY110" fmla="*/ 1530185 h 10612860"/>
              <a:gd name="connsiteX111" fmla="*/ 1411743 w 3195530"/>
              <a:gd name="connsiteY111" fmla="*/ 1476618 h 10612860"/>
              <a:gd name="connsiteX112" fmla="*/ 1132853 w 3195530"/>
              <a:gd name="connsiteY112" fmla="*/ 1356460 h 10612860"/>
              <a:gd name="connsiteX113" fmla="*/ 987224 w 3195530"/>
              <a:gd name="connsiteY113" fmla="*/ 1196250 h 10612860"/>
              <a:gd name="connsiteX114" fmla="*/ 888169 w 3195530"/>
              <a:gd name="connsiteY114" fmla="*/ 929232 h 10612860"/>
              <a:gd name="connsiteX115" fmla="*/ 827953 w 3195530"/>
              <a:gd name="connsiteY115" fmla="*/ 971350 h 10612860"/>
              <a:gd name="connsiteX116" fmla="*/ 713322 w 3195530"/>
              <a:gd name="connsiteY116" fmla="*/ 695928 h 10612860"/>
              <a:gd name="connsiteX117" fmla="*/ 783974 w 3195530"/>
              <a:gd name="connsiteY117" fmla="*/ 630038 h 10612860"/>
              <a:gd name="connsiteX118" fmla="*/ 1290800 w 3195530"/>
              <a:gd name="connsiteY118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372115 w 3195530"/>
              <a:gd name="connsiteY92" fmla="*/ 3976393 h 10612860"/>
              <a:gd name="connsiteX93" fmla="*/ 348560 w 3195530"/>
              <a:gd name="connsiteY93" fmla="*/ 3964866 h 10612860"/>
              <a:gd name="connsiteX94" fmla="*/ 480370 w 3195530"/>
              <a:gd name="connsiteY94" fmla="*/ 3964866 h 10612860"/>
              <a:gd name="connsiteX95" fmla="*/ 480370 w 3195530"/>
              <a:gd name="connsiteY95" fmla="*/ 3731366 h 10612860"/>
              <a:gd name="connsiteX96" fmla="*/ 357520 w 3195530"/>
              <a:gd name="connsiteY96" fmla="*/ 3489579 h 10612860"/>
              <a:gd name="connsiteX97" fmla="*/ 296032 w 3195530"/>
              <a:gd name="connsiteY97" fmla="*/ 3332537 h 10612860"/>
              <a:gd name="connsiteX98" fmla="*/ 312879 w 3195530"/>
              <a:gd name="connsiteY98" fmla="*/ 3170839 h 10612860"/>
              <a:gd name="connsiteX99" fmla="*/ 258721 w 3195530"/>
              <a:gd name="connsiteY99" fmla="*/ 3134915 h 10612860"/>
              <a:gd name="connsiteX100" fmla="*/ 207412 w 3195530"/>
              <a:gd name="connsiteY100" fmla="*/ 2897913 h 10612860"/>
              <a:gd name="connsiteX101" fmla="*/ 54452 w 3195530"/>
              <a:gd name="connsiteY101" fmla="*/ 2538400 h 10612860"/>
              <a:gd name="connsiteX102" fmla="*/ 9303 w 3195530"/>
              <a:gd name="connsiteY102" fmla="*/ 2186090 h 10612860"/>
              <a:gd name="connsiteX103" fmla="*/ 81583 w 3195530"/>
              <a:gd name="connsiteY103" fmla="*/ 1743638 h 10612860"/>
              <a:gd name="connsiteX104" fmla="*/ 649543 w 3195530"/>
              <a:gd name="connsiteY104" fmla="*/ 1494582 h 10612860"/>
              <a:gd name="connsiteX105" fmla="*/ 945925 w 3195530"/>
              <a:gd name="connsiteY105" fmla="*/ 1232699 h 10612860"/>
              <a:gd name="connsiteX106" fmla="*/ 952102 w 3195530"/>
              <a:gd name="connsiteY106" fmla="*/ 1238129 h 10612860"/>
              <a:gd name="connsiteX107" fmla="*/ 1453685 w 3195530"/>
              <a:gd name="connsiteY107" fmla="*/ 1885887 h 10612860"/>
              <a:gd name="connsiteX108" fmla="*/ 1302916 w 3195530"/>
              <a:gd name="connsiteY108" fmla="*/ 1712325 h 10612860"/>
              <a:gd name="connsiteX109" fmla="*/ 1505401 w 3195530"/>
              <a:gd name="connsiteY109" fmla="*/ 1530023 h 10612860"/>
              <a:gd name="connsiteX110" fmla="*/ 1518343 w 3195530"/>
              <a:gd name="connsiteY110" fmla="*/ 1530185 h 10612860"/>
              <a:gd name="connsiteX111" fmla="*/ 1411743 w 3195530"/>
              <a:gd name="connsiteY111" fmla="*/ 1476618 h 10612860"/>
              <a:gd name="connsiteX112" fmla="*/ 1132853 w 3195530"/>
              <a:gd name="connsiteY112" fmla="*/ 1356460 h 10612860"/>
              <a:gd name="connsiteX113" fmla="*/ 987224 w 3195530"/>
              <a:gd name="connsiteY113" fmla="*/ 1196250 h 10612860"/>
              <a:gd name="connsiteX114" fmla="*/ 888169 w 3195530"/>
              <a:gd name="connsiteY114" fmla="*/ 929232 h 10612860"/>
              <a:gd name="connsiteX115" fmla="*/ 827953 w 3195530"/>
              <a:gd name="connsiteY115" fmla="*/ 971350 h 10612860"/>
              <a:gd name="connsiteX116" fmla="*/ 713322 w 3195530"/>
              <a:gd name="connsiteY116" fmla="*/ 695928 h 10612860"/>
              <a:gd name="connsiteX117" fmla="*/ 783974 w 3195530"/>
              <a:gd name="connsiteY117" fmla="*/ 630038 h 10612860"/>
              <a:gd name="connsiteX118" fmla="*/ 1290800 w 3195530"/>
              <a:gd name="connsiteY118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372115 w 3195530"/>
              <a:gd name="connsiteY92" fmla="*/ 3976393 h 10612860"/>
              <a:gd name="connsiteX93" fmla="*/ 480370 w 3195530"/>
              <a:gd name="connsiteY93" fmla="*/ 3964866 h 10612860"/>
              <a:gd name="connsiteX94" fmla="*/ 480370 w 3195530"/>
              <a:gd name="connsiteY94" fmla="*/ 3731366 h 10612860"/>
              <a:gd name="connsiteX95" fmla="*/ 357520 w 3195530"/>
              <a:gd name="connsiteY95" fmla="*/ 3489579 h 10612860"/>
              <a:gd name="connsiteX96" fmla="*/ 296032 w 3195530"/>
              <a:gd name="connsiteY96" fmla="*/ 3332537 h 10612860"/>
              <a:gd name="connsiteX97" fmla="*/ 312879 w 3195530"/>
              <a:gd name="connsiteY97" fmla="*/ 3170839 h 10612860"/>
              <a:gd name="connsiteX98" fmla="*/ 258721 w 3195530"/>
              <a:gd name="connsiteY98" fmla="*/ 3134915 h 10612860"/>
              <a:gd name="connsiteX99" fmla="*/ 207412 w 3195530"/>
              <a:gd name="connsiteY99" fmla="*/ 2897913 h 10612860"/>
              <a:gd name="connsiteX100" fmla="*/ 54452 w 3195530"/>
              <a:gd name="connsiteY100" fmla="*/ 2538400 h 10612860"/>
              <a:gd name="connsiteX101" fmla="*/ 9303 w 3195530"/>
              <a:gd name="connsiteY101" fmla="*/ 2186090 h 10612860"/>
              <a:gd name="connsiteX102" fmla="*/ 81583 w 3195530"/>
              <a:gd name="connsiteY102" fmla="*/ 1743638 h 10612860"/>
              <a:gd name="connsiteX103" fmla="*/ 649543 w 3195530"/>
              <a:gd name="connsiteY103" fmla="*/ 1494582 h 10612860"/>
              <a:gd name="connsiteX104" fmla="*/ 945925 w 3195530"/>
              <a:gd name="connsiteY104" fmla="*/ 1232699 h 10612860"/>
              <a:gd name="connsiteX105" fmla="*/ 952102 w 3195530"/>
              <a:gd name="connsiteY105" fmla="*/ 1238129 h 10612860"/>
              <a:gd name="connsiteX106" fmla="*/ 1453685 w 3195530"/>
              <a:gd name="connsiteY106" fmla="*/ 1885887 h 10612860"/>
              <a:gd name="connsiteX107" fmla="*/ 1302916 w 3195530"/>
              <a:gd name="connsiteY107" fmla="*/ 1712325 h 10612860"/>
              <a:gd name="connsiteX108" fmla="*/ 1505401 w 3195530"/>
              <a:gd name="connsiteY108" fmla="*/ 1530023 h 10612860"/>
              <a:gd name="connsiteX109" fmla="*/ 1518343 w 3195530"/>
              <a:gd name="connsiteY109" fmla="*/ 1530185 h 10612860"/>
              <a:gd name="connsiteX110" fmla="*/ 1411743 w 3195530"/>
              <a:gd name="connsiteY110" fmla="*/ 1476618 h 10612860"/>
              <a:gd name="connsiteX111" fmla="*/ 1132853 w 3195530"/>
              <a:gd name="connsiteY111" fmla="*/ 1356460 h 10612860"/>
              <a:gd name="connsiteX112" fmla="*/ 987224 w 3195530"/>
              <a:gd name="connsiteY112" fmla="*/ 1196250 h 10612860"/>
              <a:gd name="connsiteX113" fmla="*/ 888169 w 3195530"/>
              <a:gd name="connsiteY113" fmla="*/ 929232 h 10612860"/>
              <a:gd name="connsiteX114" fmla="*/ 827953 w 3195530"/>
              <a:gd name="connsiteY114" fmla="*/ 971350 h 10612860"/>
              <a:gd name="connsiteX115" fmla="*/ 713322 w 3195530"/>
              <a:gd name="connsiteY115" fmla="*/ 695928 h 10612860"/>
              <a:gd name="connsiteX116" fmla="*/ 783974 w 3195530"/>
              <a:gd name="connsiteY116" fmla="*/ 630038 h 10612860"/>
              <a:gd name="connsiteX117" fmla="*/ 1290800 w 3195530"/>
              <a:gd name="connsiteY117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372115 w 3195530"/>
              <a:gd name="connsiteY92" fmla="*/ 3976393 h 10612860"/>
              <a:gd name="connsiteX93" fmla="*/ 480370 w 3195530"/>
              <a:gd name="connsiteY93" fmla="*/ 3731366 h 10612860"/>
              <a:gd name="connsiteX94" fmla="*/ 357520 w 3195530"/>
              <a:gd name="connsiteY94" fmla="*/ 3489579 h 10612860"/>
              <a:gd name="connsiteX95" fmla="*/ 296032 w 3195530"/>
              <a:gd name="connsiteY95" fmla="*/ 3332537 h 10612860"/>
              <a:gd name="connsiteX96" fmla="*/ 312879 w 3195530"/>
              <a:gd name="connsiteY96" fmla="*/ 3170839 h 10612860"/>
              <a:gd name="connsiteX97" fmla="*/ 258721 w 3195530"/>
              <a:gd name="connsiteY97" fmla="*/ 3134915 h 10612860"/>
              <a:gd name="connsiteX98" fmla="*/ 207412 w 3195530"/>
              <a:gd name="connsiteY98" fmla="*/ 2897913 h 10612860"/>
              <a:gd name="connsiteX99" fmla="*/ 54452 w 3195530"/>
              <a:gd name="connsiteY99" fmla="*/ 2538400 h 10612860"/>
              <a:gd name="connsiteX100" fmla="*/ 9303 w 3195530"/>
              <a:gd name="connsiteY100" fmla="*/ 2186090 h 10612860"/>
              <a:gd name="connsiteX101" fmla="*/ 81583 w 3195530"/>
              <a:gd name="connsiteY101" fmla="*/ 1743638 h 10612860"/>
              <a:gd name="connsiteX102" fmla="*/ 649543 w 3195530"/>
              <a:gd name="connsiteY102" fmla="*/ 1494582 h 10612860"/>
              <a:gd name="connsiteX103" fmla="*/ 945925 w 3195530"/>
              <a:gd name="connsiteY103" fmla="*/ 1232699 h 10612860"/>
              <a:gd name="connsiteX104" fmla="*/ 952102 w 3195530"/>
              <a:gd name="connsiteY104" fmla="*/ 1238129 h 10612860"/>
              <a:gd name="connsiteX105" fmla="*/ 1453685 w 3195530"/>
              <a:gd name="connsiteY105" fmla="*/ 1885887 h 10612860"/>
              <a:gd name="connsiteX106" fmla="*/ 1302916 w 3195530"/>
              <a:gd name="connsiteY106" fmla="*/ 1712325 h 10612860"/>
              <a:gd name="connsiteX107" fmla="*/ 1505401 w 3195530"/>
              <a:gd name="connsiteY107" fmla="*/ 1530023 h 10612860"/>
              <a:gd name="connsiteX108" fmla="*/ 1518343 w 3195530"/>
              <a:gd name="connsiteY108" fmla="*/ 1530185 h 10612860"/>
              <a:gd name="connsiteX109" fmla="*/ 1411743 w 3195530"/>
              <a:gd name="connsiteY109" fmla="*/ 1476618 h 10612860"/>
              <a:gd name="connsiteX110" fmla="*/ 1132853 w 3195530"/>
              <a:gd name="connsiteY110" fmla="*/ 1356460 h 10612860"/>
              <a:gd name="connsiteX111" fmla="*/ 987224 w 3195530"/>
              <a:gd name="connsiteY111" fmla="*/ 1196250 h 10612860"/>
              <a:gd name="connsiteX112" fmla="*/ 888169 w 3195530"/>
              <a:gd name="connsiteY112" fmla="*/ 929232 h 10612860"/>
              <a:gd name="connsiteX113" fmla="*/ 827953 w 3195530"/>
              <a:gd name="connsiteY113" fmla="*/ 971350 h 10612860"/>
              <a:gd name="connsiteX114" fmla="*/ 713322 w 3195530"/>
              <a:gd name="connsiteY114" fmla="*/ 695928 h 10612860"/>
              <a:gd name="connsiteX115" fmla="*/ 783974 w 3195530"/>
              <a:gd name="connsiteY115" fmla="*/ 630038 h 10612860"/>
              <a:gd name="connsiteX116" fmla="*/ 1290800 w 3195530"/>
              <a:gd name="connsiteY116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430481 w 3195530"/>
              <a:gd name="connsiteY92" fmla="*/ 3966665 h 10612860"/>
              <a:gd name="connsiteX93" fmla="*/ 480370 w 3195530"/>
              <a:gd name="connsiteY93" fmla="*/ 3731366 h 10612860"/>
              <a:gd name="connsiteX94" fmla="*/ 357520 w 3195530"/>
              <a:gd name="connsiteY94" fmla="*/ 3489579 h 10612860"/>
              <a:gd name="connsiteX95" fmla="*/ 296032 w 3195530"/>
              <a:gd name="connsiteY95" fmla="*/ 3332537 h 10612860"/>
              <a:gd name="connsiteX96" fmla="*/ 312879 w 3195530"/>
              <a:gd name="connsiteY96" fmla="*/ 3170839 h 10612860"/>
              <a:gd name="connsiteX97" fmla="*/ 258721 w 3195530"/>
              <a:gd name="connsiteY97" fmla="*/ 3134915 h 10612860"/>
              <a:gd name="connsiteX98" fmla="*/ 207412 w 3195530"/>
              <a:gd name="connsiteY98" fmla="*/ 2897913 h 10612860"/>
              <a:gd name="connsiteX99" fmla="*/ 54452 w 3195530"/>
              <a:gd name="connsiteY99" fmla="*/ 2538400 h 10612860"/>
              <a:gd name="connsiteX100" fmla="*/ 9303 w 3195530"/>
              <a:gd name="connsiteY100" fmla="*/ 2186090 h 10612860"/>
              <a:gd name="connsiteX101" fmla="*/ 81583 w 3195530"/>
              <a:gd name="connsiteY101" fmla="*/ 1743638 h 10612860"/>
              <a:gd name="connsiteX102" fmla="*/ 649543 w 3195530"/>
              <a:gd name="connsiteY102" fmla="*/ 1494582 h 10612860"/>
              <a:gd name="connsiteX103" fmla="*/ 945925 w 3195530"/>
              <a:gd name="connsiteY103" fmla="*/ 1232699 h 10612860"/>
              <a:gd name="connsiteX104" fmla="*/ 952102 w 3195530"/>
              <a:gd name="connsiteY104" fmla="*/ 1238129 h 10612860"/>
              <a:gd name="connsiteX105" fmla="*/ 1453685 w 3195530"/>
              <a:gd name="connsiteY105" fmla="*/ 1885887 h 10612860"/>
              <a:gd name="connsiteX106" fmla="*/ 1302916 w 3195530"/>
              <a:gd name="connsiteY106" fmla="*/ 1712325 h 10612860"/>
              <a:gd name="connsiteX107" fmla="*/ 1505401 w 3195530"/>
              <a:gd name="connsiteY107" fmla="*/ 1530023 h 10612860"/>
              <a:gd name="connsiteX108" fmla="*/ 1518343 w 3195530"/>
              <a:gd name="connsiteY108" fmla="*/ 1530185 h 10612860"/>
              <a:gd name="connsiteX109" fmla="*/ 1411743 w 3195530"/>
              <a:gd name="connsiteY109" fmla="*/ 1476618 h 10612860"/>
              <a:gd name="connsiteX110" fmla="*/ 1132853 w 3195530"/>
              <a:gd name="connsiteY110" fmla="*/ 1356460 h 10612860"/>
              <a:gd name="connsiteX111" fmla="*/ 987224 w 3195530"/>
              <a:gd name="connsiteY111" fmla="*/ 1196250 h 10612860"/>
              <a:gd name="connsiteX112" fmla="*/ 888169 w 3195530"/>
              <a:gd name="connsiteY112" fmla="*/ 929232 h 10612860"/>
              <a:gd name="connsiteX113" fmla="*/ 827953 w 3195530"/>
              <a:gd name="connsiteY113" fmla="*/ 971350 h 10612860"/>
              <a:gd name="connsiteX114" fmla="*/ 713322 w 3195530"/>
              <a:gd name="connsiteY114" fmla="*/ 695928 h 10612860"/>
              <a:gd name="connsiteX115" fmla="*/ 783974 w 3195530"/>
              <a:gd name="connsiteY115" fmla="*/ 630038 h 10612860"/>
              <a:gd name="connsiteX116" fmla="*/ 1290800 w 3195530"/>
              <a:gd name="connsiteY116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45358 w 3195530"/>
              <a:gd name="connsiteY40" fmla="*/ 3916228 h 10612860"/>
              <a:gd name="connsiteX41" fmla="*/ 2469021 w 3195530"/>
              <a:gd name="connsiteY41" fmla="*/ 4013875 h 10612860"/>
              <a:gd name="connsiteX42" fmla="*/ 2974950 w 3195530"/>
              <a:gd name="connsiteY42" fmla="*/ 5593332 h 10612860"/>
              <a:gd name="connsiteX43" fmla="*/ 2708419 w 3195530"/>
              <a:gd name="connsiteY43" fmla="*/ 5730659 h 10612860"/>
              <a:gd name="connsiteX44" fmla="*/ 2736752 w 3195530"/>
              <a:gd name="connsiteY44" fmla="*/ 6385004 h 10612860"/>
              <a:gd name="connsiteX45" fmla="*/ 2718427 w 3195530"/>
              <a:gd name="connsiteY45" fmla="*/ 7009774 h 10612860"/>
              <a:gd name="connsiteX46" fmla="*/ 2690545 w 3195530"/>
              <a:gd name="connsiteY46" fmla="*/ 7429203 h 10612860"/>
              <a:gd name="connsiteX47" fmla="*/ 2595054 w 3195530"/>
              <a:gd name="connsiteY47" fmla="*/ 7760350 h 10612860"/>
              <a:gd name="connsiteX48" fmla="*/ 2500175 w 3195530"/>
              <a:gd name="connsiteY48" fmla="*/ 7873515 h 10612860"/>
              <a:gd name="connsiteX49" fmla="*/ 2483431 w 3195530"/>
              <a:gd name="connsiteY49" fmla="*/ 8113645 h 10612860"/>
              <a:gd name="connsiteX50" fmla="*/ 2412136 w 3195530"/>
              <a:gd name="connsiteY50" fmla="*/ 8776730 h 10612860"/>
              <a:gd name="connsiteX51" fmla="*/ 2380366 w 3195530"/>
              <a:gd name="connsiteY51" fmla="*/ 9173347 h 10612860"/>
              <a:gd name="connsiteX52" fmla="*/ 2396889 w 3195530"/>
              <a:gd name="connsiteY52" fmla="*/ 9467957 h 10612860"/>
              <a:gd name="connsiteX53" fmla="*/ 2454833 w 3195530"/>
              <a:gd name="connsiteY53" fmla="*/ 9613145 h 10612860"/>
              <a:gd name="connsiteX54" fmla="*/ 2424209 w 3195530"/>
              <a:gd name="connsiteY54" fmla="*/ 9804339 h 10612860"/>
              <a:gd name="connsiteX55" fmla="*/ 3134866 w 3195530"/>
              <a:gd name="connsiteY55" fmla="*/ 10341562 h 10612860"/>
              <a:gd name="connsiteX56" fmla="*/ 3160024 w 3195530"/>
              <a:gd name="connsiteY56" fmla="*/ 10564964 h 10612860"/>
              <a:gd name="connsiteX57" fmla="*/ 2531417 w 3195530"/>
              <a:gd name="connsiteY57" fmla="*/ 10550290 h 10612860"/>
              <a:gd name="connsiteX58" fmla="*/ 1876236 w 3195530"/>
              <a:gd name="connsiteY58" fmla="*/ 10303490 h 10612860"/>
              <a:gd name="connsiteX59" fmla="*/ 1861870 w 3195530"/>
              <a:gd name="connsiteY59" fmla="*/ 10020777 h 10612860"/>
              <a:gd name="connsiteX60" fmla="*/ 1835213 w 3195530"/>
              <a:gd name="connsiteY60" fmla="*/ 9894183 h 10612860"/>
              <a:gd name="connsiteX61" fmla="*/ 1882681 w 3195530"/>
              <a:gd name="connsiteY61" fmla="*/ 9589781 h 10612860"/>
              <a:gd name="connsiteX62" fmla="*/ 1802386 w 3195530"/>
              <a:gd name="connsiteY62" fmla="*/ 9334796 h 10612860"/>
              <a:gd name="connsiteX63" fmla="*/ 1800887 w 3195530"/>
              <a:gd name="connsiteY63" fmla="*/ 8152789 h 10612860"/>
              <a:gd name="connsiteX64" fmla="*/ 1935942 w 3195530"/>
              <a:gd name="connsiteY64" fmla="*/ 7506024 h 10612860"/>
              <a:gd name="connsiteX65" fmla="*/ 1876110 w 3195530"/>
              <a:gd name="connsiteY65" fmla="*/ 7319701 h 10612860"/>
              <a:gd name="connsiteX66" fmla="*/ 1916465 w 3195530"/>
              <a:gd name="connsiteY66" fmla="*/ 7164091 h 10612860"/>
              <a:gd name="connsiteX67" fmla="*/ 1910193 w 3195530"/>
              <a:gd name="connsiteY67" fmla="*/ 6839348 h 10612860"/>
              <a:gd name="connsiteX68" fmla="*/ 1707813 w 3195530"/>
              <a:gd name="connsiteY68" fmla="*/ 6238651 h 10612860"/>
              <a:gd name="connsiteX69" fmla="*/ 1377613 w 3195530"/>
              <a:gd name="connsiteY69" fmla="*/ 7441295 h 10612860"/>
              <a:gd name="connsiteX70" fmla="*/ 1374660 w 3195530"/>
              <a:gd name="connsiteY70" fmla="*/ 7650818 h 10612860"/>
              <a:gd name="connsiteX71" fmla="*/ 1267540 w 3195530"/>
              <a:gd name="connsiteY71" fmla="*/ 7793055 h 10612860"/>
              <a:gd name="connsiteX72" fmla="*/ 1278558 w 3195530"/>
              <a:gd name="connsiteY72" fmla="*/ 7897618 h 10612860"/>
              <a:gd name="connsiteX73" fmla="*/ 1205942 w 3195530"/>
              <a:gd name="connsiteY73" fmla="*/ 8057305 h 10612860"/>
              <a:gd name="connsiteX74" fmla="*/ 1033520 w 3195530"/>
              <a:gd name="connsiteY74" fmla="*/ 9173347 h 10612860"/>
              <a:gd name="connsiteX75" fmla="*/ 1054274 w 3195530"/>
              <a:gd name="connsiteY75" fmla="*/ 9656724 h 10612860"/>
              <a:gd name="connsiteX76" fmla="*/ 990267 w 3195530"/>
              <a:gd name="connsiteY76" fmla="*/ 10063276 h 10612860"/>
              <a:gd name="connsiteX77" fmla="*/ 1368683 w 3195530"/>
              <a:gd name="connsiteY77" fmla="*/ 10442252 h 10612860"/>
              <a:gd name="connsiteX78" fmla="*/ 918876 w 3195530"/>
              <a:gd name="connsiteY78" fmla="*/ 10600044 h 10612860"/>
              <a:gd name="connsiteX79" fmla="*/ 474779 w 3195530"/>
              <a:gd name="connsiteY79" fmla="*/ 10287718 h 10612860"/>
              <a:gd name="connsiteX80" fmla="*/ 566182 w 3195530"/>
              <a:gd name="connsiteY80" fmla="*/ 10019896 h 10612860"/>
              <a:gd name="connsiteX81" fmla="*/ 460825 w 3195530"/>
              <a:gd name="connsiteY81" fmla="*/ 9692724 h 10612860"/>
              <a:gd name="connsiteX82" fmla="*/ 511587 w 3195530"/>
              <a:gd name="connsiteY82" fmla="*/ 9032388 h 10612860"/>
              <a:gd name="connsiteX83" fmla="*/ 622935 w 3195530"/>
              <a:gd name="connsiteY83" fmla="*/ 7525502 h 10612860"/>
              <a:gd name="connsiteX84" fmla="*/ 669466 w 3195530"/>
              <a:gd name="connsiteY84" fmla="*/ 7311969 h 10612860"/>
              <a:gd name="connsiteX85" fmla="*/ 689870 w 3195530"/>
              <a:gd name="connsiteY85" fmla="*/ 7037851 h 10612860"/>
              <a:gd name="connsiteX86" fmla="*/ 677180 w 3195530"/>
              <a:gd name="connsiteY86" fmla="*/ 6796735 h 10612860"/>
              <a:gd name="connsiteX87" fmla="*/ 587421 w 3195530"/>
              <a:gd name="connsiteY87" fmla="*/ 6210025 h 10612860"/>
              <a:gd name="connsiteX88" fmla="*/ 503127 w 3195530"/>
              <a:gd name="connsiteY88" fmla="*/ 5850688 h 10612860"/>
              <a:gd name="connsiteX89" fmla="*/ 304621 w 3195530"/>
              <a:gd name="connsiteY89" fmla="*/ 5601332 h 10612860"/>
              <a:gd name="connsiteX90" fmla="*/ 461987 w 3195530"/>
              <a:gd name="connsiteY90" fmla="*/ 4201579 h 10612860"/>
              <a:gd name="connsiteX91" fmla="*/ 480370 w 3195530"/>
              <a:gd name="connsiteY91" fmla="*/ 4073429 h 10612860"/>
              <a:gd name="connsiteX92" fmla="*/ 480370 w 3195530"/>
              <a:gd name="connsiteY92" fmla="*/ 4037882 h 10612860"/>
              <a:gd name="connsiteX93" fmla="*/ 430481 w 3195530"/>
              <a:gd name="connsiteY93" fmla="*/ 3966665 h 10612860"/>
              <a:gd name="connsiteX94" fmla="*/ 480370 w 3195530"/>
              <a:gd name="connsiteY94" fmla="*/ 3731366 h 10612860"/>
              <a:gd name="connsiteX95" fmla="*/ 357520 w 3195530"/>
              <a:gd name="connsiteY95" fmla="*/ 3489579 h 10612860"/>
              <a:gd name="connsiteX96" fmla="*/ 296032 w 3195530"/>
              <a:gd name="connsiteY96" fmla="*/ 3332537 h 10612860"/>
              <a:gd name="connsiteX97" fmla="*/ 312879 w 3195530"/>
              <a:gd name="connsiteY97" fmla="*/ 3170839 h 10612860"/>
              <a:gd name="connsiteX98" fmla="*/ 258721 w 3195530"/>
              <a:gd name="connsiteY98" fmla="*/ 3134915 h 10612860"/>
              <a:gd name="connsiteX99" fmla="*/ 207412 w 3195530"/>
              <a:gd name="connsiteY99" fmla="*/ 2897913 h 10612860"/>
              <a:gd name="connsiteX100" fmla="*/ 54452 w 3195530"/>
              <a:gd name="connsiteY100" fmla="*/ 2538400 h 10612860"/>
              <a:gd name="connsiteX101" fmla="*/ 9303 w 3195530"/>
              <a:gd name="connsiteY101" fmla="*/ 2186090 h 10612860"/>
              <a:gd name="connsiteX102" fmla="*/ 81583 w 3195530"/>
              <a:gd name="connsiteY102" fmla="*/ 1743638 h 10612860"/>
              <a:gd name="connsiteX103" fmla="*/ 649543 w 3195530"/>
              <a:gd name="connsiteY103" fmla="*/ 1494582 h 10612860"/>
              <a:gd name="connsiteX104" fmla="*/ 945925 w 3195530"/>
              <a:gd name="connsiteY104" fmla="*/ 1232699 h 10612860"/>
              <a:gd name="connsiteX105" fmla="*/ 952102 w 3195530"/>
              <a:gd name="connsiteY105" fmla="*/ 1238129 h 10612860"/>
              <a:gd name="connsiteX106" fmla="*/ 1453685 w 3195530"/>
              <a:gd name="connsiteY106" fmla="*/ 1885887 h 10612860"/>
              <a:gd name="connsiteX107" fmla="*/ 1302916 w 3195530"/>
              <a:gd name="connsiteY107" fmla="*/ 1712325 h 10612860"/>
              <a:gd name="connsiteX108" fmla="*/ 1505401 w 3195530"/>
              <a:gd name="connsiteY108" fmla="*/ 1530023 h 10612860"/>
              <a:gd name="connsiteX109" fmla="*/ 1518343 w 3195530"/>
              <a:gd name="connsiteY109" fmla="*/ 1530185 h 10612860"/>
              <a:gd name="connsiteX110" fmla="*/ 1411743 w 3195530"/>
              <a:gd name="connsiteY110" fmla="*/ 1476618 h 10612860"/>
              <a:gd name="connsiteX111" fmla="*/ 1132853 w 3195530"/>
              <a:gd name="connsiteY111" fmla="*/ 1356460 h 10612860"/>
              <a:gd name="connsiteX112" fmla="*/ 987224 w 3195530"/>
              <a:gd name="connsiteY112" fmla="*/ 1196250 h 10612860"/>
              <a:gd name="connsiteX113" fmla="*/ 888169 w 3195530"/>
              <a:gd name="connsiteY113" fmla="*/ 929232 h 10612860"/>
              <a:gd name="connsiteX114" fmla="*/ 827953 w 3195530"/>
              <a:gd name="connsiteY114" fmla="*/ 971350 h 10612860"/>
              <a:gd name="connsiteX115" fmla="*/ 713322 w 3195530"/>
              <a:gd name="connsiteY115" fmla="*/ 695928 h 10612860"/>
              <a:gd name="connsiteX116" fmla="*/ 783974 w 3195530"/>
              <a:gd name="connsiteY116" fmla="*/ 630038 h 10612860"/>
              <a:gd name="connsiteX117" fmla="*/ 1290800 w 3195530"/>
              <a:gd name="connsiteY117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430481 w 3195530"/>
              <a:gd name="connsiteY92" fmla="*/ 3966665 h 10612860"/>
              <a:gd name="connsiteX93" fmla="*/ 480370 w 3195530"/>
              <a:gd name="connsiteY93" fmla="*/ 3731366 h 10612860"/>
              <a:gd name="connsiteX94" fmla="*/ 357520 w 3195530"/>
              <a:gd name="connsiteY94" fmla="*/ 3489579 h 10612860"/>
              <a:gd name="connsiteX95" fmla="*/ 296032 w 3195530"/>
              <a:gd name="connsiteY95" fmla="*/ 3332537 h 10612860"/>
              <a:gd name="connsiteX96" fmla="*/ 312879 w 3195530"/>
              <a:gd name="connsiteY96" fmla="*/ 3170839 h 10612860"/>
              <a:gd name="connsiteX97" fmla="*/ 258721 w 3195530"/>
              <a:gd name="connsiteY97" fmla="*/ 3134915 h 10612860"/>
              <a:gd name="connsiteX98" fmla="*/ 207412 w 3195530"/>
              <a:gd name="connsiteY98" fmla="*/ 2897913 h 10612860"/>
              <a:gd name="connsiteX99" fmla="*/ 54452 w 3195530"/>
              <a:gd name="connsiteY99" fmla="*/ 2538400 h 10612860"/>
              <a:gd name="connsiteX100" fmla="*/ 9303 w 3195530"/>
              <a:gd name="connsiteY100" fmla="*/ 2186090 h 10612860"/>
              <a:gd name="connsiteX101" fmla="*/ 81583 w 3195530"/>
              <a:gd name="connsiteY101" fmla="*/ 1743638 h 10612860"/>
              <a:gd name="connsiteX102" fmla="*/ 649543 w 3195530"/>
              <a:gd name="connsiteY102" fmla="*/ 1494582 h 10612860"/>
              <a:gd name="connsiteX103" fmla="*/ 945925 w 3195530"/>
              <a:gd name="connsiteY103" fmla="*/ 1232699 h 10612860"/>
              <a:gd name="connsiteX104" fmla="*/ 952102 w 3195530"/>
              <a:gd name="connsiteY104" fmla="*/ 1238129 h 10612860"/>
              <a:gd name="connsiteX105" fmla="*/ 1453685 w 3195530"/>
              <a:gd name="connsiteY105" fmla="*/ 1885887 h 10612860"/>
              <a:gd name="connsiteX106" fmla="*/ 1302916 w 3195530"/>
              <a:gd name="connsiteY106" fmla="*/ 1712325 h 10612860"/>
              <a:gd name="connsiteX107" fmla="*/ 1505401 w 3195530"/>
              <a:gd name="connsiteY107" fmla="*/ 1530023 h 10612860"/>
              <a:gd name="connsiteX108" fmla="*/ 1518343 w 3195530"/>
              <a:gd name="connsiteY108" fmla="*/ 1530185 h 10612860"/>
              <a:gd name="connsiteX109" fmla="*/ 1411743 w 3195530"/>
              <a:gd name="connsiteY109" fmla="*/ 1476618 h 10612860"/>
              <a:gd name="connsiteX110" fmla="*/ 1132853 w 3195530"/>
              <a:gd name="connsiteY110" fmla="*/ 1356460 h 10612860"/>
              <a:gd name="connsiteX111" fmla="*/ 987224 w 3195530"/>
              <a:gd name="connsiteY111" fmla="*/ 1196250 h 10612860"/>
              <a:gd name="connsiteX112" fmla="*/ 888169 w 3195530"/>
              <a:gd name="connsiteY112" fmla="*/ 929232 h 10612860"/>
              <a:gd name="connsiteX113" fmla="*/ 827953 w 3195530"/>
              <a:gd name="connsiteY113" fmla="*/ 971350 h 10612860"/>
              <a:gd name="connsiteX114" fmla="*/ 713322 w 3195530"/>
              <a:gd name="connsiteY114" fmla="*/ 695928 h 10612860"/>
              <a:gd name="connsiteX115" fmla="*/ 783974 w 3195530"/>
              <a:gd name="connsiteY115" fmla="*/ 630038 h 10612860"/>
              <a:gd name="connsiteX116" fmla="*/ 1290800 w 3195530"/>
              <a:gd name="connsiteY116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69021 w 3195530"/>
              <a:gd name="connsiteY39" fmla="*/ 4013875 h 10612860"/>
              <a:gd name="connsiteX40" fmla="*/ 2974950 w 3195530"/>
              <a:gd name="connsiteY40" fmla="*/ 5593332 h 10612860"/>
              <a:gd name="connsiteX41" fmla="*/ 2708419 w 3195530"/>
              <a:gd name="connsiteY41" fmla="*/ 5730659 h 10612860"/>
              <a:gd name="connsiteX42" fmla="*/ 2736752 w 3195530"/>
              <a:gd name="connsiteY42" fmla="*/ 6385004 h 10612860"/>
              <a:gd name="connsiteX43" fmla="*/ 2718427 w 3195530"/>
              <a:gd name="connsiteY43" fmla="*/ 7009774 h 10612860"/>
              <a:gd name="connsiteX44" fmla="*/ 2690545 w 3195530"/>
              <a:gd name="connsiteY44" fmla="*/ 7429203 h 10612860"/>
              <a:gd name="connsiteX45" fmla="*/ 2595054 w 3195530"/>
              <a:gd name="connsiteY45" fmla="*/ 7760350 h 10612860"/>
              <a:gd name="connsiteX46" fmla="*/ 2500175 w 3195530"/>
              <a:gd name="connsiteY46" fmla="*/ 7873515 h 10612860"/>
              <a:gd name="connsiteX47" fmla="*/ 2483431 w 3195530"/>
              <a:gd name="connsiteY47" fmla="*/ 8113645 h 10612860"/>
              <a:gd name="connsiteX48" fmla="*/ 2412136 w 3195530"/>
              <a:gd name="connsiteY48" fmla="*/ 8776730 h 10612860"/>
              <a:gd name="connsiteX49" fmla="*/ 2380366 w 3195530"/>
              <a:gd name="connsiteY49" fmla="*/ 9173347 h 10612860"/>
              <a:gd name="connsiteX50" fmla="*/ 2396889 w 3195530"/>
              <a:gd name="connsiteY50" fmla="*/ 9467957 h 10612860"/>
              <a:gd name="connsiteX51" fmla="*/ 2454833 w 3195530"/>
              <a:gd name="connsiteY51" fmla="*/ 9613145 h 10612860"/>
              <a:gd name="connsiteX52" fmla="*/ 2424209 w 3195530"/>
              <a:gd name="connsiteY52" fmla="*/ 9804339 h 10612860"/>
              <a:gd name="connsiteX53" fmla="*/ 3134866 w 3195530"/>
              <a:gd name="connsiteY53" fmla="*/ 10341562 h 10612860"/>
              <a:gd name="connsiteX54" fmla="*/ 3160024 w 3195530"/>
              <a:gd name="connsiteY54" fmla="*/ 10564964 h 10612860"/>
              <a:gd name="connsiteX55" fmla="*/ 2531417 w 3195530"/>
              <a:gd name="connsiteY55" fmla="*/ 10550290 h 10612860"/>
              <a:gd name="connsiteX56" fmla="*/ 1876236 w 3195530"/>
              <a:gd name="connsiteY56" fmla="*/ 10303490 h 10612860"/>
              <a:gd name="connsiteX57" fmla="*/ 1861870 w 3195530"/>
              <a:gd name="connsiteY57" fmla="*/ 10020777 h 10612860"/>
              <a:gd name="connsiteX58" fmla="*/ 1835213 w 3195530"/>
              <a:gd name="connsiteY58" fmla="*/ 9894183 h 10612860"/>
              <a:gd name="connsiteX59" fmla="*/ 1882681 w 3195530"/>
              <a:gd name="connsiteY59" fmla="*/ 9589781 h 10612860"/>
              <a:gd name="connsiteX60" fmla="*/ 1802386 w 3195530"/>
              <a:gd name="connsiteY60" fmla="*/ 9334796 h 10612860"/>
              <a:gd name="connsiteX61" fmla="*/ 1800887 w 3195530"/>
              <a:gd name="connsiteY61" fmla="*/ 8152789 h 10612860"/>
              <a:gd name="connsiteX62" fmla="*/ 1935942 w 3195530"/>
              <a:gd name="connsiteY62" fmla="*/ 7506024 h 10612860"/>
              <a:gd name="connsiteX63" fmla="*/ 1876110 w 3195530"/>
              <a:gd name="connsiteY63" fmla="*/ 7319701 h 10612860"/>
              <a:gd name="connsiteX64" fmla="*/ 1916465 w 3195530"/>
              <a:gd name="connsiteY64" fmla="*/ 7164091 h 10612860"/>
              <a:gd name="connsiteX65" fmla="*/ 1910193 w 3195530"/>
              <a:gd name="connsiteY65" fmla="*/ 6839348 h 10612860"/>
              <a:gd name="connsiteX66" fmla="*/ 1707813 w 3195530"/>
              <a:gd name="connsiteY66" fmla="*/ 6238651 h 10612860"/>
              <a:gd name="connsiteX67" fmla="*/ 1377613 w 3195530"/>
              <a:gd name="connsiteY67" fmla="*/ 7441295 h 10612860"/>
              <a:gd name="connsiteX68" fmla="*/ 1374660 w 3195530"/>
              <a:gd name="connsiteY68" fmla="*/ 7650818 h 10612860"/>
              <a:gd name="connsiteX69" fmla="*/ 1267540 w 3195530"/>
              <a:gd name="connsiteY69" fmla="*/ 7793055 h 10612860"/>
              <a:gd name="connsiteX70" fmla="*/ 1278558 w 3195530"/>
              <a:gd name="connsiteY70" fmla="*/ 7897618 h 10612860"/>
              <a:gd name="connsiteX71" fmla="*/ 1205942 w 3195530"/>
              <a:gd name="connsiteY71" fmla="*/ 8057305 h 10612860"/>
              <a:gd name="connsiteX72" fmla="*/ 1033520 w 3195530"/>
              <a:gd name="connsiteY72" fmla="*/ 9173347 h 10612860"/>
              <a:gd name="connsiteX73" fmla="*/ 1054274 w 3195530"/>
              <a:gd name="connsiteY73" fmla="*/ 9656724 h 10612860"/>
              <a:gd name="connsiteX74" fmla="*/ 990267 w 3195530"/>
              <a:gd name="connsiteY74" fmla="*/ 10063276 h 10612860"/>
              <a:gd name="connsiteX75" fmla="*/ 1368683 w 3195530"/>
              <a:gd name="connsiteY75" fmla="*/ 10442252 h 10612860"/>
              <a:gd name="connsiteX76" fmla="*/ 918876 w 3195530"/>
              <a:gd name="connsiteY76" fmla="*/ 10600044 h 10612860"/>
              <a:gd name="connsiteX77" fmla="*/ 474779 w 3195530"/>
              <a:gd name="connsiteY77" fmla="*/ 10287718 h 10612860"/>
              <a:gd name="connsiteX78" fmla="*/ 566182 w 3195530"/>
              <a:gd name="connsiteY78" fmla="*/ 10019896 h 10612860"/>
              <a:gd name="connsiteX79" fmla="*/ 460825 w 3195530"/>
              <a:gd name="connsiteY79" fmla="*/ 9692724 h 10612860"/>
              <a:gd name="connsiteX80" fmla="*/ 511587 w 3195530"/>
              <a:gd name="connsiteY80" fmla="*/ 9032388 h 10612860"/>
              <a:gd name="connsiteX81" fmla="*/ 622935 w 3195530"/>
              <a:gd name="connsiteY81" fmla="*/ 7525502 h 10612860"/>
              <a:gd name="connsiteX82" fmla="*/ 669466 w 3195530"/>
              <a:gd name="connsiteY82" fmla="*/ 7311969 h 10612860"/>
              <a:gd name="connsiteX83" fmla="*/ 689870 w 3195530"/>
              <a:gd name="connsiteY83" fmla="*/ 7037851 h 10612860"/>
              <a:gd name="connsiteX84" fmla="*/ 677180 w 3195530"/>
              <a:gd name="connsiteY84" fmla="*/ 6796735 h 10612860"/>
              <a:gd name="connsiteX85" fmla="*/ 587421 w 3195530"/>
              <a:gd name="connsiteY85" fmla="*/ 6210025 h 10612860"/>
              <a:gd name="connsiteX86" fmla="*/ 503127 w 3195530"/>
              <a:gd name="connsiteY86" fmla="*/ 5850688 h 10612860"/>
              <a:gd name="connsiteX87" fmla="*/ 304621 w 3195530"/>
              <a:gd name="connsiteY87" fmla="*/ 5601332 h 10612860"/>
              <a:gd name="connsiteX88" fmla="*/ 461987 w 3195530"/>
              <a:gd name="connsiteY88" fmla="*/ 4201579 h 10612860"/>
              <a:gd name="connsiteX89" fmla="*/ 480370 w 3195530"/>
              <a:gd name="connsiteY89" fmla="*/ 4073429 h 10612860"/>
              <a:gd name="connsiteX90" fmla="*/ 480370 w 3195530"/>
              <a:gd name="connsiteY90" fmla="*/ 4037882 h 10612860"/>
              <a:gd name="connsiteX91" fmla="*/ 430481 w 3195530"/>
              <a:gd name="connsiteY91" fmla="*/ 3966665 h 10612860"/>
              <a:gd name="connsiteX92" fmla="*/ 480370 w 3195530"/>
              <a:gd name="connsiteY92" fmla="*/ 3731366 h 10612860"/>
              <a:gd name="connsiteX93" fmla="*/ 357520 w 3195530"/>
              <a:gd name="connsiteY93" fmla="*/ 3489579 h 10612860"/>
              <a:gd name="connsiteX94" fmla="*/ 296032 w 3195530"/>
              <a:gd name="connsiteY94" fmla="*/ 3332537 h 10612860"/>
              <a:gd name="connsiteX95" fmla="*/ 312879 w 3195530"/>
              <a:gd name="connsiteY95" fmla="*/ 3170839 h 10612860"/>
              <a:gd name="connsiteX96" fmla="*/ 258721 w 3195530"/>
              <a:gd name="connsiteY96" fmla="*/ 3134915 h 10612860"/>
              <a:gd name="connsiteX97" fmla="*/ 207412 w 3195530"/>
              <a:gd name="connsiteY97" fmla="*/ 2897913 h 10612860"/>
              <a:gd name="connsiteX98" fmla="*/ 54452 w 3195530"/>
              <a:gd name="connsiteY98" fmla="*/ 2538400 h 10612860"/>
              <a:gd name="connsiteX99" fmla="*/ 9303 w 3195530"/>
              <a:gd name="connsiteY99" fmla="*/ 2186090 h 10612860"/>
              <a:gd name="connsiteX100" fmla="*/ 81583 w 3195530"/>
              <a:gd name="connsiteY100" fmla="*/ 1743638 h 10612860"/>
              <a:gd name="connsiteX101" fmla="*/ 649543 w 3195530"/>
              <a:gd name="connsiteY101" fmla="*/ 1494582 h 10612860"/>
              <a:gd name="connsiteX102" fmla="*/ 945925 w 3195530"/>
              <a:gd name="connsiteY102" fmla="*/ 1232699 h 10612860"/>
              <a:gd name="connsiteX103" fmla="*/ 952102 w 3195530"/>
              <a:gd name="connsiteY103" fmla="*/ 1238129 h 10612860"/>
              <a:gd name="connsiteX104" fmla="*/ 1453685 w 3195530"/>
              <a:gd name="connsiteY104" fmla="*/ 1885887 h 10612860"/>
              <a:gd name="connsiteX105" fmla="*/ 1302916 w 3195530"/>
              <a:gd name="connsiteY105" fmla="*/ 1712325 h 10612860"/>
              <a:gd name="connsiteX106" fmla="*/ 1505401 w 3195530"/>
              <a:gd name="connsiteY106" fmla="*/ 1530023 h 10612860"/>
              <a:gd name="connsiteX107" fmla="*/ 1518343 w 3195530"/>
              <a:gd name="connsiteY107" fmla="*/ 1530185 h 10612860"/>
              <a:gd name="connsiteX108" fmla="*/ 1411743 w 3195530"/>
              <a:gd name="connsiteY108" fmla="*/ 1476618 h 10612860"/>
              <a:gd name="connsiteX109" fmla="*/ 1132853 w 3195530"/>
              <a:gd name="connsiteY109" fmla="*/ 1356460 h 10612860"/>
              <a:gd name="connsiteX110" fmla="*/ 987224 w 3195530"/>
              <a:gd name="connsiteY110" fmla="*/ 1196250 h 10612860"/>
              <a:gd name="connsiteX111" fmla="*/ 888169 w 3195530"/>
              <a:gd name="connsiteY111" fmla="*/ 929232 h 10612860"/>
              <a:gd name="connsiteX112" fmla="*/ 827953 w 3195530"/>
              <a:gd name="connsiteY112" fmla="*/ 971350 h 10612860"/>
              <a:gd name="connsiteX113" fmla="*/ 713322 w 3195530"/>
              <a:gd name="connsiteY113" fmla="*/ 695928 h 10612860"/>
              <a:gd name="connsiteX114" fmla="*/ 783974 w 3195530"/>
              <a:gd name="connsiteY114" fmla="*/ 630038 h 10612860"/>
              <a:gd name="connsiteX115" fmla="*/ 1290800 w 3195530"/>
              <a:gd name="connsiteY115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69021 w 3195530"/>
              <a:gd name="connsiteY38" fmla="*/ 4013875 h 10612860"/>
              <a:gd name="connsiteX39" fmla="*/ 2974950 w 3195530"/>
              <a:gd name="connsiteY39" fmla="*/ 5593332 h 10612860"/>
              <a:gd name="connsiteX40" fmla="*/ 2708419 w 3195530"/>
              <a:gd name="connsiteY40" fmla="*/ 5730659 h 10612860"/>
              <a:gd name="connsiteX41" fmla="*/ 2736752 w 3195530"/>
              <a:gd name="connsiteY41" fmla="*/ 6385004 h 10612860"/>
              <a:gd name="connsiteX42" fmla="*/ 2718427 w 3195530"/>
              <a:gd name="connsiteY42" fmla="*/ 7009774 h 10612860"/>
              <a:gd name="connsiteX43" fmla="*/ 2690545 w 3195530"/>
              <a:gd name="connsiteY43" fmla="*/ 7429203 h 10612860"/>
              <a:gd name="connsiteX44" fmla="*/ 2595054 w 3195530"/>
              <a:gd name="connsiteY44" fmla="*/ 7760350 h 10612860"/>
              <a:gd name="connsiteX45" fmla="*/ 2500175 w 3195530"/>
              <a:gd name="connsiteY45" fmla="*/ 7873515 h 10612860"/>
              <a:gd name="connsiteX46" fmla="*/ 2483431 w 3195530"/>
              <a:gd name="connsiteY46" fmla="*/ 8113645 h 10612860"/>
              <a:gd name="connsiteX47" fmla="*/ 2412136 w 3195530"/>
              <a:gd name="connsiteY47" fmla="*/ 8776730 h 10612860"/>
              <a:gd name="connsiteX48" fmla="*/ 2380366 w 3195530"/>
              <a:gd name="connsiteY48" fmla="*/ 9173347 h 10612860"/>
              <a:gd name="connsiteX49" fmla="*/ 2396889 w 3195530"/>
              <a:gd name="connsiteY49" fmla="*/ 9467957 h 10612860"/>
              <a:gd name="connsiteX50" fmla="*/ 2454833 w 3195530"/>
              <a:gd name="connsiteY50" fmla="*/ 9613145 h 10612860"/>
              <a:gd name="connsiteX51" fmla="*/ 2424209 w 3195530"/>
              <a:gd name="connsiteY51" fmla="*/ 9804339 h 10612860"/>
              <a:gd name="connsiteX52" fmla="*/ 3134866 w 3195530"/>
              <a:gd name="connsiteY52" fmla="*/ 10341562 h 10612860"/>
              <a:gd name="connsiteX53" fmla="*/ 3160024 w 3195530"/>
              <a:gd name="connsiteY53" fmla="*/ 10564964 h 10612860"/>
              <a:gd name="connsiteX54" fmla="*/ 2531417 w 3195530"/>
              <a:gd name="connsiteY54" fmla="*/ 10550290 h 10612860"/>
              <a:gd name="connsiteX55" fmla="*/ 1876236 w 3195530"/>
              <a:gd name="connsiteY55" fmla="*/ 10303490 h 10612860"/>
              <a:gd name="connsiteX56" fmla="*/ 1861870 w 3195530"/>
              <a:gd name="connsiteY56" fmla="*/ 10020777 h 10612860"/>
              <a:gd name="connsiteX57" fmla="*/ 1835213 w 3195530"/>
              <a:gd name="connsiteY57" fmla="*/ 9894183 h 10612860"/>
              <a:gd name="connsiteX58" fmla="*/ 1882681 w 3195530"/>
              <a:gd name="connsiteY58" fmla="*/ 9589781 h 10612860"/>
              <a:gd name="connsiteX59" fmla="*/ 1802386 w 3195530"/>
              <a:gd name="connsiteY59" fmla="*/ 9334796 h 10612860"/>
              <a:gd name="connsiteX60" fmla="*/ 1800887 w 3195530"/>
              <a:gd name="connsiteY60" fmla="*/ 8152789 h 10612860"/>
              <a:gd name="connsiteX61" fmla="*/ 1935942 w 3195530"/>
              <a:gd name="connsiteY61" fmla="*/ 7506024 h 10612860"/>
              <a:gd name="connsiteX62" fmla="*/ 1876110 w 3195530"/>
              <a:gd name="connsiteY62" fmla="*/ 7319701 h 10612860"/>
              <a:gd name="connsiteX63" fmla="*/ 1916465 w 3195530"/>
              <a:gd name="connsiteY63" fmla="*/ 7164091 h 10612860"/>
              <a:gd name="connsiteX64" fmla="*/ 1910193 w 3195530"/>
              <a:gd name="connsiteY64" fmla="*/ 6839348 h 10612860"/>
              <a:gd name="connsiteX65" fmla="*/ 1707813 w 3195530"/>
              <a:gd name="connsiteY65" fmla="*/ 6238651 h 10612860"/>
              <a:gd name="connsiteX66" fmla="*/ 1377613 w 3195530"/>
              <a:gd name="connsiteY66" fmla="*/ 7441295 h 10612860"/>
              <a:gd name="connsiteX67" fmla="*/ 1374660 w 3195530"/>
              <a:gd name="connsiteY67" fmla="*/ 7650818 h 10612860"/>
              <a:gd name="connsiteX68" fmla="*/ 1267540 w 3195530"/>
              <a:gd name="connsiteY68" fmla="*/ 7793055 h 10612860"/>
              <a:gd name="connsiteX69" fmla="*/ 1278558 w 3195530"/>
              <a:gd name="connsiteY69" fmla="*/ 7897618 h 10612860"/>
              <a:gd name="connsiteX70" fmla="*/ 1205942 w 3195530"/>
              <a:gd name="connsiteY70" fmla="*/ 8057305 h 10612860"/>
              <a:gd name="connsiteX71" fmla="*/ 1033520 w 3195530"/>
              <a:gd name="connsiteY71" fmla="*/ 9173347 h 10612860"/>
              <a:gd name="connsiteX72" fmla="*/ 1054274 w 3195530"/>
              <a:gd name="connsiteY72" fmla="*/ 9656724 h 10612860"/>
              <a:gd name="connsiteX73" fmla="*/ 990267 w 3195530"/>
              <a:gd name="connsiteY73" fmla="*/ 10063276 h 10612860"/>
              <a:gd name="connsiteX74" fmla="*/ 1368683 w 3195530"/>
              <a:gd name="connsiteY74" fmla="*/ 10442252 h 10612860"/>
              <a:gd name="connsiteX75" fmla="*/ 918876 w 3195530"/>
              <a:gd name="connsiteY75" fmla="*/ 10600044 h 10612860"/>
              <a:gd name="connsiteX76" fmla="*/ 474779 w 3195530"/>
              <a:gd name="connsiteY76" fmla="*/ 10287718 h 10612860"/>
              <a:gd name="connsiteX77" fmla="*/ 566182 w 3195530"/>
              <a:gd name="connsiteY77" fmla="*/ 10019896 h 10612860"/>
              <a:gd name="connsiteX78" fmla="*/ 460825 w 3195530"/>
              <a:gd name="connsiteY78" fmla="*/ 9692724 h 10612860"/>
              <a:gd name="connsiteX79" fmla="*/ 511587 w 3195530"/>
              <a:gd name="connsiteY79" fmla="*/ 9032388 h 10612860"/>
              <a:gd name="connsiteX80" fmla="*/ 622935 w 3195530"/>
              <a:gd name="connsiteY80" fmla="*/ 7525502 h 10612860"/>
              <a:gd name="connsiteX81" fmla="*/ 669466 w 3195530"/>
              <a:gd name="connsiteY81" fmla="*/ 7311969 h 10612860"/>
              <a:gd name="connsiteX82" fmla="*/ 689870 w 3195530"/>
              <a:gd name="connsiteY82" fmla="*/ 7037851 h 10612860"/>
              <a:gd name="connsiteX83" fmla="*/ 677180 w 3195530"/>
              <a:gd name="connsiteY83" fmla="*/ 6796735 h 10612860"/>
              <a:gd name="connsiteX84" fmla="*/ 587421 w 3195530"/>
              <a:gd name="connsiteY84" fmla="*/ 6210025 h 10612860"/>
              <a:gd name="connsiteX85" fmla="*/ 503127 w 3195530"/>
              <a:gd name="connsiteY85" fmla="*/ 5850688 h 10612860"/>
              <a:gd name="connsiteX86" fmla="*/ 304621 w 3195530"/>
              <a:gd name="connsiteY86" fmla="*/ 5601332 h 10612860"/>
              <a:gd name="connsiteX87" fmla="*/ 461987 w 3195530"/>
              <a:gd name="connsiteY87" fmla="*/ 4201579 h 10612860"/>
              <a:gd name="connsiteX88" fmla="*/ 480370 w 3195530"/>
              <a:gd name="connsiteY88" fmla="*/ 4073429 h 10612860"/>
              <a:gd name="connsiteX89" fmla="*/ 480370 w 3195530"/>
              <a:gd name="connsiteY89" fmla="*/ 4037882 h 10612860"/>
              <a:gd name="connsiteX90" fmla="*/ 430481 w 3195530"/>
              <a:gd name="connsiteY90" fmla="*/ 3966665 h 10612860"/>
              <a:gd name="connsiteX91" fmla="*/ 480370 w 3195530"/>
              <a:gd name="connsiteY91" fmla="*/ 3731366 h 10612860"/>
              <a:gd name="connsiteX92" fmla="*/ 357520 w 3195530"/>
              <a:gd name="connsiteY92" fmla="*/ 3489579 h 10612860"/>
              <a:gd name="connsiteX93" fmla="*/ 296032 w 3195530"/>
              <a:gd name="connsiteY93" fmla="*/ 3332537 h 10612860"/>
              <a:gd name="connsiteX94" fmla="*/ 312879 w 3195530"/>
              <a:gd name="connsiteY94" fmla="*/ 3170839 h 10612860"/>
              <a:gd name="connsiteX95" fmla="*/ 258721 w 3195530"/>
              <a:gd name="connsiteY95" fmla="*/ 3134915 h 10612860"/>
              <a:gd name="connsiteX96" fmla="*/ 207412 w 3195530"/>
              <a:gd name="connsiteY96" fmla="*/ 2897913 h 10612860"/>
              <a:gd name="connsiteX97" fmla="*/ 54452 w 3195530"/>
              <a:gd name="connsiteY97" fmla="*/ 2538400 h 10612860"/>
              <a:gd name="connsiteX98" fmla="*/ 9303 w 3195530"/>
              <a:gd name="connsiteY98" fmla="*/ 2186090 h 10612860"/>
              <a:gd name="connsiteX99" fmla="*/ 81583 w 3195530"/>
              <a:gd name="connsiteY99" fmla="*/ 1743638 h 10612860"/>
              <a:gd name="connsiteX100" fmla="*/ 649543 w 3195530"/>
              <a:gd name="connsiteY100" fmla="*/ 1494582 h 10612860"/>
              <a:gd name="connsiteX101" fmla="*/ 945925 w 3195530"/>
              <a:gd name="connsiteY101" fmla="*/ 1232699 h 10612860"/>
              <a:gd name="connsiteX102" fmla="*/ 952102 w 3195530"/>
              <a:gd name="connsiteY102" fmla="*/ 1238129 h 10612860"/>
              <a:gd name="connsiteX103" fmla="*/ 1453685 w 3195530"/>
              <a:gd name="connsiteY103" fmla="*/ 1885887 h 10612860"/>
              <a:gd name="connsiteX104" fmla="*/ 1302916 w 3195530"/>
              <a:gd name="connsiteY104" fmla="*/ 1712325 h 10612860"/>
              <a:gd name="connsiteX105" fmla="*/ 1505401 w 3195530"/>
              <a:gd name="connsiteY105" fmla="*/ 1530023 h 10612860"/>
              <a:gd name="connsiteX106" fmla="*/ 1518343 w 3195530"/>
              <a:gd name="connsiteY106" fmla="*/ 1530185 h 10612860"/>
              <a:gd name="connsiteX107" fmla="*/ 1411743 w 3195530"/>
              <a:gd name="connsiteY107" fmla="*/ 1476618 h 10612860"/>
              <a:gd name="connsiteX108" fmla="*/ 1132853 w 3195530"/>
              <a:gd name="connsiteY108" fmla="*/ 1356460 h 10612860"/>
              <a:gd name="connsiteX109" fmla="*/ 987224 w 3195530"/>
              <a:gd name="connsiteY109" fmla="*/ 1196250 h 10612860"/>
              <a:gd name="connsiteX110" fmla="*/ 888169 w 3195530"/>
              <a:gd name="connsiteY110" fmla="*/ 929232 h 10612860"/>
              <a:gd name="connsiteX111" fmla="*/ 827953 w 3195530"/>
              <a:gd name="connsiteY111" fmla="*/ 971350 h 10612860"/>
              <a:gd name="connsiteX112" fmla="*/ 713322 w 3195530"/>
              <a:gd name="connsiteY112" fmla="*/ 695928 h 10612860"/>
              <a:gd name="connsiteX113" fmla="*/ 783974 w 3195530"/>
              <a:gd name="connsiteY113" fmla="*/ 630038 h 10612860"/>
              <a:gd name="connsiteX114" fmla="*/ 1290800 w 3195530"/>
              <a:gd name="connsiteY114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445357 w 3195530"/>
              <a:gd name="connsiteY36" fmla="*/ 3730903 h 10612860"/>
              <a:gd name="connsiteX37" fmla="*/ 2469021 w 3195530"/>
              <a:gd name="connsiteY37" fmla="*/ 4013875 h 10612860"/>
              <a:gd name="connsiteX38" fmla="*/ 2974950 w 3195530"/>
              <a:gd name="connsiteY38" fmla="*/ 5593332 h 10612860"/>
              <a:gd name="connsiteX39" fmla="*/ 2708419 w 3195530"/>
              <a:gd name="connsiteY39" fmla="*/ 5730659 h 10612860"/>
              <a:gd name="connsiteX40" fmla="*/ 2736752 w 3195530"/>
              <a:gd name="connsiteY40" fmla="*/ 6385004 h 10612860"/>
              <a:gd name="connsiteX41" fmla="*/ 2718427 w 3195530"/>
              <a:gd name="connsiteY41" fmla="*/ 7009774 h 10612860"/>
              <a:gd name="connsiteX42" fmla="*/ 2690545 w 3195530"/>
              <a:gd name="connsiteY42" fmla="*/ 7429203 h 10612860"/>
              <a:gd name="connsiteX43" fmla="*/ 2595054 w 3195530"/>
              <a:gd name="connsiteY43" fmla="*/ 7760350 h 10612860"/>
              <a:gd name="connsiteX44" fmla="*/ 2500175 w 3195530"/>
              <a:gd name="connsiteY44" fmla="*/ 7873515 h 10612860"/>
              <a:gd name="connsiteX45" fmla="*/ 2483431 w 3195530"/>
              <a:gd name="connsiteY45" fmla="*/ 8113645 h 10612860"/>
              <a:gd name="connsiteX46" fmla="*/ 2412136 w 3195530"/>
              <a:gd name="connsiteY46" fmla="*/ 8776730 h 10612860"/>
              <a:gd name="connsiteX47" fmla="*/ 2380366 w 3195530"/>
              <a:gd name="connsiteY47" fmla="*/ 9173347 h 10612860"/>
              <a:gd name="connsiteX48" fmla="*/ 2396889 w 3195530"/>
              <a:gd name="connsiteY48" fmla="*/ 9467957 h 10612860"/>
              <a:gd name="connsiteX49" fmla="*/ 2454833 w 3195530"/>
              <a:gd name="connsiteY49" fmla="*/ 9613145 h 10612860"/>
              <a:gd name="connsiteX50" fmla="*/ 2424209 w 3195530"/>
              <a:gd name="connsiteY50" fmla="*/ 9804339 h 10612860"/>
              <a:gd name="connsiteX51" fmla="*/ 3134866 w 3195530"/>
              <a:gd name="connsiteY51" fmla="*/ 10341562 h 10612860"/>
              <a:gd name="connsiteX52" fmla="*/ 3160024 w 3195530"/>
              <a:gd name="connsiteY52" fmla="*/ 10564964 h 10612860"/>
              <a:gd name="connsiteX53" fmla="*/ 2531417 w 3195530"/>
              <a:gd name="connsiteY53" fmla="*/ 10550290 h 10612860"/>
              <a:gd name="connsiteX54" fmla="*/ 1876236 w 3195530"/>
              <a:gd name="connsiteY54" fmla="*/ 10303490 h 10612860"/>
              <a:gd name="connsiteX55" fmla="*/ 1861870 w 3195530"/>
              <a:gd name="connsiteY55" fmla="*/ 10020777 h 10612860"/>
              <a:gd name="connsiteX56" fmla="*/ 1835213 w 3195530"/>
              <a:gd name="connsiteY56" fmla="*/ 9894183 h 10612860"/>
              <a:gd name="connsiteX57" fmla="*/ 1882681 w 3195530"/>
              <a:gd name="connsiteY57" fmla="*/ 9589781 h 10612860"/>
              <a:gd name="connsiteX58" fmla="*/ 1802386 w 3195530"/>
              <a:gd name="connsiteY58" fmla="*/ 9334796 h 10612860"/>
              <a:gd name="connsiteX59" fmla="*/ 1800887 w 3195530"/>
              <a:gd name="connsiteY59" fmla="*/ 8152789 h 10612860"/>
              <a:gd name="connsiteX60" fmla="*/ 1935942 w 3195530"/>
              <a:gd name="connsiteY60" fmla="*/ 7506024 h 10612860"/>
              <a:gd name="connsiteX61" fmla="*/ 1876110 w 3195530"/>
              <a:gd name="connsiteY61" fmla="*/ 7319701 h 10612860"/>
              <a:gd name="connsiteX62" fmla="*/ 1916465 w 3195530"/>
              <a:gd name="connsiteY62" fmla="*/ 7164091 h 10612860"/>
              <a:gd name="connsiteX63" fmla="*/ 1910193 w 3195530"/>
              <a:gd name="connsiteY63" fmla="*/ 6839348 h 10612860"/>
              <a:gd name="connsiteX64" fmla="*/ 1707813 w 3195530"/>
              <a:gd name="connsiteY64" fmla="*/ 6238651 h 10612860"/>
              <a:gd name="connsiteX65" fmla="*/ 1377613 w 3195530"/>
              <a:gd name="connsiteY65" fmla="*/ 7441295 h 10612860"/>
              <a:gd name="connsiteX66" fmla="*/ 1374660 w 3195530"/>
              <a:gd name="connsiteY66" fmla="*/ 7650818 h 10612860"/>
              <a:gd name="connsiteX67" fmla="*/ 1267540 w 3195530"/>
              <a:gd name="connsiteY67" fmla="*/ 7793055 h 10612860"/>
              <a:gd name="connsiteX68" fmla="*/ 1278558 w 3195530"/>
              <a:gd name="connsiteY68" fmla="*/ 7897618 h 10612860"/>
              <a:gd name="connsiteX69" fmla="*/ 1205942 w 3195530"/>
              <a:gd name="connsiteY69" fmla="*/ 8057305 h 10612860"/>
              <a:gd name="connsiteX70" fmla="*/ 1033520 w 3195530"/>
              <a:gd name="connsiteY70" fmla="*/ 9173347 h 10612860"/>
              <a:gd name="connsiteX71" fmla="*/ 1054274 w 3195530"/>
              <a:gd name="connsiteY71" fmla="*/ 9656724 h 10612860"/>
              <a:gd name="connsiteX72" fmla="*/ 990267 w 3195530"/>
              <a:gd name="connsiteY72" fmla="*/ 10063276 h 10612860"/>
              <a:gd name="connsiteX73" fmla="*/ 1368683 w 3195530"/>
              <a:gd name="connsiteY73" fmla="*/ 10442252 h 10612860"/>
              <a:gd name="connsiteX74" fmla="*/ 918876 w 3195530"/>
              <a:gd name="connsiteY74" fmla="*/ 10600044 h 10612860"/>
              <a:gd name="connsiteX75" fmla="*/ 474779 w 3195530"/>
              <a:gd name="connsiteY75" fmla="*/ 10287718 h 10612860"/>
              <a:gd name="connsiteX76" fmla="*/ 566182 w 3195530"/>
              <a:gd name="connsiteY76" fmla="*/ 10019896 h 10612860"/>
              <a:gd name="connsiteX77" fmla="*/ 460825 w 3195530"/>
              <a:gd name="connsiteY77" fmla="*/ 9692724 h 10612860"/>
              <a:gd name="connsiteX78" fmla="*/ 511587 w 3195530"/>
              <a:gd name="connsiteY78" fmla="*/ 9032388 h 10612860"/>
              <a:gd name="connsiteX79" fmla="*/ 622935 w 3195530"/>
              <a:gd name="connsiteY79" fmla="*/ 7525502 h 10612860"/>
              <a:gd name="connsiteX80" fmla="*/ 669466 w 3195530"/>
              <a:gd name="connsiteY80" fmla="*/ 7311969 h 10612860"/>
              <a:gd name="connsiteX81" fmla="*/ 689870 w 3195530"/>
              <a:gd name="connsiteY81" fmla="*/ 7037851 h 10612860"/>
              <a:gd name="connsiteX82" fmla="*/ 677180 w 3195530"/>
              <a:gd name="connsiteY82" fmla="*/ 6796735 h 10612860"/>
              <a:gd name="connsiteX83" fmla="*/ 587421 w 3195530"/>
              <a:gd name="connsiteY83" fmla="*/ 6210025 h 10612860"/>
              <a:gd name="connsiteX84" fmla="*/ 503127 w 3195530"/>
              <a:gd name="connsiteY84" fmla="*/ 5850688 h 10612860"/>
              <a:gd name="connsiteX85" fmla="*/ 304621 w 3195530"/>
              <a:gd name="connsiteY85" fmla="*/ 5601332 h 10612860"/>
              <a:gd name="connsiteX86" fmla="*/ 461987 w 3195530"/>
              <a:gd name="connsiteY86" fmla="*/ 4201579 h 10612860"/>
              <a:gd name="connsiteX87" fmla="*/ 480370 w 3195530"/>
              <a:gd name="connsiteY87" fmla="*/ 4073429 h 10612860"/>
              <a:gd name="connsiteX88" fmla="*/ 480370 w 3195530"/>
              <a:gd name="connsiteY88" fmla="*/ 4037882 h 10612860"/>
              <a:gd name="connsiteX89" fmla="*/ 430481 w 3195530"/>
              <a:gd name="connsiteY89" fmla="*/ 3966665 h 10612860"/>
              <a:gd name="connsiteX90" fmla="*/ 480370 w 3195530"/>
              <a:gd name="connsiteY90" fmla="*/ 3731366 h 10612860"/>
              <a:gd name="connsiteX91" fmla="*/ 357520 w 3195530"/>
              <a:gd name="connsiteY91" fmla="*/ 3489579 h 10612860"/>
              <a:gd name="connsiteX92" fmla="*/ 296032 w 3195530"/>
              <a:gd name="connsiteY92" fmla="*/ 3332537 h 10612860"/>
              <a:gd name="connsiteX93" fmla="*/ 312879 w 3195530"/>
              <a:gd name="connsiteY93" fmla="*/ 3170839 h 10612860"/>
              <a:gd name="connsiteX94" fmla="*/ 258721 w 3195530"/>
              <a:gd name="connsiteY94" fmla="*/ 3134915 h 10612860"/>
              <a:gd name="connsiteX95" fmla="*/ 207412 w 3195530"/>
              <a:gd name="connsiteY95" fmla="*/ 2897913 h 10612860"/>
              <a:gd name="connsiteX96" fmla="*/ 54452 w 3195530"/>
              <a:gd name="connsiteY96" fmla="*/ 2538400 h 10612860"/>
              <a:gd name="connsiteX97" fmla="*/ 9303 w 3195530"/>
              <a:gd name="connsiteY97" fmla="*/ 2186090 h 10612860"/>
              <a:gd name="connsiteX98" fmla="*/ 81583 w 3195530"/>
              <a:gd name="connsiteY98" fmla="*/ 1743638 h 10612860"/>
              <a:gd name="connsiteX99" fmla="*/ 649543 w 3195530"/>
              <a:gd name="connsiteY99" fmla="*/ 1494582 h 10612860"/>
              <a:gd name="connsiteX100" fmla="*/ 945925 w 3195530"/>
              <a:gd name="connsiteY100" fmla="*/ 1232699 h 10612860"/>
              <a:gd name="connsiteX101" fmla="*/ 952102 w 3195530"/>
              <a:gd name="connsiteY101" fmla="*/ 1238129 h 10612860"/>
              <a:gd name="connsiteX102" fmla="*/ 1453685 w 3195530"/>
              <a:gd name="connsiteY102" fmla="*/ 1885887 h 10612860"/>
              <a:gd name="connsiteX103" fmla="*/ 1302916 w 3195530"/>
              <a:gd name="connsiteY103" fmla="*/ 1712325 h 10612860"/>
              <a:gd name="connsiteX104" fmla="*/ 1505401 w 3195530"/>
              <a:gd name="connsiteY104" fmla="*/ 1530023 h 10612860"/>
              <a:gd name="connsiteX105" fmla="*/ 1518343 w 3195530"/>
              <a:gd name="connsiteY105" fmla="*/ 1530185 h 10612860"/>
              <a:gd name="connsiteX106" fmla="*/ 1411743 w 3195530"/>
              <a:gd name="connsiteY106" fmla="*/ 1476618 h 10612860"/>
              <a:gd name="connsiteX107" fmla="*/ 1132853 w 3195530"/>
              <a:gd name="connsiteY107" fmla="*/ 1356460 h 10612860"/>
              <a:gd name="connsiteX108" fmla="*/ 987224 w 3195530"/>
              <a:gd name="connsiteY108" fmla="*/ 1196250 h 10612860"/>
              <a:gd name="connsiteX109" fmla="*/ 888169 w 3195530"/>
              <a:gd name="connsiteY109" fmla="*/ 929232 h 10612860"/>
              <a:gd name="connsiteX110" fmla="*/ 827953 w 3195530"/>
              <a:gd name="connsiteY110" fmla="*/ 971350 h 10612860"/>
              <a:gd name="connsiteX111" fmla="*/ 713322 w 3195530"/>
              <a:gd name="connsiteY111" fmla="*/ 695928 h 10612860"/>
              <a:gd name="connsiteX112" fmla="*/ 783974 w 3195530"/>
              <a:gd name="connsiteY112" fmla="*/ 630038 h 10612860"/>
              <a:gd name="connsiteX113" fmla="*/ 1290800 w 3195530"/>
              <a:gd name="connsiteY113" fmla="*/ 0 h 1061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195530" h="10612860">
                <a:moveTo>
                  <a:pt x="1763037" y="2903008"/>
                </a:moveTo>
                <a:cubicBezTo>
                  <a:pt x="1885202" y="3033635"/>
                  <a:pt x="1872984" y="3065139"/>
                  <a:pt x="1850995" y="3156579"/>
                </a:cubicBezTo>
                <a:cubicBezTo>
                  <a:pt x="1916962" y="3145053"/>
                  <a:pt x="1941396" y="3013657"/>
                  <a:pt x="1868097" y="2960638"/>
                </a:cubicBezTo>
                <a:lnTo>
                  <a:pt x="1763037" y="2903008"/>
                </a:lnTo>
                <a:close/>
                <a:moveTo>
                  <a:pt x="1290800" y="0"/>
                </a:moveTo>
                <a:cubicBezTo>
                  <a:pt x="1801445" y="7956"/>
                  <a:pt x="1808775" y="336334"/>
                  <a:pt x="1852755" y="556368"/>
                </a:cubicBezTo>
                <a:cubicBezTo>
                  <a:pt x="1963687" y="508007"/>
                  <a:pt x="1888928" y="775456"/>
                  <a:pt x="1880139" y="826219"/>
                </a:cubicBezTo>
                <a:cubicBezTo>
                  <a:pt x="1853721" y="920973"/>
                  <a:pt x="1832190" y="902771"/>
                  <a:pt x="1800885" y="889179"/>
                </a:cubicBezTo>
                <a:cubicBezTo>
                  <a:pt x="1794692" y="1052768"/>
                  <a:pt x="1749407" y="1133370"/>
                  <a:pt x="1665029" y="1234718"/>
                </a:cubicBezTo>
                <a:cubicBezTo>
                  <a:pt x="1652388" y="1274130"/>
                  <a:pt x="1654407" y="1304321"/>
                  <a:pt x="1649096" y="1339123"/>
                </a:cubicBezTo>
                <a:cubicBezTo>
                  <a:pt x="1649324" y="1430088"/>
                  <a:pt x="1591182" y="1487163"/>
                  <a:pt x="1534696" y="1530388"/>
                </a:cubicBezTo>
                <a:cubicBezTo>
                  <a:pt x="1631138" y="1537326"/>
                  <a:pt x="1656218" y="1674523"/>
                  <a:pt x="1721540" y="1740863"/>
                </a:cubicBezTo>
                <a:cubicBezTo>
                  <a:pt x="1723080" y="1745641"/>
                  <a:pt x="1724169" y="1750405"/>
                  <a:pt x="1724957" y="1755132"/>
                </a:cubicBezTo>
                <a:lnTo>
                  <a:pt x="1652304" y="1750313"/>
                </a:lnTo>
                <a:lnTo>
                  <a:pt x="1751358" y="1930550"/>
                </a:lnTo>
                <a:cubicBezTo>
                  <a:pt x="1734495" y="1865727"/>
                  <a:pt x="1738270" y="1816989"/>
                  <a:pt x="1724957" y="1755132"/>
                </a:cubicBezTo>
                <a:lnTo>
                  <a:pt x="1736291" y="1755884"/>
                </a:lnTo>
                <a:lnTo>
                  <a:pt x="1721540" y="1740863"/>
                </a:lnTo>
                <a:cubicBezTo>
                  <a:pt x="1712755" y="1703995"/>
                  <a:pt x="1697127" y="1662129"/>
                  <a:pt x="1667880" y="1609649"/>
                </a:cubicBezTo>
                <a:lnTo>
                  <a:pt x="1658106" y="1372022"/>
                </a:lnTo>
                <a:cubicBezTo>
                  <a:pt x="1691718" y="1475323"/>
                  <a:pt x="1705784" y="1525605"/>
                  <a:pt x="1734509" y="1541309"/>
                </a:cubicBezTo>
                <a:cubicBezTo>
                  <a:pt x="1938405" y="1625368"/>
                  <a:pt x="2120309" y="1644883"/>
                  <a:pt x="2326647" y="1715111"/>
                </a:cubicBezTo>
                <a:cubicBezTo>
                  <a:pt x="2387577" y="1741653"/>
                  <a:pt x="2468052" y="1735922"/>
                  <a:pt x="2509435" y="1794736"/>
                </a:cubicBezTo>
                <a:cubicBezTo>
                  <a:pt x="2578423" y="1861987"/>
                  <a:pt x="2583886" y="2028360"/>
                  <a:pt x="2606453" y="2095611"/>
                </a:cubicBezTo>
                <a:cubicBezTo>
                  <a:pt x="2645682" y="2153081"/>
                  <a:pt x="2650703" y="2150616"/>
                  <a:pt x="2672829" y="2178119"/>
                </a:cubicBezTo>
                <a:cubicBezTo>
                  <a:pt x="2671964" y="2219628"/>
                  <a:pt x="2671098" y="2261137"/>
                  <a:pt x="2670233" y="2302646"/>
                </a:cubicBezTo>
                <a:cubicBezTo>
                  <a:pt x="2698229" y="2345244"/>
                  <a:pt x="2677359" y="2320992"/>
                  <a:pt x="2712685" y="2352064"/>
                </a:cubicBezTo>
                <a:lnTo>
                  <a:pt x="2702149" y="2404747"/>
                </a:lnTo>
                <a:cubicBezTo>
                  <a:pt x="2725733" y="2417650"/>
                  <a:pt x="2734657" y="2405196"/>
                  <a:pt x="2763128" y="2436539"/>
                </a:cubicBezTo>
                <a:cubicBezTo>
                  <a:pt x="2783404" y="2468460"/>
                  <a:pt x="2759701" y="2504990"/>
                  <a:pt x="2757987" y="2539216"/>
                </a:cubicBezTo>
                <a:cubicBezTo>
                  <a:pt x="2830675" y="2570897"/>
                  <a:pt x="2952228" y="2786992"/>
                  <a:pt x="3024915" y="2938542"/>
                </a:cubicBezTo>
                <a:lnTo>
                  <a:pt x="3138120" y="3005297"/>
                </a:lnTo>
                <a:cubicBezTo>
                  <a:pt x="3176534" y="3119388"/>
                  <a:pt x="3200288" y="3168933"/>
                  <a:pt x="3194723" y="3333739"/>
                </a:cubicBezTo>
                <a:cubicBezTo>
                  <a:pt x="3121510" y="3499632"/>
                  <a:pt x="3109378" y="3603286"/>
                  <a:pt x="2857806" y="3656225"/>
                </a:cubicBezTo>
                <a:lnTo>
                  <a:pt x="2542420" y="3660305"/>
                </a:lnTo>
                <a:cubicBezTo>
                  <a:pt x="2487616" y="3649756"/>
                  <a:pt x="2506110" y="3650733"/>
                  <a:pt x="2461079" y="3610217"/>
                </a:cubicBezTo>
                <a:lnTo>
                  <a:pt x="2445357" y="3730903"/>
                </a:lnTo>
                <a:lnTo>
                  <a:pt x="2469021" y="4013875"/>
                </a:lnTo>
                <a:cubicBezTo>
                  <a:pt x="2533134" y="4303569"/>
                  <a:pt x="2824378" y="5106399"/>
                  <a:pt x="2974950" y="5593332"/>
                </a:cubicBezTo>
                <a:cubicBezTo>
                  <a:pt x="3011367" y="5707926"/>
                  <a:pt x="2843607" y="5642497"/>
                  <a:pt x="2708419" y="5730659"/>
                </a:cubicBezTo>
                <a:cubicBezTo>
                  <a:pt x="2757344" y="5999535"/>
                  <a:pt x="2737509" y="6102898"/>
                  <a:pt x="2736752" y="6385004"/>
                </a:cubicBezTo>
                <a:cubicBezTo>
                  <a:pt x="2736620" y="6633185"/>
                  <a:pt x="2747845" y="6839701"/>
                  <a:pt x="2718427" y="7009774"/>
                </a:cubicBezTo>
                <a:cubicBezTo>
                  <a:pt x="2666595" y="7086786"/>
                  <a:pt x="2735962" y="7280136"/>
                  <a:pt x="2690545" y="7429203"/>
                </a:cubicBezTo>
                <a:cubicBezTo>
                  <a:pt x="2634529" y="7582454"/>
                  <a:pt x="2615963" y="7594947"/>
                  <a:pt x="2595054" y="7760350"/>
                </a:cubicBezTo>
                <a:cubicBezTo>
                  <a:pt x="2588928" y="7805572"/>
                  <a:pt x="2483805" y="7828293"/>
                  <a:pt x="2500175" y="7873515"/>
                </a:cubicBezTo>
                <a:cubicBezTo>
                  <a:pt x="2579762" y="8026219"/>
                  <a:pt x="2466379" y="8049122"/>
                  <a:pt x="2483431" y="8113645"/>
                </a:cubicBezTo>
                <a:cubicBezTo>
                  <a:pt x="2517403" y="8288153"/>
                  <a:pt x="2436363" y="8606939"/>
                  <a:pt x="2412136" y="8776730"/>
                </a:cubicBezTo>
                <a:cubicBezTo>
                  <a:pt x="2369240" y="8959967"/>
                  <a:pt x="2353609" y="9066251"/>
                  <a:pt x="2380366" y="9173347"/>
                </a:cubicBezTo>
                <a:cubicBezTo>
                  <a:pt x="2432405" y="9284240"/>
                  <a:pt x="2442141" y="9369753"/>
                  <a:pt x="2396889" y="9467957"/>
                </a:cubicBezTo>
                <a:cubicBezTo>
                  <a:pt x="2363285" y="9537774"/>
                  <a:pt x="2376298" y="9577438"/>
                  <a:pt x="2454833" y="9613145"/>
                </a:cubicBezTo>
                <a:cubicBezTo>
                  <a:pt x="2491303" y="9642018"/>
                  <a:pt x="2530300" y="9658824"/>
                  <a:pt x="2424209" y="9804339"/>
                </a:cubicBezTo>
                <a:cubicBezTo>
                  <a:pt x="2356358" y="9899657"/>
                  <a:pt x="2771113" y="10115384"/>
                  <a:pt x="3134866" y="10341562"/>
                </a:cubicBezTo>
                <a:cubicBezTo>
                  <a:pt x="3198279" y="10390076"/>
                  <a:pt x="3220414" y="10515372"/>
                  <a:pt x="3160024" y="10564964"/>
                </a:cubicBezTo>
                <a:cubicBezTo>
                  <a:pt x="3063292" y="10600964"/>
                  <a:pt x="2776202" y="10577739"/>
                  <a:pt x="2531417" y="10550290"/>
                </a:cubicBezTo>
                <a:cubicBezTo>
                  <a:pt x="2270722" y="10510324"/>
                  <a:pt x="2132699" y="10411138"/>
                  <a:pt x="1876236" y="10303490"/>
                </a:cubicBezTo>
                <a:cubicBezTo>
                  <a:pt x="1796716" y="10260760"/>
                  <a:pt x="1856789" y="10099505"/>
                  <a:pt x="1861870" y="10020777"/>
                </a:cubicBezTo>
                <a:cubicBezTo>
                  <a:pt x="1875485" y="9978580"/>
                  <a:pt x="1808100" y="9931880"/>
                  <a:pt x="1835213" y="9894183"/>
                </a:cubicBezTo>
                <a:cubicBezTo>
                  <a:pt x="1921808" y="9780870"/>
                  <a:pt x="1753517" y="9679787"/>
                  <a:pt x="1882681" y="9589781"/>
                </a:cubicBezTo>
                <a:cubicBezTo>
                  <a:pt x="1923556" y="9549469"/>
                  <a:pt x="1807828" y="9495425"/>
                  <a:pt x="1802386" y="9334796"/>
                </a:cubicBezTo>
                <a:cubicBezTo>
                  <a:pt x="1822325" y="9064188"/>
                  <a:pt x="1759591" y="8373565"/>
                  <a:pt x="1800887" y="8152789"/>
                </a:cubicBezTo>
                <a:cubicBezTo>
                  <a:pt x="1845905" y="7937201"/>
                  <a:pt x="1869773" y="7666622"/>
                  <a:pt x="1935942" y="7506024"/>
                </a:cubicBezTo>
                <a:cubicBezTo>
                  <a:pt x="1956496" y="7425915"/>
                  <a:pt x="1882555" y="7399809"/>
                  <a:pt x="1876110" y="7319701"/>
                </a:cubicBezTo>
                <a:cubicBezTo>
                  <a:pt x="1873064" y="7251333"/>
                  <a:pt x="1978010" y="7223460"/>
                  <a:pt x="1916465" y="7164091"/>
                </a:cubicBezTo>
                <a:cubicBezTo>
                  <a:pt x="1851017" y="7064316"/>
                  <a:pt x="1962768" y="6911047"/>
                  <a:pt x="1910193" y="6839348"/>
                </a:cubicBezTo>
                <a:cubicBezTo>
                  <a:pt x="1788088" y="6651715"/>
                  <a:pt x="1879283" y="6224771"/>
                  <a:pt x="1707813" y="6238651"/>
                </a:cubicBezTo>
                <a:cubicBezTo>
                  <a:pt x="1596229" y="6246332"/>
                  <a:pt x="1573799" y="6862550"/>
                  <a:pt x="1377613" y="7441295"/>
                </a:cubicBezTo>
                <a:cubicBezTo>
                  <a:pt x="1339968" y="7523826"/>
                  <a:pt x="1391155" y="7574319"/>
                  <a:pt x="1374660" y="7650818"/>
                </a:cubicBezTo>
                <a:cubicBezTo>
                  <a:pt x="1338208" y="7728919"/>
                  <a:pt x="1281496" y="7732414"/>
                  <a:pt x="1267540" y="7793055"/>
                </a:cubicBezTo>
                <a:cubicBezTo>
                  <a:pt x="1244423" y="7826500"/>
                  <a:pt x="1255144" y="7847253"/>
                  <a:pt x="1278558" y="7897618"/>
                </a:cubicBezTo>
                <a:cubicBezTo>
                  <a:pt x="1292967" y="7951528"/>
                  <a:pt x="1192496" y="7984277"/>
                  <a:pt x="1205942" y="8057305"/>
                </a:cubicBezTo>
                <a:cubicBezTo>
                  <a:pt x="1236310" y="8316457"/>
                  <a:pt x="1126150" y="8888629"/>
                  <a:pt x="1033520" y="9173347"/>
                </a:cubicBezTo>
                <a:cubicBezTo>
                  <a:pt x="1002075" y="9250656"/>
                  <a:pt x="1090137" y="9496528"/>
                  <a:pt x="1054274" y="9656724"/>
                </a:cubicBezTo>
                <a:cubicBezTo>
                  <a:pt x="981217" y="9804572"/>
                  <a:pt x="969453" y="9963578"/>
                  <a:pt x="990267" y="10063276"/>
                </a:cubicBezTo>
                <a:cubicBezTo>
                  <a:pt x="1143347" y="10247861"/>
                  <a:pt x="1168717" y="10274048"/>
                  <a:pt x="1368683" y="10442252"/>
                </a:cubicBezTo>
                <a:cubicBezTo>
                  <a:pt x="1524599" y="10561929"/>
                  <a:pt x="1338067" y="10646149"/>
                  <a:pt x="918876" y="10600044"/>
                </a:cubicBezTo>
                <a:cubicBezTo>
                  <a:pt x="716747" y="10529872"/>
                  <a:pt x="523630" y="10469407"/>
                  <a:pt x="474779" y="10287718"/>
                </a:cubicBezTo>
                <a:cubicBezTo>
                  <a:pt x="460994" y="10214163"/>
                  <a:pt x="590583" y="10089490"/>
                  <a:pt x="566182" y="10019896"/>
                </a:cubicBezTo>
                <a:cubicBezTo>
                  <a:pt x="514350" y="9901569"/>
                  <a:pt x="513736" y="9833548"/>
                  <a:pt x="460825" y="9692724"/>
                </a:cubicBezTo>
                <a:cubicBezTo>
                  <a:pt x="428186" y="9545332"/>
                  <a:pt x="547918" y="9172668"/>
                  <a:pt x="511587" y="9032388"/>
                </a:cubicBezTo>
                <a:cubicBezTo>
                  <a:pt x="417570" y="8647125"/>
                  <a:pt x="441994" y="7931915"/>
                  <a:pt x="622935" y="7525502"/>
                </a:cubicBezTo>
                <a:cubicBezTo>
                  <a:pt x="660944" y="7463322"/>
                  <a:pt x="586275" y="7374687"/>
                  <a:pt x="669466" y="7311969"/>
                </a:cubicBezTo>
                <a:cubicBezTo>
                  <a:pt x="731364" y="7273515"/>
                  <a:pt x="604138" y="7146071"/>
                  <a:pt x="689870" y="7037851"/>
                </a:cubicBezTo>
                <a:cubicBezTo>
                  <a:pt x="719938" y="7010042"/>
                  <a:pt x="607537" y="6942878"/>
                  <a:pt x="677180" y="6796735"/>
                </a:cubicBezTo>
                <a:cubicBezTo>
                  <a:pt x="694258" y="6708282"/>
                  <a:pt x="529714" y="6543249"/>
                  <a:pt x="587421" y="6210025"/>
                </a:cubicBezTo>
                <a:cubicBezTo>
                  <a:pt x="599552" y="6134828"/>
                  <a:pt x="413486" y="6131917"/>
                  <a:pt x="503127" y="5850688"/>
                </a:cubicBezTo>
                <a:cubicBezTo>
                  <a:pt x="536354" y="5706433"/>
                  <a:pt x="319271" y="5761965"/>
                  <a:pt x="304621" y="5601332"/>
                </a:cubicBezTo>
                <a:cubicBezTo>
                  <a:pt x="320313" y="5340683"/>
                  <a:pt x="403834" y="4624329"/>
                  <a:pt x="461987" y="4201579"/>
                </a:cubicBezTo>
                <a:lnTo>
                  <a:pt x="480370" y="4073429"/>
                </a:lnTo>
                <a:lnTo>
                  <a:pt x="480370" y="4037882"/>
                </a:lnTo>
                <a:lnTo>
                  <a:pt x="430481" y="3966665"/>
                </a:lnTo>
                <a:lnTo>
                  <a:pt x="480370" y="3731366"/>
                </a:lnTo>
                <a:lnTo>
                  <a:pt x="357520" y="3489579"/>
                </a:lnTo>
                <a:cubicBezTo>
                  <a:pt x="337024" y="3429548"/>
                  <a:pt x="331188" y="3411010"/>
                  <a:pt x="296032" y="3332537"/>
                </a:cubicBezTo>
                <a:cubicBezTo>
                  <a:pt x="300019" y="3258660"/>
                  <a:pt x="289345" y="3260853"/>
                  <a:pt x="312879" y="3170839"/>
                </a:cubicBezTo>
                <a:lnTo>
                  <a:pt x="258721" y="3134915"/>
                </a:lnTo>
                <a:cubicBezTo>
                  <a:pt x="244061" y="3061294"/>
                  <a:pt x="263608" y="3033775"/>
                  <a:pt x="207412" y="2897913"/>
                </a:cubicBezTo>
                <a:cubicBezTo>
                  <a:pt x="161312" y="2801896"/>
                  <a:pt x="102996" y="2715099"/>
                  <a:pt x="54452" y="2538400"/>
                </a:cubicBezTo>
                <a:cubicBezTo>
                  <a:pt x="18227" y="2400985"/>
                  <a:pt x="52858" y="2339642"/>
                  <a:pt x="9303" y="2186090"/>
                </a:cubicBezTo>
                <a:cubicBezTo>
                  <a:pt x="8963" y="1985587"/>
                  <a:pt x="-37798" y="1978719"/>
                  <a:pt x="81583" y="1743638"/>
                </a:cubicBezTo>
                <a:cubicBezTo>
                  <a:pt x="192719" y="1639872"/>
                  <a:pt x="438234" y="1552243"/>
                  <a:pt x="649543" y="1494582"/>
                </a:cubicBezTo>
                <a:cubicBezTo>
                  <a:pt x="811283" y="1452620"/>
                  <a:pt x="910748" y="1222236"/>
                  <a:pt x="945925" y="1232699"/>
                </a:cubicBezTo>
                <a:cubicBezTo>
                  <a:pt x="948270" y="1233396"/>
                  <a:pt x="950329" y="1235164"/>
                  <a:pt x="952102" y="1238129"/>
                </a:cubicBezTo>
                <a:cubicBezTo>
                  <a:pt x="927905" y="1306516"/>
                  <a:pt x="1245770" y="1656136"/>
                  <a:pt x="1453685" y="1885887"/>
                </a:cubicBezTo>
                <a:cubicBezTo>
                  <a:pt x="1429491" y="1820348"/>
                  <a:pt x="1429728" y="1805525"/>
                  <a:pt x="1302916" y="1712325"/>
                </a:cubicBezTo>
                <a:lnTo>
                  <a:pt x="1505401" y="1530023"/>
                </a:lnTo>
                <a:lnTo>
                  <a:pt x="1518343" y="1530185"/>
                </a:lnTo>
                <a:cubicBezTo>
                  <a:pt x="1483021" y="1505424"/>
                  <a:pt x="1447382" y="1494945"/>
                  <a:pt x="1411743" y="1476618"/>
                </a:cubicBezTo>
                <a:cubicBezTo>
                  <a:pt x="1330996" y="1480364"/>
                  <a:pt x="1291785" y="1520994"/>
                  <a:pt x="1132853" y="1356460"/>
                </a:cubicBezTo>
                <a:cubicBezTo>
                  <a:pt x="1078609" y="1303057"/>
                  <a:pt x="1031695" y="1265790"/>
                  <a:pt x="987224" y="1196250"/>
                </a:cubicBezTo>
                <a:cubicBezTo>
                  <a:pt x="929773" y="1116465"/>
                  <a:pt x="921187" y="1018238"/>
                  <a:pt x="888169" y="929232"/>
                </a:cubicBezTo>
                <a:cubicBezTo>
                  <a:pt x="868097" y="943271"/>
                  <a:pt x="852911" y="966532"/>
                  <a:pt x="827953" y="971350"/>
                </a:cubicBezTo>
                <a:cubicBezTo>
                  <a:pt x="788114" y="976360"/>
                  <a:pt x="721398" y="813092"/>
                  <a:pt x="713322" y="695928"/>
                </a:cubicBezTo>
                <a:cubicBezTo>
                  <a:pt x="710811" y="610956"/>
                  <a:pt x="744950" y="629718"/>
                  <a:pt x="783974" y="630038"/>
                </a:cubicBezTo>
                <a:cubicBezTo>
                  <a:pt x="714289" y="279409"/>
                  <a:pt x="896262" y="16377"/>
                  <a:pt x="129080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26" dirty="0"/>
          </a:p>
        </p:txBody>
      </p:sp>
      <p:sp>
        <p:nvSpPr>
          <p:cNvPr id="32" name="Graphic 11">
            <a:extLst>
              <a:ext uri="{FF2B5EF4-FFF2-40B4-BE49-F238E27FC236}">
                <a16:creationId xmlns:a16="http://schemas.microsoft.com/office/drawing/2014/main" id="{1A21E369-6A1D-4DD7-9BE0-7487092EDA1A}"/>
              </a:ext>
            </a:extLst>
          </p:cNvPr>
          <p:cNvSpPr/>
          <p:nvPr/>
        </p:nvSpPr>
        <p:spPr>
          <a:xfrm>
            <a:off x="4918870" y="2477242"/>
            <a:ext cx="1047904" cy="2702789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sp>
        <p:nvSpPr>
          <p:cNvPr id="33" name="Graphic 12">
            <a:extLst>
              <a:ext uri="{FF2B5EF4-FFF2-40B4-BE49-F238E27FC236}">
                <a16:creationId xmlns:a16="http://schemas.microsoft.com/office/drawing/2014/main" id="{6A2EF8DB-6BAD-4E53-A82C-5DC7DC524B85}"/>
              </a:ext>
            </a:extLst>
          </p:cNvPr>
          <p:cNvSpPr/>
          <p:nvPr/>
        </p:nvSpPr>
        <p:spPr>
          <a:xfrm>
            <a:off x="4028007" y="2487594"/>
            <a:ext cx="1087987" cy="2685611"/>
          </a:xfrm>
          <a:custGeom>
            <a:avLst/>
            <a:gdLst>
              <a:gd name="connsiteX0" fmla="*/ 10001 w 1809750"/>
              <a:gd name="connsiteY0" fmla="*/ 4380249 h 4467225"/>
              <a:gd name="connsiteX1" fmla="*/ 33814 w 1809750"/>
              <a:gd name="connsiteY1" fmla="*/ 4357389 h 4467225"/>
              <a:gd name="connsiteX2" fmla="*/ 68104 w 1809750"/>
              <a:gd name="connsiteY2" fmla="*/ 4343101 h 4467225"/>
              <a:gd name="connsiteX3" fmla="*/ 128111 w 1809750"/>
              <a:gd name="connsiteY3" fmla="*/ 4262139 h 4467225"/>
              <a:gd name="connsiteX4" fmla="*/ 157639 w 1809750"/>
              <a:gd name="connsiteY4" fmla="*/ 4100214 h 4467225"/>
              <a:gd name="connsiteX5" fmla="*/ 220504 w 1809750"/>
              <a:gd name="connsiteY5" fmla="*/ 3863994 h 4467225"/>
              <a:gd name="connsiteX6" fmla="*/ 242411 w 1809750"/>
              <a:gd name="connsiteY6" fmla="*/ 3805891 h 4467225"/>
              <a:gd name="connsiteX7" fmla="*/ 268129 w 1809750"/>
              <a:gd name="connsiteY7" fmla="*/ 3699211 h 4467225"/>
              <a:gd name="connsiteX8" fmla="*/ 328136 w 1809750"/>
              <a:gd name="connsiteY8" fmla="*/ 3422034 h 4467225"/>
              <a:gd name="connsiteX9" fmla="*/ 327184 w 1809750"/>
              <a:gd name="connsiteY9" fmla="*/ 3396316 h 4467225"/>
              <a:gd name="connsiteX10" fmla="*/ 328136 w 1809750"/>
              <a:gd name="connsiteY10" fmla="*/ 3382029 h 4467225"/>
              <a:gd name="connsiteX11" fmla="*/ 370999 w 1809750"/>
              <a:gd name="connsiteY11" fmla="*/ 3260109 h 4467225"/>
              <a:gd name="connsiteX12" fmla="*/ 386239 w 1809750"/>
              <a:gd name="connsiteY12" fmla="*/ 3223914 h 4467225"/>
              <a:gd name="connsiteX13" fmla="*/ 406241 w 1809750"/>
              <a:gd name="connsiteY13" fmla="*/ 3121996 h 4467225"/>
              <a:gd name="connsiteX14" fmla="*/ 423386 w 1809750"/>
              <a:gd name="connsiteY14" fmla="*/ 3035319 h 4467225"/>
              <a:gd name="connsiteX15" fmla="*/ 434816 w 1809750"/>
              <a:gd name="connsiteY15" fmla="*/ 2983884 h 4467225"/>
              <a:gd name="connsiteX16" fmla="*/ 461486 w 1809750"/>
              <a:gd name="connsiteY16" fmla="*/ 2818149 h 4467225"/>
              <a:gd name="connsiteX17" fmla="*/ 471011 w 1809750"/>
              <a:gd name="connsiteY17" fmla="*/ 2784811 h 4467225"/>
              <a:gd name="connsiteX18" fmla="*/ 476726 w 1809750"/>
              <a:gd name="connsiteY18" fmla="*/ 2732424 h 4467225"/>
              <a:gd name="connsiteX19" fmla="*/ 495776 w 1809750"/>
              <a:gd name="connsiteY19" fmla="*/ 2643841 h 4467225"/>
              <a:gd name="connsiteX20" fmla="*/ 503396 w 1809750"/>
              <a:gd name="connsiteY20" fmla="*/ 2624791 h 4467225"/>
              <a:gd name="connsiteX21" fmla="*/ 504349 w 1809750"/>
              <a:gd name="connsiteY21" fmla="*/ 2537161 h 4467225"/>
              <a:gd name="connsiteX22" fmla="*/ 511016 w 1809750"/>
              <a:gd name="connsiteY22" fmla="*/ 2502871 h 4467225"/>
              <a:gd name="connsiteX23" fmla="*/ 538639 w 1809750"/>
              <a:gd name="connsiteY23" fmla="*/ 2290464 h 4467225"/>
              <a:gd name="connsiteX24" fmla="*/ 539591 w 1809750"/>
              <a:gd name="connsiteY24" fmla="*/ 2259984 h 4467225"/>
              <a:gd name="connsiteX25" fmla="*/ 559594 w 1809750"/>
              <a:gd name="connsiteY25" fmla="*/ 2226646 h 4467225"/>
              <a:gd name="connsiteX26" fmla="*/ 558641 w 1809750"/>
              <a:gd name="connsiteY26" fmla="*/ 2183784 h 4467225"/>
              <a:gd name="connsiteX27" fmla="*/ 561499 w 1809750"/>
              <a:gd name="connsiteY27" fmla="*/ 2168544 h 4467225"/>
              <a:gd name="connsiteX28" fmla="*/ 554831 w 1809750"/>
              <a:gd name="connsiteY28" fmla="*/ 2102821 h 4467225"/>
              <a:gd name="connsiteX29" fmla="*/ 529114 w 1809750"/>
              <a:gd name="connsiteY29" fmla="*/ 2085676 h 4467225"/>
              <a:gd name="connsiteX30" fmla="*/ 493871 w 1809750"/>
              <a:gd name="connsiteY30" fmla="*/ 2092344 h 4467225"/>
              <a:gd name="connsiteX31" fmla="*/ 492919 w 1809750"/>
              <a:gd name="connsiteY31" fmla="*/ 2084724 h 4467225"/>
              <a:gd name="connsiteX32" fmla="*/ 520541 w 1809750"/>
              <a:gd name="connsiteY32" fmla="*/ 2079961 h 4467225"/>
              <a:gd name="connsiteX33" fmla="*/ 520541 w 1809750"/>
              <a:gd name="connsiteY33" fmla="*/ 2075199 h 4467225"/>
              <a:gd name="connsiteX34" fmla="*/ 474821 w 1809750"/>
              <a:gd name="connsiteY34" fmla="*/ 2063769 h 4467225"/>
              <a:gd name="connsiteX35" fmla="*/ 488156 w 1809750"/>
              <a:gd name="connsiteY35" fmla="*/ 2009476 h 4467225"/>
              <a:gd name="connsiteX36" fmla="*/ 579596 w 1809750"/>
              <a:gd name="connsiteY36" fmla="*/ 1892319 h 4467225"/>
              <a:gd name="connsiteX37" fmla="*/ 533876 w 1809750"/>
              <a:gd name="connsiteY37" fmla="*/ 1886604 h 4467225"/>
              <a:gd name="connsiteX38" fmla="*/ 513874 w 1809750"/>
              <a:gd name="connsiteY38" fmla="*/ 1897081 h 4467225"/>
              <a:gd name="connsiteX39" fmla="*/ 461486 w 1809750"/>
              <a:gd name="connsiteY39" fmla="*/ 1948516 h 4467225"/>
              <a:gd name="connsiteX40" fmla="*/ 420529 w 1809750"/>
              <a:gd name="connsiteY40" fmla="*/ 2017096 h 4467225"/>
              <a:gd name="connsiteX41" fmla="*/ 432911 w 1809750"/>
              <a:gd name="connsiteY41" fmla="*/ 2049481 h 4467225"/>
              <a:gd name="connsiteX42" fmla="*/ 444341 w 1809750"/>
              <a:gd name="connsiteY42" fmla="*/ 2054244 h 4467225"/>
              <a:gd name="connsiteX43" fmla="*/ 410051 w 1809750"/>
              <a:gd name="connsiteY43" fmla="*/ 2059959 h 4467225"/>
              <a:gd name="connsiteX44" fmla="*/ 412909 w 1809750"/>
              <a:gd name="connsiteY44" fmla="*/ 2079961 h 4467225"/>
              <a:gd name="connsiteX45" fmla="*/ 409099 w 1809750"/>
              <a:gd name="connsiteY45" fmla="*/ 2084724 h 4467225"/>
              <a:gd name="connsiteX46" fmla="*/ 387191 w 1809750"/>
              <a:gd name="connsiteY46" fmla="*/ 2069484 h 4467225"/>
              <a:gd name="connsiteX47" fmla="*/ 366236 w 1809750"/>
              <a:gd name="connsiteY47" fmla="*/ 2029479 h 4467225"/>
              <a:gd name="connsiteX48" fmla="*/ 348139 w 1809750"/>
              <a:gd name="connsiteY48" fmla="*/ 2004714 h 4467225"/>
              <a:gd name="connsiteX49" fmla="*/ 322421 w 1809750"/>
              <a:gd name="connsiteY49" fmla="*/ 1957089 h 4467225"/>
              <a:gd name="connsiteX50" fmla="*/ 289084 w 1809750"/>
              <a:gd name="connsiteY50" fmla="*/ 1910416 h 4467225"/>
              <a:gd name="connsiteX51" fmla="*/ 259556 w 1809750"/>
              <a:gd name="connsiteY51" fmla="*/ 1877079 h 4467225"/>
              <a:gd name="connsiteX52" fmla="*/ 264319 w 1809750"/>
              <a:gd name="connsiteY52" fmla="*/ 1872316 h 4467225"/>
              <a:gd name="connsiteX53" fmla="*/ 278606 w 1809750"/>
              <a:gd name="connsiteY53" fmla="*/ 1881841 h 4467225"/>
              <a:gd name="connsiteX54" fmla="*/ 149066 w 1809750"/>
              <a:gd name="connsiteY54" fmla="*/ 1581804 h 4467225"/>
              <a:gd name="connsiteX55" fmla="*/ 109061 w 1809750"/>
              <a:gd name="connsiteY55" fmla="*/ 1461789 h 4467225"/>
              <a:gd name="connsiteX56" fmla="*/ 106204 w 1809750"/>
              <a:gd name="connsiteY56" fmla="*/ 1429404 h 4467225"/>
              <a:gd name="connsiteX57" fmla="*/ 111919 w 1809750"/>
              <a:gd name="connsiteY57" fmla="*/ 1353204 h 4467225"/>
              <a:gd name="connsiteX58" fmla="*/ 133826 w 1809750"/>
              <a:gd name="connsiteY58" fmla="*/ 1303674 h 4467225"/>
              <a:gd name="connsiteX59" fmla="*/ 206216 w 1809750"/>
              <a:gd name="connsiteY59" fmla="*/ 1160799 h 4467225"/>
              <a:gd name="connsiteX60" fmla="*/ 220504 w 1809750"/>
              <a:gd name="connsiteY60" fmla="*/ 1133176 h 4467225"/>
              <a:gd name="connsiteX61" fmla="*/ 246221 w 1809750"/>
              <a:gd name="connsiteY61" fmla="*/ 1089361 h 4467225"/>
              <a:gd name="connsiteX62" fmla="*/ 299561 w 1809750"/>
              <a:gd name="connsiteY62" fmla="*/ 986491 h 4467225"/>
              <a:gd name="connsiteX63" fmla="*/ 347186 w 1809750"/>
              <a:gd name="connsiteY63" fmla="*/ 891241 h 4467225"/>
              <a:gd name="connsiteX64" fmla="*/ 365284 w 1809750"/>
              <a:gd name="connsiteY64" fmla="*/ 840759 h 4467225"/>
              <a:gd name="connsiteX65" fmla="*/ 372904 w 1809750"/>
              <a:gd name="connsiteY65" fmla="*/ 817899 h 4467225"/>
              <a:gd name="connsiteX66" fmla="*/ 407194 w 1809750"/>
              <a:gd name="connsiteY66" fmla="*/ 750271 h 4467225"/>
              <a:gd name="connsiteX67" fmla="*/ 456724 w 1809750"/>
              <a:gd name="connsiteY67" fmla="*/ 719791 h 4467225"/>
              <a:gd name="connsiteX68" fmla="*/ 571024 w 1809750"/>
              <a:gd name="connsiteY68" fmla="*/ 684549 h 4467225"/>
              <a:gd name="connsiteX69" fmla="*/ 671036 w 1809750"/>
              <a:gd name="connsiteY69" fmla="*/ 632161 h 4467225"/>
              <a:gd name="connsiteX70" fmla="*/ 683419 w 1809750"/>
              <a:gd name="connsiteY70" fmla="*/ 614064 h 4467225"/>
              <a:gd name="connsiteX71" fmla="*/ 693896 w 1809750"/>
              <a:gd name="connsiteY71" fmla="*/ 548341 h 4467225"/>
              <a:gd name="connsiteX72" fmla="*/ 699611 w 1809750"/>
              <a:gd name="connsiteY72" fmla="*/ 438804 h 4467225"/>
              <a:gd name="connsiteX73" fmla="*/ 694849 w 1809750"/>
              <a:gd name="connsiteY73" fmla="*/ 383559 h 4467225"/>
              <a:gd name="connsiteX74" fmla="*/ 717709 w 1809750"/>
              <a:gd name="connsiteY74" fmla="*/ 281641 h 4467225"/>
              <a:gd name="connsiteX75" fmla="*/ 747236 w 1809750"/>
              <a:gd name="connsiteY75" fmla="*/ 187344 h 4467225"/>
              <a:gd name="connsiteX76" fmla="*/ 762476 w 1809750"/>
              <a:gd name="connsiteY76" fmla="*/ 163531 h 4467225"/>
              <a:gd name="connsiteX77" fmla="*/ 824389 w 1809750"/>
              <a:gd name="connsiteY77" fmla="*/ 91141 h 4467225"/>
              <a:gd name="connsiteX78" fmla="*/ 857726 w 1809750"/>
              <a:gd name="connsiteY78" fmla="*/ 42564 h 4467225"/>
              <a:gd name="connsiteX79" fmla="*/ 879634 w 1809750"/>
              <a:gd name="connsiteY79" fmla="*/ 35896 h 4467225"/>
              <a:gd name="connsiteX80" fmla="*/ 904399 w 1809750"/>
              <a:gd name="connsiteY80" fmla="*/ 30181 h 4467225"/>
              <a:gd name="connsiteX81" fmla="*/ 982504 w 1809750"/>
              <a:gd name="connsiteY81" fmla="*/ 11131 h 4467225"/>
              <a:gd name="connsiteX82" fmla="*/ 1059656 w 1809750"/>
              <a:gd name="connsiteY82" fmla="*/ 31134 h 4467225"/>
              <a:gd name="connsiteX83" fmla="*/ 1208246 w 1809750"/>
              <a:gd name="connsiteY83" fmla="*/ 231159 h 4467225"/>
              <a:gd name="connsiteX84" fmla="*/ 1225391 w 1809750"/>
              <a:gd name="connsiteY84" fmla="*/ 466426 h 4467225"/>
              <a:gd name="connsiteX85" fmla="*/ 1224439 w 1809750"/>
              <a:gd name="connsiteY85" fmla="*/ 476904 h 4467225"/>
              <a:gd name="connsiteX86" fmla="*/ 1233011 w 1809750"/>
              <a:gd name="connsiteY86" fmla="*/ 670261 h 4467225"/>
              <a:gd name="connsiteX87" fmla="*/ 1278731 w 1809750"/>
              <a:gd name="connsiteY87" fmla="*/ 721696 h 4467225"/>
              <a:gd name="connsiteX88" fmla="*/ 1348264 w 1809750"/>
              <a:gd name="connsiteY88" fmla="*/ 732174 h 4467225"/>
              <a:gd name="connsiteX89" fmla="*/ 1381601 w 1809750"/>
              <a:gd name="connsiteY89" fmla="*/ 755986 h 4467225"/>
              <a:gd name="connsiteX90" fmla="*/ 1409224 w 1809750"/>
              <a:gd name="connsiteY90" fmla="*/ 801706 h 4467225"/>
              <a:gd name="connsiteX91" fmla="*/ 1417796 w 1809750"/>
              <a:gd name="connsiteY91" fmla="*/ 820756 h 4467225"/>
              <a:gd name="connsiteX92" fmla="*/ 1447324 w 1809750"/>
              <a:gd name="connsiteY92" fmla="*/ 879811 h 4467225"/>
              <a:gd name="connsiteX93" fmla="*/ 1549241 w 1809750"/>
              <a:gd name="connsiteY93" fmla="*/ 1010304 h 4467225"/>
              <a:gd name="connsiteX94" fmla="*/ 1579721 w 1809750"/>
              <a:gd name="connsiteY94" fmla="*/ 1043641 h 4467225"/>
              <a:gd name="connsiteX95" fmla="*/ 1634014 w 1809750"/>
              <a:gd name="connsiteY95" fmla="*/ 1114126 h 4467225"/>
              <a:gd name="connsiteX96" fmla="*/ 1742599 w 1809750"/>
              <a:gd name="connsiteY96" fmla="*/ 1255096 h 4467225"/>
              <a:gd name="connsiteX97" fmla="*/ 1774031 w 1809750"/>
              <a:gd name="connsiteY97" fmla="*/ 1312246 h 4467225"/>
              <a:gd name="connsiteX98" fmla="*/ 1797844 w 1809750"/>
              <a:gd name="connsiteY98" fmla="*/ 1354156 h 4467225"/>
              <a:gd name="connsiteX99" fmla="*/ 1806416 w 1809750"/>
              <a:gd name="connsiteY99" fmla="*/ 1372254 h 4467225"/>
              <a:gd name="connsiteX100" fmla="*/ 1801654 w 1809750"/>
              <a:gd name="connsiteY100" fmla="*/ 1457026 h 4467225"/>
              <a:gd name="connsiteX101" fmla="*/ 1762601 w 1809750"/>
              <a:gd name="connsiteY101" fmla="*/ 1607521 h 4467225"/>
              <a:gd name="connsiteX102" fmla="*/ 1740694 w 1809750"/>
              <a:gd name="connsiteY102" fmla="*/ 1665624 h 4467225"/>
              <a:gd name="connsiteX103" fmla="*/ 1700689 w 1809750"/>
              <a:gd name="connsiteY103" fmla="*/ 1787544 h 4467225"/>
              <a:gd name="connsiteX104" fmla="*/ 1698784 w 1809750"/>
              <a:gd name="connsiteY104" fmla="*/ 1793259 h 4467225"/>
              <a:gd name="connsiteX105" fmla="*/ 1686401 w 1809750"/>
              <a:gd name="connsiteY105" fmla="*/ 1869459 h 4467225"/>
              <a:gd name="connsiteX106" fmla="*/ 1653064 w 1809750"/>
              <a:gd name="connsiteY106" fmla="*/ 1898034 h 4467225"/>
              <a:gd name="connsiteX107" fmla="*/ 1609249 w 1809750"/>
              <a:gd name="connsiteY107" fmla="*/ 2004714 h 4467225"/>
              <a:gd name="connsiteX108" fmla="*/ 1568291 w 1809750"/>
              <a:gd name="connsiteY108" fmla="*/ 2011381 h 4467225"/>
              <a:gd name="connsiteX109" fmla="*/ 1535906 w 1809750"/>
              <a:gd name="connsiteY109" fmla="*/ 1998046 h 4467225"/>
              <a:gd name="connsiteX110" fmla="*/ 1582579 w 1809750"/>
              <a:gd name="connsiteY110" fmla="*/ 1964709 h 4467225"/>
              <a:gd name="connsiteX111" fmla="*/ 1499711 w 1809750"/>
              <a:gd name="connsiteY111" fmla="*/ 1878984 h 4467225"/>
              <a:gd name="connsiteX112" fmla="*/ 1486376 w 1809750"/>
              <a:gd name="connsiteY112" fmla="*/ 1865649 h 4467225"/>
              <a:gd name="connsiteX113" fmla="*/ 1426369 w 1809750"/>
              <a:gd name="connsiteY113" fmla="*/ 1834216 h 4467225"/>
              <a:gd name="connsiteX114" fmla="*/ 1479709 w 1809750"/>
              <a:gd name="connsiteY114" fmla="*/ 1908511 h 4467225"/>
              <a:gd name="connsiteX115" fmla="*/ 1511141 w 1809750"/>
              <a:gd name="connsiteY115" fmla="*/ 1983759 h 4467225"/>
              <a:gd name="connsiteX116" fmla="*/ 1507331 w 1809750"/>
              <a:gd name="connsiteY116" fmla="*/ 2011381 h 4467225"/>
              <a:gd name="connsiteX117" fmla="*/ 1484471 w 1809750"/>
              <a:gd name="connsiteY117" fmla="*/ 2006619 h 4467225"/>
              <a:gd name="connsiteX118" fmla="*/ 1446371 w 1809750"/>
              <a:gd name="connsiteY118" fmla="*/ 2034241 h 4467225"/>
              <a:gd name="connsiteX119" fmla="*/ 1463516 w 1809750"/>
              <a:gd name="connsiteY119" fmla="*/ 2120919 h 4467225"/>
              <a:gd name="connsiteX120" fmla="*/ 1468279 w 1809750"/>
              <a:gd name="connsiteY120" fmla="*/ 2202834 h 4467225"/>
              <a:gd name="connsiteX121" fmla="*/ 1472089 w 1809750"/>
              <a:gd name="connsiteY121" fmla="*/ 2251411 h 4467225"/>
              <a:gd name="connsiteX122" fmla="*/ 1468279 w 1809750"/>
              <a:gd name="connsiteY122" fmla="*/ 2393334 h 4467225"/>
              <a:gd name="connsiteX123" fmla="*/ 1453991 w 1809750"/>
              <a:gd name="connsiteY123" fmla="*/ 2605741 h 4467225"/>
              <a:gd name="connsiteX124" fmla="*/ 1438751 w 1809750"/>
              <a:gd name="connsiteY124" fmla="*/ 2816244 h 4467225"/>
              <a:gd name="connsiteX125" fmla="*/ 1432084 w 1809750"/>
              <a:gd name="connsiteY125" fmla="*/ 2962929 h 4467225"/>
              <a:gd name="connsiteX126" fmla="*/ 1424464 w 1809750"/>
              <a:gd name="connsiteY126" fmla="*/ 3218199 h 4467225"/>
              <a:gd name="connsiteX127" fmla="*/ 1418749 w 1809750"/>
              <a:gd name="connsiteY127" fmla="*/ 3379171 h 4467225"/>
              <a:gd name="connsiteX128" fmla="*/ 1428274 w 1809750"/>
              <a:gd name="connsiteY128" fmla="*/ 3838276 h 4467225"/>
              <a:gd name="connsiteX129" fmla="*/ 1414939 w 1809750"/>
              <a:gd name="connsiteY129" fmla="*/ 4017346 h 4467225"/>
              <a:gd name="connsiteX130" fmla="*/ 1406366 w 1809750"/>
              <a:gd name="connsiteY130" fmla="*/ 4130694 h 4467225"/>
              <a:gd name="connsiteX131" fmla="*/ 1394936 w 1809750"/>
              <a:gd name="connsiteY131" fmla="*/ 4244041 h 4467225"/>
              <a:gd name="connsiteX132" fmla="*/ 1393031 w 1809750"/>
              <a:gd name="connsiteY132" fmla="*/ 4272616 h 4467225"/>
              <a:gd name="connsiteX133" fmla="*/ 1384459 w 1809750"/>
              <a:gd name="connsiteY133" fmla="*/ 4389774 h 4467225"/>
              <a:gd name="connsiteX134" fmla="*/ 1368266 w 1809750"/>
              <a:gd name="connsiteY134" fmla="*/ 4402156 h 4467225"/>
              <a:gd name="connsiteX135" fmla="*/ 1309211 w 1809750"/>
              <a:gd name="connsiteY135" fmla="*/ 4403109 h 4467225"/>
              <a:gd name="connsiteX136" fmla="*/ 1240631 w 1809750"/>
              <a:gd name="connsiteY136" fmla="*/ 4461211 h 4467225"/>
              <a:gd name="connsiteX137" fmla="*/ 1121569 w 1809750"/>
              <a:gd name="connsiteY137" fmla="*/ 4468831 h 4467225"/>
              <a:gd name="connsiteX138" fmla="*/ 1091089 w 1809750"/>
              <a:gd name="connsiteY138" fmla="*/ 4445971 h 4467225"/>
              <a:gd name="connsiteX139" fmla="*/ 1068229 w 1809750"/>
              <a:gd name="connsiteY139" fmla="*/ 4360246 h 4467225"/>
              <a:gd name="connsiteX140" fmla="*/ 1052989 w 1809750"/>
              <a:gd name="connsiteY140" fmla="*/ 4259281 h 4467225"/>
              <a:gd name="connsiteX141" fmla="*/ 1070134 w 1809750"/>
              <a:gd name="connsiteY141" fmla="*/ 4195464 h 4467225"/>
              <a:gd name="connsiteX142" fmla="*/ 1084421 w 1809750"/>
              <a:gd name="connsiteY142" fmla="*/ 4105929 h 4467225"/>
              <a:gd name="connsiteX143" fmla="*/ 1085374 w 1809750"/>
              <a:gd name="connsiteY143" fmla="*/ 3964959 h 4467225"/>
              <a:gd name="connsiteX144" fmla="*/ 1090136 w 1809750"/>
              <a:gd name="connsiteY144" fmla="*/ 3763981 h 4467225"/>
              <a:gd name="connsiteX145" fmla="*/ 1090136 w 1809750"/>
              <a:gd name="connsiteY145" fmla="*/ 3575386 h 4467225"/>
              <a:gd name="connsiteX146" fmla="*/ 1091089 w 1809750"/>
              <a:gd name="connsiteY146" fmla="*/ 3440131 h 4467225"/>
              <a:gd name="connsiteX147" fmla="*/ 1084421 w 1809750"/>
              <a:gd name="connsiteY147" fmla="*/ 3398221 h 4467225"/>
              <a:gd name="connsiteX148" fmla="*/ 1083469 w 1809750"/>
              <a:gd name="connsiteY148" fmla="*/ 3383934 h 4467225"/>
              <a:gd name="connsiteX149" fmla="*/ 1088231 w 1809750"/>
              <a:gd name="connsiteY149" fmla="*/ 3122949 h 4467225"/>
              <a:gd name="connsiteX150" fmla="*/ 1075849 w 1809750"/>
              <a:gd name="connsiteY150" fmla="*/ 2908636 h 4467225"/>
              <a:gd name="connsiteX151" fmla="*/ 1047274 w 1809750"/>
              <a:gd name="connsiteY151" fmla="*/ 2654319 h 4467225"/>
              <a:gd name="connsiteX152" fmla="*/ 1026319 w 1809750"/>
              <a:gd name="connsiteY152" fmla="*/ 2539066 h 4467225"/>
              <a:gd name="connsiteX153" fmla="*/ 1023461 w 1809750"/>
              <a:gd name="connsiteY153" fmla="*/ 2510491 h 4467225"/>
              <a:gd name="connsiteX154" fmla="*/ 1015841 w 1809750"/>
              <a:gd name="connsiteY154" fmla="*/ 2488584 h 4467225"/>
              <a:gd name="connsiteX155" fmla="*/ 1009174 w 1809750"/>
              <a:gd name="connsiteY155" fmla="*/ 2457151 h 4467225"/>
              <a:gd name="connsiteX156" fmla="*/ 1002506 w 1809750"/>
              <a:gd name="connsiteY156" fmla="*/ 2400001 h 4467225"/>
              <a:gd name="connsiteX157" fmla="*/ 977741 w 1809750"/>
              <a:gd name="connsiteY157" fmla="*/ 2420956 h 4467225"/>
              <a:gd name="connsiteX158" fmla="*/ 898684 w 1809750"/>
              <a:gd name="connsiteY158" fmla="*/ 2683846 h 4467225"/>
              <a:gd name="connsiteX159" fmla="*/ 799624 w 1809750"/>
              <a:gd name="connsiteY159" fmla="*/ 3000076 h 4467225"/>
              <a:gd name="connsiteX160" fmla="*/ 741521 w 1809750"/>
              <a:gd name="connsiteY160" fmla="*/ 3304876 h 4467225"/>
              <a:gd name="connsiteX161" fmla="*/ 736759 w 1809750"/>
              <a:gd name="connsiteY161" fmla="*/ 3384886 h 4467225"/>
              <a:gd name="connsiteX162" fmla="*/ 725329 w 1809750"/>
              <a:gd name="connsiteY162" fmla="*/ 3419176 h 4467225"/>
              <a:gd name="connsiteX163" fmla="*/ 705326 w 1809750"/>
              <a:gd name="connsiteY163" fmla="*/ 3529666 h 4467225"/>
              <a:gd name="connsiteX164" fmla="*/ 679609 w 1809750"/>
              <a:gd name="connsiteY164" fmla="*/ 3662064 h 4467225"/>
              <a:gd name="connsiteX165" fmla="*/ 654844 w 1809750"/>
              <a:gd name="connsiteY165" fmla="*/ 3813511 h 4467225"/>
              <a:gd name="connsiteX166" fmla="*/ 628174 w 1809750"/>
              <a:gd name="connsiteY166" fmla="*/ 3989724 h 4467225"/>
              <a:gd name="connsiteX167" fmla="*/ 611981 w 1809750"/>
              <a:gd name="connsiteY167" fmla="*/ 4096404 h 4467225"/>
              <a:gd name="connsiteX168" fmla="*/ 595789 w 1809750"/>
              <a:gd name="connsiteY168" fmla="*/ 4204989 h 4467225"/>
              <a:gd name="connsiteX169" fmla="*/ 572929 w 1809750"/>
              <a:gd name="connsiteY169" fmla="*/ 4360246 h 4467225"/>
              <a:gd name="connsiteX170" fmla="*/ 571976 w 1809750"/>
              <a:gd name="connsiteY170" fmla="*/ 4365961 h 4467225"/>
              <a:gd name="connsiteX171" fmla="*/ 536734 w 1809750"/>
              <a:gd name="connsiteY171" fmla="*/ 4398346 h 4467225"/>
              <a:gd name="connsiteX172" fmla="*/ 410051 w 1809750"/>
              <a:gd name="connsiteY172" fmla="*/ 4390726 h 4467225"/>
              <a:gd name="connsiteX173" fmla="*/ 377666 w 1809750"/>
              <a:gd name="connsiteY173" fmla="*/ 4404061 h 4467225"/>
              <a:gd name="connsiteX174" fmla="*/ 359569 w 1809750"/>
              <a:gd name="connsiteY174" fmla="*/ 4412634 h 4467225"/>
              <a:gd name="connsiteX175" fmla="*/ 343376 w 1809750"/>
              <a:gd name="connsiteY175" fmla="*/ 4397394 h 4467225"/>
              <a:gd name="connsiteX176" fmla="*/ 319564 w 1809750"/>
              <a:gd name="connsiteY176" fmla="*/ 4374534 h 4467225"/>
              <a:gd name="connsiteX177" fmla="*/ 301466 w 1809750"/>
              <a:gd name="connsiteY177" fmla="*/ 4369771 h 4467225"/>
              <a:gd name="connsiteX178" fmla="*/ 276701 w 1809750"/>
              <a:gd name="connsiteY178" fmla="*/ 4385011 h 4467225"/>
              <a:gd name="connsiteX179" fmla="*/ 198596 w 1809750"/>
              <a:gd name="connsiteY179" fmla="*/ 4448829 h 4467225"/>
              <a:gd name="connsiteX180" fmla="*/ 78581 w 1809750"/>
              <a:gd name="connsiteY180" fmla="*/ 4447876 h 4467225"/>
              <a:gd name="connsiteX181" fmla="*/ 7144 w 1809750"/>
              <a:gd name="connsiteY181" fmla="*/ 4419301 h 4467225"/>
              <a:gd name="connsiteX182" fmla="*/ 10001 w 1809750"/>
              <a:gd name="connsiteY182" fmla="*/ 4380249 h 4467225"/>
              <a:gd name="connsiteX183" fmla="*/ 705326 w 1809750"/>
              <a:gd name="connsiteY183" fmla="*/ 762654 h 4467225"/>
              <a:gd name="connsiteX184" fmla="*/ 719614 w 1809750"/>
              <a:gd name="connsiteY184" fmla="*/ 792181 h 4467225"/>
              <a:gd name="connsiteX185" fmla="*/ 739616 w 1809750"/>
              <a:gd name="connsiteY185" fmla="*/ 840759 h 4467225"/>
              <a:gd name="connsiteX186" fmla="*/ 752951 w 1809750"/>
              <a:gd name="connsiteY186" fmla="*/ 867429 h 4467225"/>
              <a:gd name="connsiteX187" fmla="*/ 760571 w 1809750"/>
              <a:gd name="connsiteY187" fmla="*/ 945534 h 4467225"/>
              <a:gd name="connsiteX188" fmla="*/ 775811 w 1809750"/>
              <a:gd name="connsiteY188" fmla="*/ 1109364 h 4467225"/>
              <a:gd name="connsiteX189" fmla="*/ 866299 w 1809750"/>
              <a:gd name="connsiteY189" fmla="*/ 1383684 h 4467225"/>
              <a:gd name="connsiteX190" fmla="*/ 890111 w 1809750"/>
              <a:gd name="connsiteY190" fmla="*/ 1427499 h 4467225"/>
              <a:gd name="connsiteX191" fmla="*/ 914876 w 1809750"/>
              <a:gd name="connsiteY191" fmla="*/ 1369396 h 4467225"/>
              <a:gd name="connsiteX192" fmla="*/ 1006316 w 1809750"/>
              <a:gd name="connsiteY192" fmla="*/ 1135081 h 4467225"/>
              <a:gd name="connsiteX193" fmla="*/ 1058704 w 1809750"/>
              <a:gd name="connsiteY193" fmla="*/ 1014114 h 4467225"/>
              <a:gd name="connsiteX194" fmla="*/ 1060609 w 1809750"/>
              <a:gd name="connsiteY194" fmla="*/ 974109 h 4467225"/>
              <a:gd name="connsiteX195" fmla="*/ 1052989 w 1809750"/>
              <a:gd name="connsiteY195" fmla="*/ 881716 h 4467225"/>
              <a:gd name="connsiteX196" fmla="*/ 1063466 w 1809750"/>
              <a:gd name="connsiteY196" fmla="*/ 863619 h 4467225"/>
              <a:gd name="connsiteX197" fmla="*/ 1126331 w 1809750"/>
              <a:gd name="connsiteY197" fmla="*/ 804564 h 4467225"/>
              <a:gd name="connsiteX198" fmla="*/ 1206341 w 1809750"/>
              <a:gd name="connsiteY198" fmla="*/ 850284 h 4467225"/>
              <a:gd name="connsiteX199" fmla="*/ 1067276 w 1809750"/>
              <a:gd name="connsiteY199" fmla="*/ 633114 h 4467225"/>
              <a:gd name="connsiteX200" fmla="*/ 1049179 w 1809750"/>
              <a:gd name="connsiteY200" fmla="*/ 710266 h 4467225"/>
              <a:gd name="connsiteX201" fmla="*/ 1040606 w 1809750"/>
              <a:gd name="connsiteY201" fmla="*/ 776941 h 4467225"/>
              <a:gd name="connsiteX202" fmla="*/ 1030129 w 1809750"/>
              <a:gd name="connsiteY202" fmla="*/ 814089 h 4467225"/>
              <a:gd name="connsiteX203" fmla="*/ 997744 w 1809750"/>
              <a:gd name="connsiteY203" fmla="*/ 848379 h 4467225"/>
              <a:gd name="connsiteX204" fmla="*/ 904399 w 1809750"/>
              <a:gd name="connsiteY204" fmla="*/ 990301 h 4467225"/>
              <a:gd name="connsiteX205" fmla="*/ 897731 w 1809750"/>
              <a:gd name="connsiteY205" fmla="*/ 993159 h 4467225"/>
              <a:gd name="connsiteX206" fmla="*/ 878681 w 1809750"/>
              <a:gd name="connsiteY206" fmla="*/ 936009 h 4467225"/>
              <a:gd name="connsiteX207" fmla="*/ 818674 w 1809750"/>
              <a:gd name="connsiteY207" fmla="*/ 856951 h 4467225"/>
              <a:gd name="connsiteX208" fmla="*/ 780574 w 1809750"/>
              <a:gd name="connsiteY208" fmla="*/ 843616 h 4467225"/>
              <a:gd name="connsiteX209" fmla="*/ 797719 w 1809750"/>
              <a:gd name="connsiteY209" fmla="*/ 592156 h 4467225"/>
              <a:gd name="connsiteX210" fmla="*/ 634841 w 1809750"/>
              <a:gd name="connsiteY210" fmla="*/ 825519 h 4467225"/>
              <a:gd name="connsiteX211" fmla="*/ 705326 w 1809750"/>
              <a:gd name="connsiteY211" fmla="*/ 762654 h 4467225"/>
              <a:gd name="connsiteX212" fmla="*/ 1273969 w 1809750"/>
              <a:gd name="connsiteY212" fmla="*/ 1329391 h 4467225"/>
              <a:gd name="connsiteX213" fmla="*/ 1280636 w 1809750"/>
              <a:gd name="connsiteY213" fmla="*/ 1357014 h 4467225"/>
              <a:gd name="connsiteX214" fmla="*/ 1294924 w 1809750"/>
              <a:gd name="connsiteY214" fmla="*/ 1423689 h 4467225"/>
              <a:gd name="connsiteX215" fmla="*/ 1315879 w 1809750"/>
              <a:gd name="connsiteY215" fmla="*/ 1556086 h 4467225"/>
              <a:gd name="connsiteX216" fmla="*/ 1337786 w 1809750"/>
              <a:gd name="connsiteY216" fmla="*/ 1669434 h 4467225"/>
              <a:gd name="connsiteX217" fmla="*/ 1370171 w 1809750"/>
              <a:gd name="connsiteY217" fmla="*/ 1777066 h 4467225"/>
              <a:gd name="connsiteX218" fmla="*/ 1441609 w 1809750"/>
              <a:gd name="connsiteY218" fmla="*/ 1820881 h 4467225"/>
              <a:gd name="connsiteX219" fmla="*/ 1473041 w 1809750"/>
              <a:gd name="connsiteY219" fmla="*/ 1796116 h 4467225"/>
              <a:gd name="connsiteX220" fmla="*/ 1516856 w 1809750"/>
              <a:gd name="connsiteY220" fmla="*/ 1700866 h 4467225"/>
              <a:gd name="connsiteX221" fmla="*/ 1537811 w 1809750"/>
              <a:gd name="connsiteY221" fmla="*/ 1671339 h 4467225"/>
              <a:gd name="connsiteX222" fmla="*/ 1547336 w 1809750"/>
              <a:gd name="connsiteY222" fmla="*/ 1614189 h 4467225"/>
              <a:gd name="connsiteX223" fmla="*/ 1568291 w 1809750"/>
              <a:gd name="connsiteY223" fmla="*/ 1573231 h 4467225"/>
              <a:gd name="connsiteX224" fmla="*/ 1575911 w 1809750"/>
              <a:gd name="connsiteY224" fmla="*/ 1558944 h 4467225"/>
              <a:gd name="connsiteX225" fmla="*/ 1582579 w 1809750"/>
              <a:gd name="connsiteY225" fmla="*/ 1450359 h 4467225"/>
              <a:gd name="connsiteX226" fmla="*/ 1577816 w 1809750"/>
              <a:gd name="connsiteY226" fmla="*/ 1436071 h 4467225"/>
              <a:gd name="connsiteX227" fmla="*/ 1470184 w 1809750"/>
              <a:gd name="connsiteY227" fmla="*/ 1317009 h 4467225"/>
              <a:gd name="connsiteX228" fmla="*/ 1383506 w 1809750"/>
              <a:gd name="connsiteY228" fmla="*/ 1220806 h 4467225"/>
              <a:gd name="connsiteX229" fmla="*/ 1353026 w 1809750"/>
              <a:gd name="connsiteY229" fmla="*/ 1221759 h 4467225"/>
              <a:gd name="connsiteX230" fmla="*/ 1280636 w 1809750"/>
              <a:gd name="connsiteY230" fmla="*/ 1315104 h 4467225"/>
              <a:gd name="connsiteX231" fmla="*/ 1273969 w 1809750"/>
              <a:gd name="connsiteY231" fmla="*/ 1329391 h 4467225"/>
              <a:gd name="connsiteX232" fmla="*/ 599599 w 1809750"/>
              <a:gd name="connsiteY232" fmla="*/ 1884699 h 4467225"/>
              <a:gd name="connsiteX233" fmla="*/ 604361 w 1809750"/>
              <a:gd name="connsiteY233" fmla="*/ 1880889 h 4467225"/>
              <a:gd name="connsiteX234" fmla="*/ 596741 w 1809750"/>
              <a:gd name="connsiteY234" fmla="*/ 1858029 h 4467225"/>
              <a:gd name="connsiteX235" fmla="*/ 581501 w 1809750"/>
              <a:gd name="connsiteY235" fmla="*/ 1721821 h 4467225"/>
              <a:gd name="connsiteX236" fmla="*/ 583406 w 1809750"/>
              <a:gd name="connsiteY236" fmla="*/ 1673244 h 4467225"/>
              <a:gd name="connsiteX237" fmla="*/ 558641 w 1809750"/>
              <a:gd name="connsiteY237" fmla="*/ 1591329 h 4467225"/>
              <a:gd name="connsiteX238" fmla="*/ 555784 w 1809750"/>
              <a:gd name="connsiteY238" fmla="*/ 1568469 h 4467225"/>
              <a:gd name="connsiteX239" fmla="*/ 531019 w 1809750"/>
              <a:gd name="connsiteY239" fmla="*/ 1421784 h 4467225"/>
              <a:gd name="connsiteX240" fmla="*/ 503396 w 1809750"/>
              <a:gd name="connsiteY240" fmla="*/ 1333201 h 4467225"/>
              <a:gd name="connsiteX241" fmla="*/ 484346 w 1809750"/>
              <a:gd name="connsiteY241" fmla="*/ 1236046 h 4467225"/>
              <a:gd name="connsiteX242" fmla="*/ 472916 w 1809750"/>
              <a:gd name="connsiteY242" fmla="*/ 1215091 h 4467225"/>
              <a:gd name="connsiteX243" fmla="*/ 451009 w 1809750"/>
              <a:gd name="connsiteY243" fmla="*/ 1228426 h 4467225"/>
              <a:gd name="connsiteX244" fmla="*/ 431959 w 1809750"/>
              <a:gd name="connsiteY244" fmla="*/ 1271289 h 4467225"/>
              <a:gd name="connsiteX245" fmla="*/ 375761 w 1809750"/>
              <a:gd name="connsiteY245" fmla="*/ 1361776 h 4467225"/>
              <a:gd name="connsiteX246" fmla="*/ 330994 w 1809750"/>
              <a:gd name="connsiteY246" fmla="*/ 1464646 h 4467225"/>
              <a:gd name="connsiteX247" fmla="*/ 333851 w 1809750"/>
              <a:gd name="connsiteY247" fmla="*/ 1471314 h 4467225"/>
              <a:gd name="connsiteX248" fmla="*/ 353854 w 1809750"/>
              <a:gd name="connsiteY248" fmla="*/ 1544656 h 4467225"/>
              <a:gd name="connsiteX249" fmla="*/ 361474 w 1809750"/>
              <a:gd name="connsiteY249" fmla="*/ 1568469 h 4467225"/>
              <a:gd name="connsiteX250" fmla="*/ 390049 w 1809750"/>
              <a:gd name="connsiteY250" fmla="*/ 1656099 h 4467225"/>
              <a:gd name="connsiteX251" fmla="*/ 395764 w 1809750"/>
              <a:gd name="connsiteY251" fmla="*/ 1677054 h 4467225"/>
              <a:gd name="connsiteX252" fmla="*/ 474821 w 1809750"/>
              <a:gd name="connsiteY252" fmla="*/ 1826596 h 4467225"/>
              <a:gd name="connsiteX253" fmla="*/ 507206 w 1809750"/>
              <a:gd name="connsiteY253" fmla="*/ 1858029 h 4467225"/>
              <a:gd name="connsiteX254" fmla="*/ 558641 w 1809750"/>
              <a:gd name="connsiteY254" fmla="*/ 1866601 h 4467225"/>
              <a:gd name="connsiteX255" fmla="*/ 573881 w 1809750"/>
              <a:gd name="connsiteY255" fmla="*/ 1872316 h 4467225"/>
              <a:gd name="connsiteX256" fmla="*/ 599599 w 1809750"/>
              <a:gd name="connsiteY256" fmla="*/ 1884699 h 4467225"/>
              <a:gd name="connsiteX257" fmla="*/ 930116 w 1809750"/>
              <a:gd name="connsiteY257" fmla="*/ 1638954 h 4467225"/>
              <a:gd name="connsiteX258" fmla="*/ 905351 w 1809750"/>
              <a:gd name="connsiteY258" fmla="*/ 1617046 h 4467225"/>
              <a:gd name="connsiteX259" fmla="*/ 880586 w 1809750"/>
              <a:gd name="connsiteY259" fmla="*/ 1644669 h 4467225"/>
              <a:gd name="connsiteX260" fmla="*/ 903446 w 1809750"/>
              <a:gd name="connsiteY260" fmla="*/ 1670386 h 4467225"/>
              <a:gd name="connsiteX261" fmla="*/ 930116 w 1809750"/>
              <a:gd name="connsiteY261" fmla="*/ 1638954 h 4467225"/>
              <a:gd name="connsiteX262" fmla="*/ 912019 w 1809750"/>
              <a:gd name="connsiteY262" fmla="*/ 1539894 h 4467225"/>
              <a:gd name="connsiteX263" fmla="*/ 889159 w 1809750"/>
              <a:gd name="connsiteY263" fmla="*/ 1510366 h 4467225"/>
              <a:gd name="connsiteX264" fmla="*/ 871061 w 1809750"/>
              <a:gd name="connsiteY264" fmla="*/ 1535131 h 4467225"/>
              <a:gd name="connsiteX265" fmla="*/ 892969 w 1809750"/>
              <a:gd name="connsiteY265" fmla="*/ 1563706 h 4467225"/>
              <a:gd name="connsiteX266" fmla="*/ 912019 w 1809750"/>
              <a:gd name="connsiteY266" fmla="*/ 1539894 h 4467225"/>
              <a:gd name="connsiteX267" fmla="*/ 918686 w 1809750"/>
              <a:gd name="connsiteY267" fmla="*/ 1769446 h 4467225"/>
              <a:gd name="connsiteX268" fmla="*/ 946309 w 1809750"/>
              <a:gd name="connsiteY268" fmla="*/ 1741824 h 4467225"/>
              <a:gd name="connsiteX269" fmla="*/ 926306 w 1809750"/>
              <a:gd name="connsiteY269" fmla="*/ 1718964 h 4467225"/>
              <a:gd name="connsiteX270" fmla="*/ 897731 w 1809750"/>
              <a:gd name="connsiteY270" fmla="*/ 1738014 h 4467225"/>
              <a:gd name="connsiteX271" fmla="*/ 918686 w 1809750"/>
              <a:gd name="connsiteY271" fmla="*/ 1769446 h 446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</a:cxnLst>
            <a:rect l="l" t="t" r="r" b="b"/>
            <a:pathLst>
              <a:path w="1809750" h="4467225">
                <a:moveTo>
                  <a:pt x="10001" y="4380249"/>
                </a:moveTo>
                <a:cubicBezTo>
                  <a:pt x="17621" y="4372629"/>
                  <a:pt x="25241" y="4363104"/>
                  <a:pt x="33814" y="4357389"/>
                </a:cubicBezTo>
                <a:cubicBezTo>
                  <a:pt x="44291" y="4350721"/>
                  <a:pt x="56674" y="4345959"/>
                  <a:pt x="68104" y="4343101"/>
                </a:cubicBezTo>
                <a:cubicBezTo>
                  <a:pt x="112871" y="4333576"/>
                  <a:pt x="125254" y="4304049"/>
                  <a:pt x="128111" y="4262139"/>
                </a:cubicBezTo>
                <a:cubicBezTo>
                  <a:pt x="131921" y="4206894"/>
                  <a:pt x="141446" y="4153554"/>
                  <a:pt x="157639" y="4100214"/>
                </a:cubicBezTo>
                <a:cubicBezTo>
                  <a:pt x="181451" y="4022109"/>
                  <a:pt x="199549" y="3943051"/>
                  <a:pt x="220504" y="3863994"/>
                </a:cubicBezTo>
                <a:cubicBezTo>
                  <a:pt x="226219" y="3843991"/>
                  <a:pt x="236696" y="3825894"/>
                  <a:pt x="242411" y="3805891"/>
                </a:cubicBezTo>
                <a:cubicBezTo>
                  <a:pt x="251936" y="3770649"/>
                  <a:pt x="260509" y="3735406"/>
                  <a:pt x="268129" y="3699211"/>
                </a:cubicBezTo>
                <a:cubicBezTo>
                  <a:pt x="288131" y="3606819"/>
                  <a:pt x="308134" y="3514426"/>
                  <a:pt x="328136" y="3422034"/>
                </a:cubicBezTo>
                <a:cubicBezTo>
                  <a:pt x="330041" y="3413461"/>
                  <a:pt x="328136" y="3404889"/>
                  <a:pt x="327184" y="3396316"/>
                </a:cubicBezTo>
                <a:cubicBezTo>
                  <a:pt x="327184" y="3391554"/>
                  <a:pt x="326231" y="3386791"/>
                  <a:pt x="328136" y="3382029"/>
                </a:cubicBezTo>
                <a:cubicBezTo>
                  <a:pt x="342424" y="3341071"/>
                  <a:pt x="356711" y="3300114"/>
                  <a:pt x="370999" y="3260109"/>
                </a:cubicBezTo>
                <a:cubicBezTo>
                  <a:pt x="375761" y="3247726"/>
                  <a:pt x="379571" y="3235344"/>
                  <a:pt x="386239" y="3223914"/>
                </a:cubicBezTo>
                <a:cubicBezTo>
                  <a:pt x="405289" y="3191529"/>
                  <a:pt x="408146" y="3157239"/>
                  <a:pt x="406241" y="3121996"/>
                </a:cubicBezTo>
                <a:cubicBezTo>
                  <a:pt x="404336" y="3091516"/>
                  <a:pt x="411956" y="3063894"/>
                  <a:pt x="423386" y="3035319"/>
                </a:cubicBezTo>
                <a:cubicBezTo>
                  <a:pt x="430054" y="3019126"/>
                  <a:pt x="431959" y="3001029"/>
                  <a:pt x="434816" y="2983884"/>
                </a:cubicBezTo>
                <a:cubicBezTo>
                  <a:pt x="444341" y="2928639"/>
                  <a:pt x="452914" y="2873394"/>
                  <a:pt x="461486" y="2818149"/>
                </a:cubicBezTo>
                <a:cubicBezTo>
                  <a:pt x="463391" y="2806719"/>
                  <a:pt x="469106" y="2796241"/>
                  <a:pt x="471011" y="2784811"/>
                </a:cubicBezTo>
                <a:cubicBezTo>
                  <a:pt x="473869" y="2767666"/>
                  <a:pt x="476726" y="2749569"/>
                  <a:pt x="476726" y="2732424"/>
                </a:cubicBezTo>
                <a:cubicBezTo>
                  <a:pt x="476726" y="2700991"/>
                  <a:pt x="472916" y="2670511"/>
                  <a:pt x="495776" y="2643841"/>
                </a:cubicBezTo>
                <a:cubicBezTo>
                  <a:pt x="500539" y="2639079"/>
                  <a:pt x="503396" y="2631459"/>
                  <a:pt x="503396" y="2624791"/>
                </a:cubicBezTo>
                <a:cubicBezTo>
                  <a:pt x="504349" y="2595264"/>
                  <a:pt x="503396" y="2566689"/>
                  <a:pt x="504349" y="2537161"/>
                </a:cubicBezTo>
                <a:cubicBezTo>
                  <a:pt x="504349" y="2525731"/>
                  <a:pt x="509111" y="2514301"/>
                  <a:pt x="511016" y="2502871"/>
                </a:cubicBezTo>
                <a:cubicBezTo>
                  <a:pt x="520541" y="2432386"/>
                  <a:pt x="530066" y="2360949"/>
                  <a:pt x="538639" y="2290464"/>
                </a:cubicBezTo>
                <a:cubicBezTo>
                  <a:pt x="539591" y="2279986"/>
                  <a:pt x="539591" y="2269509"/>
                  <a:pt x="539591" y="2259984"/>
                </a:cubicBezTo>
                <a:cubicBezTo>
                  <a:pt x="538639" y="2244744"/>
                  <a:pt x="540544" y="2232361"/>
                  <a:pt x="559594" y="2226646"/>
                </a:cubicBezTo>
                <a:cubicBezTo>
                  <a:pt x="547211" y="2211406"/>
                  <a:pt x="545306" y="2198071"/>
                  <a:pt x="558641" y="2183784"/>
                </a:cubicBezTo>
                <a:cubicBezTo>
                  <a:pt x="561499" y="2180926"/>
                  <a:pt x="562451" y="2173306"/>
                  <a:pt x="561499" y="2168544"/>
                </a:cubicBezTo>
                <a:cubicBezTo>
                  <a:pt x="559594" y="2146636"/>
                  <a:pt x="556736" y="2124729"/>
                  <a:pt x="554831" y="2102821"/>
                </a:cubicBezTo>
                <a:cubicBezTo>
                  <a:pt x="553879" y="2085676"/>
                  <a:pt x="546259" y="2080914"/>
                  <a:pt x="529114" y="2085676"/>
                </a:cubicBezTo>
                <a:cubicBezTo>
                  <a:pt x="517684" y="2088534"/>
                  <a:pt x="505301" y="2089486"/>
                  <a:pt x="493871" y="2092344"/>
                </a:cubicBezTo>
                <a:cubicBezTo>
                  <a:pt x="493871" y="2089486"/>
                  <a:pt x="492919" y="2086629"/>
                  <a:pt x="492919" y="2084724"/>
                </a:cubicBezTo>
                <a:cubicBezTo>
                  <a:pt x="502444" y="2082819"/>
                  <a:pt x="511016" y="2081866"/>
                  <a:pt x="520541" y="2079961"/>
                </a:cubicBezTo>
                <a:cubicBezTo>
                  <a:pt x="520541" y="2078056"/>
                  <a:pt x="520541" y="2077104"/>
                  <a:pt x="520541" y="2075199"/>
                </a:cubicBezTo>
                <a:cubicBezTo>
                  <a:pt x="507206" y="2072341"/>
                  <a:pt x="493871" y="2068531"/>
                  <a:pt x="474821" y="2063769"/>
                </a:cubicBezTo>
                <a:cubicBezTo>
                  <a:pt x="478631" y="2045671"/>
                  <a:pt x="479584" y="2025669"/>
                  <a:pt x="488156" y="2009476"/>
                </a:cubicBezTo>
                <a:cubicBezTo>
                  <a:pt x="511016" y="1964709"/>
                  <a:pt x="541496" y="1926609"/>
                  <a:pt x="579596" y="1892319"/>
                </a:cubicBezTo>
                <a:cubicBezTo>
                  <a:pt x="568166" y="1875174"/>
                  <a:pt x="551974" y="1874221"/>
                  <a:pt x="533876" y="1886604"/>
                </a:cubicBezTo>
                <a:cubicBezTo>
                  <a:pt x="527209" y="1890414"/>
                  <a:pt x="520541" y="1894224"/>
                  <a:pt x="513874" y="1897081"/>
                </a:cubicBezTo>
                <a:cubicBezTo>
                  <a:pt x="489109" y="1906606"/>
                  <a:pt x="471964" y="1922799"/>
                  <a:pt x="461486" y="1948516"/>
                </a:cubicBezTo>
                <a:cubicBezTo>
                  <a:pt x="451961" y="1973281"/>
                  <a:pt x="435769" y="1995189"/>
                  <a:pt x="420529" y="2017096"/>
                </a:cubicBezTo>
                <a:cubicBezTo>
                  <a:pt x="409099" y="2035194"/>
                  <a:pt x="413861" y="2044719"/>
                  <a:pt x="432911" y="2049481"/>
                </a:cubicBezTo>
                <a:cubicBezTo>
                  <a:pt x="434816" y="2050434"/>
                  <a:pt x="437674" y="2051386"/>
                  <a:pt x="444341" y="2054244"/>
                </a:cubicBezTo>
                <a:cubicBezTo>
                  <a:pt x="430054" y="2056149"/>
                  <a:pt x="420529" y="2058054"/>
                  <a:pt x="410051" y="2059959"/>
                </a:cubicBezTo>
                <a:cubicBezTo>
                  <a:pt x="411004" y="2067579"/>
                  <a:pt x="411956" y="2074246"/>
                  <a:pt x="412909" y="2079961"/>
                </a:cubicBezTo>
                <a:cubicBezTo>
                  <a:pt x="411956" y="2081866"/>
                  <a:pt x="410051" y="2082819"/>
                  <a:pt x="409099" y="2084724"/>
                </a:cubicBezTo>
                <a:cubicBezTo>
                  <a:pt x="401479" y="2079961"/>
                  <a:pt x="391954" y="2076151"/>
                  <a:pt x="387191" y="2069484"/>
                </a:cubicBezTo>
                <a:cubicBezTo>
                  <a:pt x="378619" y="2057101"/>
                  <a:pt x="373856" y="2042814"/>
                  <a:pt x="366236" y="2029479"/>
                </a:cubicBezTo>
                <a:cubicBezTo>
                  <a:pt x="361474" y="2020906"/>
                  <a:pt x="355759" y="2011381"/>
                  <a:pt x="348139" y="2004714"/>
                </a:cubicBezTo>
                <a:cubicBezTo>
                  <a:pt x="333851" y="1991379"/>
                  <a:pt x="322421" y="1980901"/>
                  <a:pt x="322421" y="1957089"/>
                </a:cubicBezTo>
                <a:cubicBezTo>
                  <a:pt x="322421" y="1940896"/>
                  <a:pt x="301466" y="1925656"/>
                  <a:pt x="289084" y="1910416"/>
                </a:cubicBezTo>
                <a:cubicBezTo>
                  <a:pt x="279559" y="1898986"/>
                  <a:pt x="270034" y="1887556"/>
                  <a:pt x="259556" y="1877079"/>
                </a:cubicBezTo>
                <a:cubicBezTo>
                  <a:pt x="261461" y="1875174"/>
                  <a:pt x="262414" y="1874221"/>
                  <a:pt x="264319" y="1872316"/>
                </a:cubicBezTo>
                <a:cubicBezTo>
                  <a:pt x="267176" y="1874221"/>
                  <a:pt x="270986" y="1877079"/>
                  <a:pt x="278606" y="1881841"/>
                </a:cubicBezTo>
                <a:cubicBezTo>
                  <a:pt x="219551" y="1784686"/>
                  <a:pt x="189071" y="1680864"/>
                  <a:pt x="149066" y="1581804"/>
                </a:cubicBezTo>
                <a:cubicBezTo>
                  <a:pt x="132874" y="1542751"/>
                  <a:pt x="121444" y="1502746"/>
                  <a:pt x="109061" y="1461789"/>
                </a:cubicBezTo>
                <a:cubicBezTo>
                  <a:pt x="106204" y="1451311"/>
                  <a:pt x="105251" y="1439881"/>
                  <a:pt x="106204" y="1429404"/>
                </a:cubicBezTo>
                <a:cubicBezTo>
                  <a:pt x="107156" y="1403686"/>
                  <a:pt x="107156" y="1377969"/>
                  <a:pt x="111919" y="1353204"/>
                </a:cubicBezTo>
                <a:cubicBezTo>
                  <a:pt x="115729" y="1336059"/>
                  <a:pt x="123349" y="1317009"/>
                  <a:pt x="133826" y="1303674"/>
                </a:cubicBezTo>
                <a:cubicBezTo>
                  <a:pt x="167164" y="1260811"/>
                  <a:pt x="190024" y="1213186"/>
                  <a:pt x="206216" y="1160799"/>
                </a:cubicBezTo>
                <a:cubicBezTo>
                  <a:pt x="209074" y="1151274"/>
                  <a:pt x="214789" y="1141749"/>
                  <a:pt x="220504" y="1133176"/>
                </a:cubicBezTo>
                <a:cubicBezTo>
                  <a:pt x="229076" y="1117936"/>
                  <a:pt x="238601" y="1104601"/>
                  <a:pt x="246221" y="1089361"/>
                </a:cubicBezTo>
                <a:cubicBezTo>
                  <a:pt x="264319" y="1055071"/>
                  <a:pt x="282416" y="1020781"/>
                  <a:pt x="299561" y="986491"/>
                </a:cubicBezTo>
                <a:cubicBezTo>
                  <a:pt x="315754" y="955059"/>
                  <a:pt x="330994" y="922674"/>
                  <a:pt x="347186" y="891241"/>
                </a:cubicBezTo>
                <a:cubicBezTo>
                  <a:pt x="355759" y="875049"/>
                  <a:pt x="368141" y="861714"/>
                  <a:pt x="365284" y="840759"/>
                </a:cubicBezTo>
                <a:cubicBezTo>
                  <a:pt x="364331" y="834091"/>
                  <a:pt x="369094" y="824566"/>
                  <a:pt x="372904" y="817899"/>
                </a:cubicBezTo>
                <a:cubicBezTo>
                  <a:pt x="384334" y="795039"/>
                  <a:pt x="396716" y="773131"/>
                  <a:pt x="407194" y="750271"/>
                </a:cubicBezTo>
                <a:cubicBezTo>
                  <a:pt x="416719" y="728364"/>
                  <a:pt x="437674" y="725506"/>
                  <a:pt x="456724" y="719791"/>
                </a:cubicBezTo>
                <a:cubicBezTo>
                  <a:pt x="494824" y="708361"/>
                  <a:pt x="534829" y="699789"/>
                  <a:pt x="571024" y="684549"/>
                </a:cubicBezTo>
                <a:cubicBezTo>
                  <a:pt x="606266" y="670261"/>
                  <a:pt x="638651" y="650259"/>
                  <a:pt x="671036" y="632161"/>
                </a:cubicBezTo>
                <a:cubicBezTo>
                  <a:pt x="676751" y="629304"/>
                  <a:pt x="681514" y="620731"/>
                  <a:pt x="683419" y="614064"/>
                </a:cubicBezTo>
                <a:cubicBezTo>
                  <a:pt x="688181" y="592156"/>
                  <a:pt x="691991" y="570249"/>
                  <a:pt x="693896" y="548341"/>
                </a:cubicBezTo>
                <a:cubicBezTo>
                  <a:pt x="696754" y="512146"/>
                  <a:pt x="698659" y="474999"/>
                  <a:pt x="699611" y="438804"/>
                </a:cubicBezTo>
                <a:cubicBezTo>
                  <a:pt x="699611" y="420706"/>
                  <a:pt x="691991" y="401656"/>
                  <a:pt x="694849" y="383559"/>
                </a:cubicBezTo>
                <a:cubicBezTo>
                  <a:pt x="699611" y="349269"/>
                  <a:pt x="708184" y="314979"/>
                  <a:pt x="717709" y="281641"/>
                </a:cubicBezTo>
                <a:cubicBezTo>
                  <a:pt x="726281" y="250209"/>
                  <a:pt x="736759" y="218776"/>
                  <a:pt x="747236" y="187344"/>
                </a:cubicBezTo>
                <a:cubicBezTo>
                  <a:pt x="750094" y="178771"/>
                  <a:pt x="756761" y="170198"/>
                  <a:pt x="762476" y="163531"/>
                </a:cubicBezTo>
                <a:cubicBezTo>
                  <a:pt x="783431" y="138766"/>
                  <a:pt x="804386" y="115906"/>
                  <a:pt x="824389" y="91141"/>
                </a:cubicBezTo>
                <a:cubicBezTo>
                  <a:pt x="836771" y="75901"/>
                  <a:pt x="845344" y="57804"/>
                  <a:pt x="857726" y="42564"/>
                </a:cubicBezTo>
                <a:cubicBezTo>
                  <a:pt x="861536" y="37801"/>
                  <a:pt x="872014" y="37801"/>
                  <a:pt x="879634" y="35896"/>
                </a:cubicBezTo>
                <a:cubicBezTo>
                  <a:pt x="888206" y="33991"/>
                  <a:pt x="899636" y="34943"/>
                  <a:pt x="904399" y="30181"/>
                </a:cubicBezTo>
                <a:cubicBezTo>
                  <a:pt x="927259" y="7321"/>
                  <a:pt x="952024" y="2558"/>
                  <a:pt x="982504" y="11131"/>
                </a:cubicBezTo>
                <a:cubicBezTo>
                  <a:pt x="1008221" y="18751"/>
                  <a:pt x="1033939" y="16846"/>
                  <a:pt x="1059656" y="31134"/>
                </a:cubicBezTo>
                <a:cubicBezTo>
                  <a:pt x="1139666" y="75901"/>
                  <a:pt x="1187291" y="146386"/>
                  <a:pt x="1208246" y="231159"/>
                </a:cubicBezTo>
                <a:cubicBezTo>
                  <a:pt x="1227296" y="307359"/>
                  <a:pt x="1229201" y="387369"/>
                  <a:pt x="1225391" y="466426"/>
                </a:cubicBezTo>
                <a:cubicBezTo>
                  <a:pt x="1225391" y="470236"/>
                  <a:pt x="1224439" y="473094"/>
                  <a:pt x="1224439" y="476904"/>
                </a:cubicBezTo>
                <a:cubicBezTo>
                  <a:pt x="1239679" y="540721"/>
                  <a:pt x="1229201" y="605491"/>
                  <a:pt x="1233011" y="670261"/>
                </a:cubicBezTo>
                <a:cubicBezTo>
                  <a:pt x="1234916" y="715029"/>
                  <a:pt x="1238726" y="713124"/>
                  <a:pt x="1278731" y="721696"/>
                </a:cubicBezTo>
                <a:cubicBezTo>
                  <a:pt x="1301591" y="726459"/>
                  <a:pt x="1325404" y="725506"/>
                  <a:pt x="1348264" y="732174"/>
                </a:cubicBezTo>
                <a:cubicBezTo>
                  <a:pt x="1360646" y="735031"/>
                  <a:pt x="1373029" y="745509"/>
                  <a:pt x="1381601" y="755986"/>
                </a:cubicBezTo>
                <a:cubicBezTo>
                  <a:pt x="1393031" y="769321"/>
                  <a:pt x="1400651" y="786466"/>
                  <a:pt x="1409224" y="801706"/>
                </a:cubicBezTo>
                <a:cubicBezTo>
                  <a:pt x="1413034" y="807421"/>
                  <a:pt x="1417796" y="814089"/>
                  <a:pt x="1417796" y="820756"/>
                </a:cubicBezTo>
                <a:cubicBezTo>
                  <a:pt x="1414939" y="847426"/>
                  <a:pt x="1433036" y="861714"/>
                  <a:pt x="1447324" y="879811"/>
                </a:cubicBezTo>
                <a:cubicBezTo>
                  <a:pt x="1481614" y="923626"/>
                  <a:pt x="1514951" y="967441"/>
                  <a:pt x="1549241" y="1010304"/>
                </a:cubicBezTo>
                <a:cubicBezTo>
                  <a:pt x="1558766" y="1021734"/>
                  <a:pt x="1570196" y="1032211"/>
                  <a:pt x="1579721" y="1043641"/>
                </a:cubicBezTo>
                <a:cubicBezTo>
                  <a:pt x="1598771" y="1066501"/>
                  <a:pt x="1615916" y="1090314"/>
                  <a:pt x="1634014" y="1114126"/>
                </a:cubicBezTo>
                <a:cubicBezTo>
                  <a:pt x="1670209" y="1160799"/>
                  <a:pt x="1707356" y="1207471"/>
                  <a:pt x="1742599" y="1255096"/>
                </a:cubicBezTo>
                <a:cubicBezTo>
                  <a:pt x="1754981" y="1272241"/>
                  <a:pt x="1763554" y="1293196"/>
                  <a:pt x="1774031" y="1312246"/>
                </a:cubicBezTo>
                <a:cubicBezTo>
                  <a:pt x="1781651" y="1326534"/>
                  <a:pt x="1790224" y="1340821"/>
                  <a:pt x="1797844" y="1354156"/>
                </a:cubicBezTo>
                <a:cubicBezTo>
                  <a:pt x="1800701" y="1359871"/>
                  <a:pt x="1806416" y="1366539"/>
                  <a:pt x="1806416" y="1372254"/>
                </a:cubicBezTo>
                <a:cubicBezTo>
                  <a:pt x="1805464" y="1400829"/>
                  <a:pt x="1807369" y="1429404"/>
                  <a:pt x="1801654" y="1457026"/>
                </a:cubicBezTo>
                <a:cubicBezTo>
                  <a:pt x="1791176" y="1507509"/>
                  <a:pt x="1776889" y="1557991"/>
                  <a:pt x="1762601" y="1607521"/>
                </a:cubicBezTo>
                <a:cubicBezTo>
                  <a:pt x="1756886" y="1627524"/>
                  <a:pt x="1747361" y="1645621"/>
                  <a:pt x="1740694" y="1665624"/>
                </a:cubicBezTo>
                <a:cubicBezTo>
                  <a:pt x="1727359" y="1705629"/>
                  <a:pt x="1714024" y="1746586"/>
                  <a:pt x="1700689" y="1787544"/>
                </a:cubicBezTo>
                <a:cubicBezTo>
                  <a:pt x="1699736" y="1789449"/>
                  <a:pt x="1697831" y="1792306"/>
                  <a:pt x="1698784" y="1793259"/>
                </a:cubicBezTo>
                <a:cubicBezTo>
                  <a:pt x="1713071" y="1820881"/>
                  <a:pt x="1687354" y="1842789"/>
                  <a:pt x="1686401" y="1869459"/>
                </a:cubicBezTo>
                <a:cubicBezTo>
                  <a:pt x="1666399" y="1868506"/>
                  <a:pt x="1658779" y="1881841"/>
                  <a:pt x="1653064" y="1898034"/>
                </a:cubicBezTo>
                <a:cubicBezTo>
                  <a:pt x="1639729" y="1934229"/>
                  <a:pt x="1624489" y="1969471"/>
                  <a:pt x="1609249" y="2004714"/>
                </a:cubicBezTo>
                <a:cubicBezTo>
                  <a:pt x="1601629" y="2023764"/>
                  <a:pt x="1583531" y="2024716"/>
                  <a:pt x="1568291" y="2011381"/>
                </a:cubicBezTo>
                <a:cubicBezTo>
                  <a:pt x="1560671" y="2004714"/>
                  <a:pt x="1548289" y="2002809"/>
                  <a:pt x="1535906" y="1998046"/>
                </a:cubicBezTo>
                <a:cubicBezTo>
                  <a:pt x="1550194" y="1987569"/>
                  <a:pt x="1565434" y="1977091"/>
                  <a:pt x="1582579" y="1964709"/>
                </a:cubicBezTo>
                <a:cubicBezTo>
                  <a:pt x="1554004" y="1935181"/>
                  <a:pt x="1526381" y="1907559"/>
                  <a:pt x="1499711" y="1878984"/>
                </a:cubicBezTo>
                <a:cubicBezTo>
                  <a:pt x="1494949" y="1874221"/>
                  <a:pt x="1491139" y="1870411"/>
                  <a:pt x="1486376" y="1865649"/>
                </a:cubicBezTo>
                <a:cubicBezTo>
                  <a:pt x="1463516" y="1838979"/>
                  <a:pt x="1461611" y="1838026"/>
                  <a:pt x="1426369" y="1834216"/>
                </a:cubicBezTo>
                <a:cubicBezTo>
                  <a:pt x="1443514" y="1858029"/>
                  <a:pt x="1464469" y="1881841"/>
                  <a:pt x="1479709" y="1908511"/>
                </a:cubicBezTo>
                <a:cubicBezTo>
                  <a:pt x="1493044" y="1932324"/>
                  <a:pt x="1502569" y="1958041"/>
                  <a:pt x="1511141" y="1983759"/>
                </a:cubicBezTo>
                <a:cubicBezTo>
                  <a:pt x="1513999" y="1991379"/>
                  <a:pt x="1509236" y="2001856"/>
                  <a:pt x="1507331" y="2011381"/>
                </a:cubicBezTo>
                <a:cubicBezTo>
                  <a:pt x="1499711" y="2009476"/>
                  <a:pt x="1492091" y="2009476"/>
                  <a:pt x="1484471" y="2006619"/>
                </a:cubicBezTo>
                <a:cubicBezTo>
                  <a:pt x="1446371" y="1991379"/>
                  <a:pt x="1442561" y="1993284"/>
                  <a:pt x="1446371" y="2034241"/>
                </a:cubicBezTo>
                <a:cubicBezTo>
                  <a:pt x="1449229" y="2063769"/>
                  <a:pt x="1458754" y="2092344"/>
                  <a:pt x="1463516" y="2120919"/>
                </a:cubicBezTo>
                <a:cubicBezTo>
                  <a:pt x="1468279" y="2147589"/>
                  <a:pt x="1475899" y="2174259"/>
                  <a:pt x="1468279" y="2202834"/>
                </a:cubicBezTo>
                <a:cubicBezTo>
                  <a:pt x="1464469" y="2217121"/>
                  <a:pt x="1473041" y="2235219"/>
                  <a:pt x="1472089" y="2251411"/>
                </a:cubicBezTo>
                <a:cubicBezTo>
                  <a:pt x="1472089" y="2299036"/>
                  <a:pt x="1471136" y="2346661"/>
                  <a:pt x="1468279" y="2393334"/>
                </a:cubicBezTo>
                <a:cubicBezTo>
                  <a:pt x="1464469" y="2463819"/>
                  <a:pt x="1458754" y="2535256"/>
                  <a:pt x="1453991" y="2605741"/>
                </a:cubicBezTo>
                <a:cubicBezTo>
                  <a:pt x="1449229" y="2676226"/>
                  <a:pt x="1443514" y="2745759"/>
                  <a:pt x="1438751" y="2816244"/>
                </a:cubicBezTo>
                <a:cubicBezTo>
                  <a:pt x="1435894" y="2864821"/>
                  <a:pt x="1433989" y="2914351"/>
                  <a:pt x="1432084" y="2962929"/>
                </a:cubicBezTo>
                <a:cubicBezTo>
                  <a:pt x="1429226" y="3047701"/>
                  <a:pt x="1427321" y="3132474"/>
                  <a:pt x="1424464" y="3218199"/>
                </a:cubicBezTo>
                <a:cubicBezTo>
                  <a:pt x="1422559" y="3271539"/>
                  <a:pt x="1416844" y="3325831"/>
                  <a:pt x="1418749" y="3379171"/>
                </a:cubicBezTo>
                <a:cubicBezTo>
                  <a:pt x="1426369" y="3532524"/>
                  <a:pt x="1432084" y="3684924"/>
                  <a:pt x="1428274" y="3838276"/>
                </a:cubicBezTo>
                <a:cubicBezTo>
                  <a:pt x="1426369" y="3898284"/>
                  <a:pt x="1419701" y="3957339"/>
                  <a:pt x="1414939" y="4017346"/>
                </a:cubicBezTo>
                <a:cubicBezTo>
                  <a:pt x="1412081" y="4055446"/>
                  <a:pt x="1410176" y="4092594"/>
                  <a:pt x="1406366" y="4130694"/>
                </a:cubicBezTo>
                <a:cubicBezTo>
                  <a:pt x="1402556" y="4168794"/>
                  <a:pt x="1398746" y="4205941"/>
                  <a:pt x="1394936" y="4244041"/>
                </a:cubicBezTo>
                <a:cubicBezTo>
                  <a:pt x="1393984" y="4253566"/>
                  <a:pt x="1393031" y="4263091"/>
                  <a:pt x="1393031" y="4272616"/>
                </a:cubicBezTo>
                <a:cubicBezTo>
                  <a:pt x="1390174" y="4311669"/>
                  <a:pt x="1388269" y="4350721"/>
                  <a:pt x="1384459" y="4389774"/>
                </a:cubicBezTo>
                <a:cubicBezTo>
                  <a:pt x="1384459" y="4394536"/>
                  <a:pt x="1373981" y="4402156"/>
                  <a:pt x="1368266" y="4402156"/>
                </a:cubicBezTo>
                <a:cubicBezTo>
                  <a:pt x="1348264" y="4404061"/>
                  <a:pt x="1328261" y="4403109"/>
                  <a:pt x="1309211" y="4403109"/>
                </a:cubicBezTo>
                <a:cubicBezTo>
                  <a:pt x="1299686" y="4448829"/>
                  <a:pt x="1286351" y="4459306"/>
                  <a:pt x="1240631" y="4461211"/>
                </a:cubicBezTo>
                <a:cubicBezTo>
                  <a:pt x="1200626" y="4463116"/>
                  <a:pt x="1161574" y="4465974"/>
                  <a:pt x="1121569" y="4468831"/>
                </a:cubicBezTo>
                <a:cubicBezTo>
                  <a:pt x="1104424" y="4469784"/>
                  <a:pt x="1094899" y="4465021"/>
                  <a:pt x="1091089" y="4445971"/>
                </a:cubicBezTo>
                <a:cubicBezTo>
                  <a:pt x="1084421" y="4417396"/>
                  <a:pt x="1073944" y="4388821"/>
                  <a:pt x="1068229" y="4360246"/>
                </a:cubicBezTo>
                <a:cubicBezTo>
                  <a:pt x="1061561" y="4326909"/>
                  <a:pt x="1053941" y="4292619"/>
                  <a:pt x="1052989" y="4259281"/>
                </a:cubicBezTo>
                <a:cubicBezTo>
                  <a:pt x="1052989" y="4238326"/>
                  <a:pt x="1065371" y="4217371"/>
                  <a:pt x="1070134" y="4195464"/>
                </a:cubicBezTo>
                <a:cubicBezTo>
                  <a:pt x="1075849" y="4165936"/>
                  <a:pt x="1082516" y="4136409"/>
                  <a:pt x="1084421" y="4105929"/>
                </a:cubicBezTo>
                <a:cubicBezTo>
                  <a:pt x="1086326" y="4059256"/>
                  <a:pt x="1084421" y="4011631"/>
                  <a:pt x="1085374" y="3964959"/>
                </a:cubicBezTo>
                <a:cubicBezTo>
                  <a:pt x="1086326" y="3898284"/>
                  <a:pt x="1089184" y="3830656"/>
                  <a:pt x="1090136" y="3763981"/>
                </a:cubicBezTo>
                <a:cubicBezTo>
                  <a:pt x="1091089" y="3701116"/>
                  <a:pt x="1090136" y="3638251"/>
                  <a:pt x="1090136" y="3575386"/>
                </a:cubicBezTo>
                <a:cubicBezTo>
                  <a:pt x="1090136" y="3530619"/>
                  <a:pt x="1091089" y="3485851"/>
                  <a:pt x="1091089" y="3440131"/>
                </a:cubicBezTo>
                <a:cubicBezTo>
                  <a:pt x="1091089" y="3425844"/>
                  <a:pt x="1086326" y="3412509"/>
                  <a:pt x="1084421" y="3398221"/>
                </a:cubicBezTo>
                <a:cubicBezTo>
                  <a:pt x="1083469" y="3393459"/>
                  <a:pt x="1083469" y="3388696"/>
                  <a:pt x="1083469" y="3383934"/>
                </a:cubicBezTo>
                <a:cubicBezTo>
                  <a:pt x="1085374" y="3297256"/>
                  <a:pt x="1089184" y="3209626"/>
                  <a:pt x="1088231" y="3122949"/>
                </a:cubicBezTo>
                <a:cubicBezTo>
                  <a:pt x="1087279" y="3051511"/>
                  <a:pt x="1082516" y="2980074"/>
                  <a:pt x="1075849" y="2908636"/>
                </a:cubicBezTo>
                <a:cubicBezTo>
                  <a:pt x="1068229" y="2823864"/>
                  <a:pt x="1058704" y="2739091"/>
                  <a:pt x="1047274" y="2654319"/>
                </a:cubicBezTo>
                <a:cubicBezTo>
                  <a:pt x="1042511" y="2615266"/>
                  <a:pt x="1032986" y="2577166"/>
                  <a:pt x="1026319" y="2539066"/>
                </a:cubicBezTo>
                <a:cubicBezTo>
                  <a:pt x="1024414" y="2529541"/>
                  <a:pt x="1025366" y="2520016"/>
                  <a:pt x="1023461" y="2510491"/>
                </a:cubicBezTo>
                <a:cubicBezTo>
                  <a:pt x="1022509" y="2502871"/>
                  <a:pt x="1017746" y="2496204"/>
                  <a:pt x="1015841" y="2488584"/>
                </a:cubicBezTo>
                <a:cubicBezTo>
                  <a:pt x="1012984" y="2478106"/>
                  <a:pt x="1008221" y="2466676"/>
                  <a:pt x="1009174" y="2457151"/>
                </a:cubicBezTo>
                <a:cubicBezTo>
                  <a:pt x="1013936" y="2425719"/>
                  <a:pt x="1014889" y="2425719"/>
                  <a:pt x="1002506" y="2400001"/>
                </a:cubicBezTo>
                <a:cubicBezTo>
                  <a:pt x="989171" y="2401906"/>
                  <a:pt x="982504" y="2405716"/>
                  <a:pt x="977741" y="2420956"/>
                </a:cubicBezTo>
                <a:cubicBezTo>
                  <a:pt x="952976" y="2509539"/>
                  <a:pt x="930116" y="2598121"/>
                  <a:pt x="898684" y="2683846"/>
                </a:cubicBezTo>
                <a:cubicBezTo>
                  <a:pt x="859631" y="2787669"/>
                  <a:pt x="824389" y="2892444"/>
                  <a:pt x="799624" y="3000076"/>
                </a:cubicBezTo>
                <a:cubicBezTo>
                  <a:pt x="776764" y="3101041"/>
                  <a:pt x="759619" y="3202959"/>
                  <a:pt x="741521" y="3304876"/>
                </a:cubicBezTo>
                <a:cubicBezTo>
                  <a:pt x="736759" y="3330594"/>
                  <a:pt x="739616" y="3358216"/>
                  <a:pt x="736759" y="3384886"/>
                </a:cubicBezTo>
                <a:cubicBezTo>
                  <a:pt x="735806" y="3396316"/>
                  <a:pt x="727234" y="3407746"/>
                  <a:pt x="725329" y="3419176"/>
                </a:cubicBezTo>
                <a:cubicBezTo>
                  <a:pt x="717709" y="3455371"/>
                  <a:pt x="711994" y="3492519"/>
                  <a:pt x="705326" y="3529666"/>
                </a:cubicBezTo>
                <a:cubicBezTo>
                  <a:pt x="696754" y="3573481"/>
                  <a:pt x="687229" y="3617296"/>
                  <a:pt x="679609" y="3662064"/>
                </a:cubicBezTo>
                <a:cubicBezTo>
                  <a:pt x="671036" y="3712546"/>
                  <a:pt x="662464" y="3763029"/>
                  <a:pt x="654844" y="3813511"/>
                </a:cubicBezTo>
                <a:cubicBezTo>
                  <a:pt x="645319" y="3871614"/>
                  <a:pt x="636746" y="3930669"/>
                  <a:pt x="628174" y="3989724"/>
                </a:cubicBezTo>
                <a:cubicBezTo>
                  <a:pt x="622459" y="4024966"/>
                  <a:pt x="617696" y="4060209"/>
                  <a:pt x="611981" y="4096404"/>
                </a:cubicBezTo>
                <a:cubicBezTo>
                  <a:pt x="606266" y="4132599"/>
                  <a:pt x="601504" y="4168794"/>
                  <a:pt x="595789" y="4204989"/>
                </a:cubicBezTo>
                <a:cubicBezTo>
                  <a:pt x="588169" y="4256424"/>
                  <a:pt x="580549" y="4308811"/>
                  <a:pt x="572929" y="4360246"/>
                </a:cubicBezTo>
                <a:cubicBezTo>
                  <a:pt x="572929" y="4362151"/>
                  <a:pt x="571976" y="4364056"/>
                  <a:pt x="571976" y="4365961"/>
                </a:cubicBezTo>
                <a:cubicBezTo>
                  <a:pt x="567214" y="4396441"/>
                  <a:pt x="567214" y="4396441"/>
                  <a:pt x="536734" y="4398346"/>
                </a:cubicBezTo>
                <a:cubicBezTo>
                  <a:pt x="493871" y="4401204"/>
                  <a:pt x="451961" y="4402156"/>
                  <a:pt x="410051" y="4390726"/>
                </a:cubicBezTo>
                <a:cubicBezTo>
                  <a:pt x="397669" y="4386916"/>
                  <a:pt x="384334" y="4386916"/>
                  <a:pt x="377666" y="4404061"/>
                </a:cubicBezTo>
                <a:cubicBezTo>
                  <a:pt x="375761" y="4408824"/>
                  <a:pt x="364331" y="4413586"/>
                  <a:pt x="359569" y="4412634"/>
                </a:cubicBezTo>
                <a:cubicBezTo>
                  <a:pt x="352901" y="4410729"/>
                  <a:pt x="343376" y="4403109"/>
                  <a:pt x="343376" y="4397394"/>
                </a:cubicBezTo>
                <a:cubicBezTo>
                  <a:pt x="343376" y="4379296"/>
                  <a:pt x="331946" y="4377391"/>
                  <a:pt x="319564" y="4374534"/>
                </a:cubicBezTo>
                <a:cubicBezTo>
                  <a:pt x="313849" y="4372629"/>
                  <a:pt x="307181" y="4371676"/>
                  <a:pt x="301466" y="4369771"/>
                </a:cubicBezTo>
                <a:cubicBezTo>
                  <a:pt x="286226" y="4364056"/>
                  <a:pt x="279559" y="4370724"/>
                  <a:pt x="276701" y="4385011"/>
                </a:cubicBezTo>
                <a:cubicBezTo>
                  <a:pt x="266224" y="4432636"/>
                  <a:pt x="249079" y="4446924"/>
                  <a:pt x="198596" y="4448829"/>
                </a:cubicBezTo>
                <a:cubicBezTo>
                  <a:pt x="158591" y="4449781"/>
                  <a:pt x="117634" y="4452639"/>
                  <a:pt x="78581" y="4447876"/>
                </a:cubicBezTo>
                <a:cubicBezTo>
                  <a:pt x="53816" y="4445019"/>
                  <a:pt x="23336" y="4448829"/>
                  <a:pt x="7144" y="4419301"/>
                </a:cubicBezTo>
                <a:cubicBezTo>
                  <a:pt x="10001" y="4402156"/>
                  <a:pt x="10001" y="4390726"/>
                  <a:pt x="10001" y="4380249"/>
                </a:cubicBezTo>
                <a:close/>
                <a:moveTo>
                  <a:pt x="705326" y="762654"/>
                </a:moveTo>
                <a:cubicBezTo>
                  <a:pt x="711041" y="774084"/>
                  <a:pt x="719614" y="783609"/>
                  <a:pt x="719614" y="792181"/>
                </a:cubicBezTo>
                <a:cubicBezTo>
                  <a:pt x="718661" y="812184"/>
                  <a:pt x="727234" y="826471"/>
                  <a:pt x="739616" y="840759"/>
                </a:cubicBezTo>
                <a:cubicBezTo>
                  <a:pt x="746284" y="848379"/>
                  <a:pt x="751046" y="857904"/>
                  <a:pt x="752951" y="867429"/>
                </a:cubicBezTo>
                <a:cubicBezTo>
                  <a:pt x="756761" y="893146"/>
                  <a:pt x="758666" y="919816"/>
                  <a:pt x="760571" y="945534"/>
                </a:cubicBezTo>
                <a:cubicBezTo>
                  <a:pt x="765334" y="999826"/>
                  <a:pt x="768191" y="1055071"/>
                  <a:pt x="775811" y="1109364"/>
                </a:cubicBezTo>
                <a:cubicBezTo>
                  <a:pt x="789146" y="1206519"/>
                  <a:pt x="821531" y="1297006"/>
                  <a:pt x="866299" y="1383684"/>
                </a:cubicBezTo>
                <a:cubicBezTo>
                  <a:pt x="872966" y="1397019"/>
                  <a:pt x="880586" y="1410354"/>
                  <a:pt x="890111" y="1427499"/>
                </a:cubicBezTo>
                <a:cubicBezTo>
                  <a:pt x="899636" y="1404639"/>
                  <a:pt x="907256" y="1387494"/>
                  <a:pt x="914876" y="1369396"/>
                </a:cubicBezTo>
                <a:cubicBezTo>
                  <a:pt x="945356" y="1291291"/>
                  <a:pt x="974884" y="1213186"/>
                  <a:pt x="1006316" y="1135081"/>
                </a:cubicBezTo>
                <a:cubicBezTo>
                  <a:pt x="1022509" y="1094124"/>
                  <a:pt x="1042511" y="1055071"/>
                  <a:pt x="1058704" y="1014114"/>
                </a:cubicBezTo>
                <a:cubicBezTo>
                  <a:pt x="1063466" y="1002684"/>
                  <a:pt x="1061561" y="987444"/>
                  <a:pt x="1060609" y="974109"/>
                </a:cubicBezTo>
                <a:cubicBezTo>
                  <a:pt x="1058704" y="943629"/>
                  <a:pt x="1054894" y="912196"/>
                  <a:pt x="1052989" y="881716"/>
                </a:cubicBezTo>
                <a:cubicBezTo>
                  <a:pt x="1052989" y="876001"/>
                  <a:pt x="1058704" y="865524"/>
                  <a:pt x="1063466" y="863619"/>
                </a:cubicBezTo>
                <a:cubicBezTo>
                  <a:pt x="1091089" y="852189"/>
                  <a:pt x="1113949" y="835996"/>
                  <a:pt x="1126331" y="804564"/>
                </a:cubicBezTo>
                <a:cubicBezTo>
                  <a:pt x="1145381" y="835996"/>
                  <a:pt x="1173956" y="844569"/>
                  <a:pt x="1206341" y="850284"/>
                </a:cubicBezTo>
                <a:cubicBezTo>
                  <a:pt x="1192054" y="790276"/>
                  <a:pt x="1109186" y="661689"/>
                  <a:pt x="1067276" y="633114"/>
                </a:cubicBezTo>
                <a:cubicBezTo>
                  <a:pt x="1054894" y="656926"/>
                  <a:pt x="1046321" y="680739"/>
                  <a:pt x="1049179" y="710266"/>
                </a:cubicBezTo>
                <a:cubicBezTo>
                  <a:pt x="1051084" y="732174"/>
                  <a:pt x="1044416" y="755034"/>
                  <a:pt x="1040606" y="776941"/>
                </a:cubicBezTo>
                <a:cubicBezTo>
                  <a:pt x="1038701" y="789324"/>
                  <a:pt x="1033939" y="800754"/>
                  <a:pt x="1030129" y="814089"/>
                </a:cubicBezTo>
                <a:cubicBezTo>
                  <a:pt x="1008221" y="813136"/>
                  <a:pt x="1000601" y="831234"/>
                  <a:pt x="997744" y="848379"/>
                </a:cubicBezTo>
                <a:cubicBezTo>
                  <a:pt x="986314" y="908386"/>
                  <a:pt x="935831" y="942676"/>
                  <a:pt x="904399" y="990301"/>
                </a:cubicBezTo>
                <a:cubicBezTo>
                  <a:pt x="903446" y="992206"/>
                  <a:pt x="899636" y="992206"/>
                  <a:pt x="897731" y="993159"/>
                </a:cubicBezTo>
                <a:cubicBezTo>
                  <a:pt x="891064" y="973156"/>
                  <a:pt x="888206" y="952201"/>
                  <a:pt x="878681" y="936009"/>
                </a:cubicBezTo>
                <a:cubicBezTo>
                  <a:pt x="861536" y="908386"/>
                  <a:pt x="838676" y="883621"/>
                  <a:pt x="818674" y="856951"/>
                </a:cubicBezTo>
                <a:cubicBezTo>
                  <a:pt x="809149" y="844569"/>
                  <a:pt x="797719" y="835044"/>
                  <a:pt x="780574" y="843616"/>
                </a:cubicBezTo>
                <a:cubicBezTo>
                  <a:pt x="735806" y="768369"/>
                  <a:pt x="741521" y="683596"/>
                  <a:pt x="797719" y="592156"/>
                </a:cubicBezTo>
                <a:cubicBezTo>
                  <a:pt x="740569" y="601681"/>
                  <a:pt x="645319" y="736936"/>
                  <a:pt x="634841" y="825519"/>
                </a:cubicBezTo>
                <a:cubicBezTo>
                  <a:pt x="658654" y="805516"/>
                  <a:pt x="680561" y="786466"/>
                  <a:pt x="705326" y="762654"/>
                </a:cubicBezTo>
                <a:close/>
                <a:moveTo>
                  <a:pt x="1273969" y="1329391"/>
                </a:moveTo>
                <a:cubicBezTo>
                  <a:pt x="1276826" y="1338916"/>
                  <a:pt x="1278731" y="1347489"/>
                  <a:pt x="1280636" y="1357014"/>
                </a:cubicBezTo>
                <a:cubicBezTo>
                  <a:pt x="1285399" y="1378921"/>
                  <a:pt x="1291114" y="1401781"/>
                  <a:pt x="1294924" y="1423689"/>
                </a:cubicBezTo>
                <a:cubicBezTo>
                  <a:pt x="1302544" y="1467504"/>
                  <a:pt x="1308259" y="1512271"/>
                  <a:pt x="1315879" y="1556086"/>
                </a:cubicBezTo>
                <a:cubicBezTo>
                  <a:pt x="1322546" y="1594186"/>
                  <a:pt x="1334929" y="1631334"/>
                  <a:pt x="1337786" y="1669434"/>
                </a:cubicBezTo>
                <a:cubicBezTo>
                  <a:pt x="1340644" y="1708486"/>
                  <a:pt x="1354931" y="1741824"/>
                  <a:pt x="1370171" y="1777066"/>
                </a:cubicBezTo>
                <a:cubicBezTo>
                  <a:pt x="1385411" y="1810404"/>
                  <a:pt x="1405414" y="1822786"/>
                  <a:pt x="1441609" y="1820881"/>
                </a:cubicBezTo>
                <a:cubicBezTo>
                  <a:pt x="1461611" y="1819929"/>
                  <a:pt x="1470184" y="1813261"/>
                  <a:pt x="1473041" y="1796116"/>
                </a:cubicBezTo>
                <a:cubicBezTo>
                  <a:pt x="1477804" y="1759921"/>
                  <a:pt x="1494949" y="1729441"/>
                  <a:pt x="1516856" y="1700866"/>
                </a:cubicBezTo>
                <a:cubicBezTo>
                  <a:pt x="1524476" y="1691341"/>
                  <a:pt x="1534954" y="1682769"/>
                  <a:pt x="1537811" y="1671339"/>
                </a:cubicBezTo>
                <a:cubicBezTo>
                  <a:pt x="1543526" y="1653241"/>
                  <a:pt x="1541621" y="1633239"/>
                  <a:pt x="1547336" y="1614189"/>
                </a:cubicBezTo>
                <a:cubicBezTo>
                  <a:pt x="1551146" y="1599901"/>
                  <a:pt x="1560671" y="1586566"/>
                  <a:pt x="1568291" y="1573231"/>
                </a:cubicBezTo>
                <a:cubicBezTo>
                  <a:pt x="1571149" y="1568469"/>
                  <a:pt x="1576864" y="1562754"/>
                  <a:pt x="1575911" y="1558944"/>
                </a:cubicBezTo>
                <a:cubicBezTo>
                  <a:pt x="1570196" y="1522749"/>
                  <a:pt x="1572101" y="1486554"/>
                  <a:pt x="1582579" y="1450359"/>
                </a:cubicBezTo>
                <a:cubicBezTo>
                  <a:pt x="1583531" y="1446549"/>
                  <a:pt x="1581626" y="1438929"/>
                  <a:pt x="1577816" y="1436071"/>
                </a:cubicBezTo>
                <a:cubicBezTo>
                  <a:pt x="1541621" y="1396066"/>
                  <a:pt x="1504474" y="1357966"/>
                  <a:pt x="1470184" y="1317009"/>
                </a:cubicBezTo>
                <a:cubicBezTo>
                  <a:pt x="1442561" y="1283671"/>
                  <a:pt x="1419701" y="1247476"/>
                  <a:pt x="1383506" y="1220806"/>
                </a:cubicBezTo>
                <a:cubicBezTo>
                  <a:pt x="1371124" y="1212234"/>
                  <a:pt x="1363504" y="1207471"/>
                  <a:pt x="1353026" y="1221759"/>
                </a:cubicBezTo>
                <a:cubicBezTo>
                  <a:pt x="1329214" y="1253191"/>
                  <a:pt x="1304449" y="1283671"/>
                  <a:pt x="1280636" y="1315104"/>
                </a:cubicBezTo>
                <a:cubicBezTo>
                  <a:pt x="1276826" y="1318914"/>
                  <a:pt x="1275874" y="1324629"/>
                  <a:pt x="1273969" y="1329391"/>
                </a:cubicBezTo>
                <a:close/>
                <a:moveTo>
                  <a:pt x="599599" y="1884699"/>
                </a:moveTo>
                <a:cubicBezTo>
                  <a:pt x="601504" y="1883746"/>
                  <a:pt x="602456" y="1882794"/>
                  <a:pt x="604361" y="1880889"/>
                </a:cubicBezTo>
                <a:cubicBezTo>
                  <a:pt x="601504" y="1873269"/>
                  <a:pt x="599599" y="1865649"/>
                  <a:pt x="596741" y="1858029"/>
                </a:cubicBezTo>
                <a:cubicBezTo>
                  <a:pt x="581501" y="1814214"/>
                  <a:pt x="580549" y="1767541"/>
                  <a:pt x="581501" y="1721821"/>
                </a:cubicBezTo>
                <a:cubicBezTo>
                  <a:pt x="582454" y="1705629"/>
                  <a:pt x="586264" y="1688484"/>
                  <a:pt x="583406" y="1673244"/>
                </a:cubicBezTo>
                <a:cubicBezTo>
                  <a:pt x="577691" y="1645621"/>
                  <a:pt x="567214" y="1618951"/>
                  <a:pt x="558641" y="1591329"/>
                </a:cubicBezTo>
                <a:cubicBezTo>
                  <a:pt x="556736" y="1583709"/>
                  <a:pt x="554831" y="1576089"/>
                  <a:pt x="555784" y="1568469"/>
                </a:cubicBezTo>
                <a:cubicBezTo>
                  <a:pt x="561499" y="1517034"/>
                  <a:pt x="547211" y="1469409"/>
                  <a:pt x="531019" y="1421784"/>
                </a:cubicBezTo>
                <a:cubicBezTo>
                  <a:pt x="521494" y="1392256"/>
                  <a:pt x="511016" y="1362729"/>
                  <a:pt x="503396" y="1333201"/>
                </a:cubicBezTo>
                <a:cubicBezTo>
                  <a:pt x="495776" y="1300816"/>
                  <a:pt x="491014" y="1268431"/>
                  <a:pt x="484346" y="1236046"/>
                </a:cubicBezTo>
                <a:cubicBezTo>
                  <a:pt x="482441" y="1228426"/>
                  <a:pt x="476726" y="1222711"/>
                  <a:pt x="472916" y="1215091"/>
                </a:cubicBezTo>
                <a:cubicBezTo>
                  <a:pt x="465296" y="1218901"/>
                  <a:pt x="454819" y="1221759"/>
                  <a:pt x="451009" y="1228426"/>
                </a:cubicBezTo>
                <a:cubicBezTo>
                  <a:pt x="443389" y="1241761"/>
                  <a:pt x="439579" y="1257954"/>
                  <a:pt x="431959" y="1271289"/>
                </a:cubicBezTo>
                <a:cubicBezTo>
                  <a:pt x="414814" y="1302721"/>
                  <a:pt x="402431" y="1339869"/>
                  <a:pt x="375761" y="1361776"/>
                </a:cubicBezTo>
                <a:cubicBezTo>
                  <a:pt x="339566" y="1390351"/>
                  <a:pt x="345281" y="1431309"/>
                  <a:pt x="330994" y="1464646"/>
                </a:cubicBezTo>
                <a:cubicBezTo>
                  <a:pt x="330041" y="1466551"/>
                  <a:pt x="332899" y="1470361"/>
                  <a:pt x="333851" y="1471314"/>
                </a:cubicBezTo>
                <a:cubicBezTo>
                  <a:pt x="354806" y="1492269"/>
                  <a:pt x="355759" y="1517986"/>
                  <a:pt x="353854" y="1544656"/>
                </a:cubicBezTo>
                <a:cubicBezTo>
                  <a:pt x="353854" y="1552276"/>
                  <a:pt x="356711" y="1563706"/>
                  <a:pt x="361474" y="1568469"/>
                </a:cubicBezTo>
                <a:cubicBezTo>
                  <a:pt x="385286" y="1593234"/>
                  <a:pt x="392906" y="1622761"/>
                  <a:pt x="390049" y="1656099"/>
                </a:cubicBezTo>
                <a:cubicBezTo>
                  <a:pt x="389096" y="1662766"/>
                  <a:pt x="391001" y="1671339"/>
                  <a:pt x="395764" y="1677054"/>
                </a:cubicBezTo>
                <a:cubicBezTo>
                  <a:pt x="431006" y="1721821"/>
                  <a:pt x="456724" y="1772304"/>
                  <a:pt x="474821" y="1826596"/>
                </a:cubicBezTo>
                <a:cubicBezTo>
                  <a:pt x="479584" y="1842789"/>
                  <a:pt x="489109" y="1853266"/>
                  <a:pt x="507206" y="1858029"/>
                </a:cubicBezTo>
                <a:cubicBezTo>
                  <a:pt x="524351" y="1861839"/>
                  <a:pt x="539591" y="1874221"/>
                  <a:pt x="558641" y="1866601"/>
                </a:cubicBezTo>
                <a:cubicBezTo>
                  <a:pt x="562451" y="1865649"/>
                  <a:pt x="568166" y="1870411"/>
                  <a:pt x="573881" y="1872316"/>
                </a:cubicBezTo>
                <a:cubicBezTo>
                  <a:pt x="584359" y="1877079"/>
                  <a:pt x="591979" y="1880889"/>
                  <a:pt x="599599" y="1884699"/>
                </a:cubicBezTo>
                <a:close/>
                <a:moveTo>
                  <a:pt x="930116" y="1638954"/>
                </a:moveTo>
                <a:cubicBezTo>
                  <a:pt x="932974" y="1620856"/>
                  <a:pt x="914876" y="1615141"/>
                  <a:pt x="905351" y="1617046"/>
                </a:cubicBezTo>
                <a:cubicBezTo>
                  <a:pt x="894874" y="1619904"/>
                  <a:pt x="883444" y="1634191"/>
                  <a:pt x="880586" y="1644669"/>
                </a:cubicBezTo>
                <a:cubicBezTo>
                  <a:pt x="877729" y="1657051"/>
                  <a:pt x="887254" y="1669434"/>
                  <a:pt x="903446" y="1670386"/>
                </a:cubicBezTo>
                <a:cubicBezTo>
                  <a:pt x="917734" y="1671339"/>
                  <a:pt x="930116" y="1657051"/>
                  <a:pt x="930116" y="1638954"/>
                </a:cubicBezTo>
                <a:close/>
                <a:moveTo>
                  <a:pt x="912019" y="1539894"/>
                </a:moveTo>
                <a:cubicBezTo>
                  <a:pt x="911066" y="1525606"/>
                  <a:pt x="909161" y="1509414"/>
                  <a:pt x="889159" y="1510366"/>
                </a:cubicBezTo>
                <a:cubicBezTo>
                  <a:pt x="873919" y="1510366"/>
                  <a:pt x="871061" y="1522749"/>
                  <a:pt x="871061" y="1535131"/>
                </a:cubicBezTo>
                <a:cubicBezTo>
                  <a:pt x="871061" y="1549419"/>
                  <a:pt x="875824" y="1563706"/>
                  <a:pt x="892969" y="1563706"/>
                </a:cubicBezTo>
                <a:cubicBezTo>
                  <a:pt x="908209" y="1563706"/>
                  <a:pt x="912971" y="1553229"/>
                  <a:pt x="912019" y="1539894"/>
                </a:cubicBezTo>
                <a:close/>
                <a:moveTo>
                  <a:pt x="918686" y="1769446"/>
                </a:moveTo>
                <a:cubicBezTo>
                  <a:pt x="931069" y="1758016"/>
                  <a:pt x="943451" y="1751349"/>
                  <a:pt x="946309" y="1741824"/>
                </a:cubicBezTo>
                <a:cubicBezTo>
                  <a:pt x="947261" y="1736109"/>
                  <a:pt x="934879" y="1723726"/>
                  <a:pt x="926306" y="1718964"/>
                </a:cubicBezTo>
                <a:cubicBezTo>
                  <a:pt x="914876" y="1713249"/>
                  <a:pt x="895826" y="1726584"/>
                  <a:pt x="897731" y="1738014"/>
                </a:cubicBezTo>
                <a:cubicBezTo>
                  <a:pt x="899636" y="1747539"/>
                  <a:pt x="908209" y="1756111"/>
                  <a:pt x="918686" y="176944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22F654-A668-459D-A919-C39EF6AEF9C2}"/>
              </a:ext>
            </a:extLst>
          </p:cNvPr>
          <p:cNvSpPr txBox="1"/>
          <p:nvPr/>
        </p:nvSpPr>
        <p:spPr>
          <a:xfrm>
            <a:off x="362424" y="2949086"/>
            <a:ext cx="2490167" cy="369332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r>
              <a:rPr lang="en-GB" dirty="0"/>
              <a:t>End User</a:t>
            </a:r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FED0601E-3F9E-4868-AA74-321A8B23550F}"/>
              </a:ext>
            </a:extLst>
          </p:cNvPr>
          <p:cNvSpPr/>
          <p:nvPr/>
        </p:nvSpPr>
        <p:spPr>
          <a:xfrm rot="2700000">
            <a:off x="863074" y="1907268"/>
            <a:ext cx="784211" cy="83107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39" name="Rounded Rectangle 7">
            <a:extLst>
              <a:ext uri="{FF2B5EF4-FFF2-40B4-BE49-F238E27FC236}">
                <a16:creationId xmlns:a16="http://schemas.microsoft.com/office/drawing/2014/main" id="{04BF45B0-7F2C-4C2E-8DA6-6C2732EFE203}"/>
              </a:ext>
            </a:extLst>
          </p:cNvPr>
          <p:cNvSpPr/>
          <p:nvPr/>
        </p:nvSpPr>
        <p:spPr>
          <a:xfrm>
            <a:off x="6868836" y="1663530"/>
            <a:ext cx="759656" cy="977933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C0FE2E-33C5-4033-A965-B7CCC4DB83B6}"/>
              </a:ext>
            </a:extLst>
          </p:cNvPr>
          <p:cNvSpPr txBox="1"/>
          <p:nvPr/>
        </p:nvSpPr>
        <p:spPr>
          <a:xfrm>
            <a:off x="129182" y="4693940"/>
            <a:ext cx="3169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Big box retailers were the customers because they bought the products directly from CDL, but they were not the actual users. </a:t>
            </a:r>
            <a:endParaRPr lang="en-GB" sz="1200" b="1" dirty="0">
              <a:latin typeface="+mj-lt"/>
              <a:ea typeface="Roboto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FF761AE-4BFE-4CC3-9BCF-F5756D7C1C60}"/>
              </a:ext>
            </a:extLst>
          </p:cNvPr>
          <p:cNvGrpSpPr/>
          <p:nvPr/>
        </p:nvGrpSpPr>
        <p:grpSpPr>
          <a:xfrm>
            <a:off x="464403" y="3683524"/>
            <a:ext cx="2834664" cy="270886"/>
            <a:chOff x="3007328" y="3618836"/>
            <a:chExt cx="3779552" cy="361181"/>
          </a:xfrm>
        </p:grpSpPr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DEA666B4-B935-4965-A1B3-35AD29910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328" y="3618836"/>
              <a:ext cx="324020" cy="322253"/>
            </a:xfrm>
            <a:custGeom>
              <a:avLst/>
              <a:gdLst>
                <a:gd name="T0" fmla="*/ 85 w 320"/>
                <a:gd name="T1" fmla="*/ 278 h 319"/>
                <a:gd name="T2" fmla="*/ 278 w 320"/>
                <a:gd name="T3" fmla="*/ 235 h 319"/>
                <a:gd name="T4" fmla="*/ 236 w 320"/>
                <a:gd name="T5" fmla="*/ 41 h 319"/>
                <a:gd name="T6" fmla="*/ 42 w 320"/>
                <a:gd name="T7" fmla="*/ 84 h 319"/>
                <a:gd name="T8" fmla="*/ 85 w 320"/>
                <a:gd name="T9" fmla="*/ 27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19">
                  <a:moveTo>
                    <a:pt x="85" y="278"/>
                  </a:moveTo>
                  <a:cubicBezTo>
                    <a:pt x="150" y="319"/>
                    <a:pt x="237" y="300"/>
                    <a:pt x="278" y="235"/>
                  </a:cubicBezTo>
                  <a:cubicBezTo>
                    <a:pt x="320" y="170"/>
                    <a:pt x="301" y="83"/>
                    <a:pt x="236" y="41"/>
                  </a:cubicBezTo>
                  <a:cubicBezTo>
                    <a:pt x="170" y="0"/>
                    <a:pt x="84" y="19"/>
                    <a:pt x="42" y="84"/>
                  </a:cubicBezTo>
                  <a:cubicBezTo>
                    <a:pt x="0" y="149"/>
                    <a:pt x="19" y="236"/>
                    <a:pt x="85" y="27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013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67A6AE-621C-4F7D-8E9D-FF3552E9FA49}"/>
                </a:ext>
              </a:extLst>
            </p:cNvPr>
            <p:cNvSpPr txBox="1"/>
            <p:nvPr/>
          </p:nvSpPr>
          <p:spPr>
            <a:xfrm>
              <a:off x="3466656" y="3641463"/>
              <a:ext cx="3320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Uses the product or service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44C899F-AB19-4273-9BB7-E752B8B93728}"/>
              </a:ext>
            </a:extLst>
          </p:cNvPr>
          <p:cNvSpPr txBox="1"/>
          <p:nvPr/>
        </p:nvSpPr>
        <p:spPr>
          <a:xfrm>
            <a:off x="6138665" y="2973895"/>
            <a:ext cx="3022410" cy="369332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r>
              <a:rPr lang="en-GB" dirty="0"/>
              <a:t>Customer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15C5A6-717B-49DC-853B-0731EFF420B0}"/>
              </a:ext>
            </a:extLst>
          </p:cNvPr>
          <p:cNvGrpSpPr/>
          <p:nvPr/>
        </p:nvGrpSpPr>
        <p:grpSpPr>
          <a:xfrm>
            <a:off x="6316984" y="3662914"/>
            <a:ext cx="2834664" cy="455552"/>
            <a:chOff x="3007328" y="3618836"/>
            <a:chExt cx="3779552" cy="607402"/>
          </a:xfrm>
        </p:grpSpPr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50CC66B2-9C42-4542-9C34-5FAAE7072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328" y="3618836"/>
              <a:ext cx="324020" cy="322253"/>
            </a:xfrm>
            <a:custGeom>
              <a:avLst/>
              <a:gdLst>
                <a:gd name="T0" fmla="*/ 85 w 320"/>
                <a:gd name="T1" fmla="*/ 278 h 319"/>
                <a:gd name="T2" fmla="*/ 278 w 320"/>
                <a:gd name="T3" fmla="*/ 235 h 319"/>
                <a:gd name="T4" fmla="*/ 236 w 320"/>
                <a:gd name="T5" fmla="*/ 41 h 319"/>
                <a:gd name="T6" fmla="*/ 42 w 320"/>
                <a:gd name="T7" fmla="*/ 84 h 319"/>
                <a:gd name="T8" fmla="*/ 85 w 320"/>
                <a:gd name="T9" fmla="*/ 27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19">
                  <a:moveTo>
                    <a:pt x="85" y="278"/>
                  </a:moveTo>
                  <a:cubicBezTo>
                    <a:pt x="150" y="319"/>
                    <a:pt x="237" y="300"/>
                    <a:pt x="278" y="235"/>
                  </a:cubicBezTo>
                  <a:cubicBezTo>
                    <a:pt x="320" y="170"/>
                    <a:pt x="301" y="83"/>
                    <a:pt x="236" y="41"/>
                  </a:cubicBezTo>
                  <a:cubicBezTo>
                    <a:pt x="170" y="0"/>
                    <a:pt x="84" y="19"/>
                    <a:pt x="42" y="84"/>
                  </a:cubicBezTo>
                  <a:cubicBezTo>
                    <a:pt x="0" y="149"/>
                    <a:pt x="19" y="236"/>
                    <a:pt x="85" y="27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013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DF39F4-7B8A-4377-A11C-C08DE4004A78}"/>
                </a:ext>
              </a:extLst>
            </p:cNvPr>
            <p:cNvSpPr txBox="1"/>
            <p:nvPr/>
          </p:nvSpPr>
          <p:spPr>
            <a:xfrm>
              <a:off x="3466656" y="3641463"/>
              <a:ext cx="3320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/>
                <a:t>Buys or Pays for the product or service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E13F69A-4CA8-43F7-9BEA-ED220074A1EF}"/>
              </a:ext>
            </a:extLst>
          </p:cNvPr>
          <p:cNvSpPr txBox="1"/>
          <p:nvPr/>
        </p:nvSpPr>
        <p:spPr>
          <a:xfrm>
            <a:off x="5966774" y="4683905"/>
            <a:ext cx="28961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Then, those products were further sold to people who were considered to be the end users as they ere the ones who used that products.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E36164-9F8E-40D2-BB33-E1C8875ECB9D}"/>
              </a:ext>
            </a:extLst>
          </p:cNvPr>
          <p:cNvSpPr/>
          <p:nvPr/>
        </p:nvSpPr>
        <p:spPr>
          <a:xfrm>
            <a:off x="301680" y="695534"/>
            <a:ext cx="3383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End User and Customer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9936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Opinion’s of Executive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519" y="962314"/>
            <a:ext cx="8370529" cy="358487"/>
          </a:xfrm>
        </p:spPr>
        <p:txBody>
          <a:bodyPr>
            <a:normAutofit/>
          </a:bodyPr>
          <a:lstStyle/>
          <a:p>
            <a:r>
              <a:rPr lang="en-IN" sz="1200" dirty="0">
                <a:ea typeface="Open Sans Light" pitchFamily="34"/>
                <a:cs typeface="Open Sans Light" pitchFamily="34"/>
              </a:rPr>
              <a:t>How the head of different department feel?</a:t>
            </a:r>
            <a:endParaRPr lang="en-US" sz="1200" dirty="0">
              <a:ea typeface="Open Sans Light" pitchFamily="34"/>
              <a:cs typeface="Open Sans Light" pitchFamily="34"/>
            </a:endParaRPr>
          </a:p>
        </p:txBody>
      </p:sp>
      <p:sp>
        <p:nvSpPr>
          <p:cNvPr id="176" name="Freeform 6">
            <a:extLst>
              <a:ext uri="{FF2B5EF4-FFF2-40B4-BE49-F238E27FC236}">
                <a16:creationId xmlns:a16="http://schemas.microsoft.com/office/drawing/2014/main" id="{989AF95C-64DE-478B-9348-6A73644F4551}"/>
              </a:ext>
            </a:extLst>
          </p:cNvPr>
          <p:cNvSpPr>
            <a:spLocks/>
          </p:cNvSpPr>
          <p:nvPr/>
        </p:nvSpPr>
        <p:spPr bwMode="auto">
          <a:xfrm>
            <a:off x="5148029" y="2631296"/>
            <a:ext cx="830663" cy="824633"/>
          </a:xfrm>
          <a:custGeom>
            <a:avLst/>
            <a:gdLst>
              <a:gd name="T0" fmla="*/ 236 w 320"/>
              <a:gd name="T1" fmla="*/ 278 h 319"/>
              <a:gd name="T2" fmla="*/ 42 w 320"/>
              <a:gd name="T3" fmla="*/ 235 h 319"/>
              <a:gd name="T4" fmla="*/ 85 w 320"/>
              <a:gd name="T5" fmla="*/ 41 h 319"/>
              <a:gd name="T6" fmla="*/ 278 w 320"/>
              <a:gd name="T7" fmla="*/ 84 h 319"/>
              <a:gd name="T8" fmla="*/ 236 w 320"/>
              <a:gd name="T9" fmla="*/ 27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319">
                <a:moveTo>
                  <a:pt x="236" y="278"/>
                </a:moveTo>
                <a:cubicBezTo>
                  <a:pt x="170" y="319"/>
                  <a:pt x="84" y="300"/>
                  <a:pt x="42" y="235"/>
                </a:cubicBezTo>
                <a:cubicBezTo>
                  <a:pt x="0" y="170"/>
                  <a:pt x="19" y="83"/>
                  <a:pt x="85" y="41"/>
                </a:cubicBezTo>
                <a:cubicBezTo>
                  <a:pt x="150" y="0"/>
                  <a:pt x="237" y="19"/>
                  <a:pt x="278" y="84"/>
                </a:cubicBezTo>
                <a:cubicBezTo>
                  <a:pt x="320" y="149"/>
                  <a:pt x="301" y="236"/>
                  <a:pt x="236" y="2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177" name="Freeform 21">
            <a:extLst>
              <a:ext uri="{FF2B5EF4-FFF2-40B4-BE49-F238E27FC236}">
                <a16:creationId xmlns:a16="http://schemas.microsoft.com/office/drawing/2014/main" id="{03C3C101-B344-49BD-B49C-87653B573884}"/>
              </a:ext>
            </a:extLst>
          </p:cNvPr>
          <p:cNvSpPr>
            <a:spLocks noEditPoints="1"/>
          </p:cNvSpPr>
          <p:nvPr/>
        </p:nvSpPr>
        <p:spPr bwMode="auto">
          <a:xfrm>
            <a:off x="5443510" y="2860443"/>
            <a:ext cx="331662" cy="319602"/>
          </a:xfrm>
          <a:custGeom>
            <a:avLst/>
            <a:gdLst>
              <a:gd name="T0" fmla="*/ 100 w 128"/>
              <a:gd name="T1" fmla="*/ 10 h 123"/>
              <a:gd name="T2" fmla="*/ 91 w 128"/>
              <a:gd name="T3" fmla="*/ 32 h 123"/>
              <a:gd name="T4" fmla="*/ 52 w 128"/>
              <a:gd name="T5" fmla="*/ 44 h 123"/>
              <a:gd name="T6" fmla="*/ 41 w 128"/>
              <a:gd name="T7" fmla="*/ 39 h 123"/>
              <a:gd name="T8" fmla="*/ 40 w 128"/>
              <a:gd name="T9" fmla="*/ 29 h 123"/>
              <a:gd name="T10" fmla="*/ 34 w 128"/>
              <a:gd name="T11" fmla="*/ 11 h 123"/>
              <a:gd name="T12" fmla="*/ 26 w 128"/>
              <a:gd name="T13" fmla="*/ 33 h 123"/>
              <a:gd name="T14" fmla="*/ 33 w 128"/>
              <a:gd name="T15" fmla="*/ 42 h 123"/>
              <a:gd name="T16" fmla="*/ 26 w 128"/>
              <a:gd name="T17" fmla="*/ 33 h 123"/>
              <a:gd name="T18" fmla="*/ 6 w 128"/>
              <a:gd name="T19" fmla="*/ 45 h 123"/>
              <a:gd name="T20" fmla="*/ 1 w 128"/>
              <a:gd name="T21" fmla="*/ 64 h 123"/>
              <a:gd name="T22" fmla="*/ 1 w 128"/>
              <a:gd name="T23" fmla="*/ 92 h 123"/>
              <a:gd name="T24" fmla="*/ 4 w 128"/>
              <a:gd name="T25" fmla="*/ 106 h 123"/>
              <a:gd name="T26" fmla="*/ 9 w 128"/>
              <a:gd name="T27" fmla="*/ 112 h 123"/>
              <a:gd name="T28" fmla="*/ 13 w 128"/>
              <a:gd name="T29" fmla="*/ 115 h 123"/>
              <a:gd name="T30" fmla="*/ 31 w 128"/>
              <a:gd name="T31" fmla="*/ 123 h 123"/>
              <a:gd name="T32" fmla="*/ 49 w 128"/>
              <a:gd name="T33" fmla="*/ 123 h 123"/>
              <a:gd name="T34" fmla="*/ 50 w 128"/>
              <a:gd name="T35" fmla="*/ 112 h 123"/>
              <a:gd name="T36" fmla="*/ 55 w 128"/>
              <a:gd name="T37" fmla="*/ 109 h 123"/>
              <a:gd name="T38" fmla="*/ 58 w 128"/>
              <a:gd name="T39" fmla="*/ 111 h 123"/>
              <a:gd name="T40" fmla="*/ 56 w 128"/>
              <a:gd name="T41" fmla="*/ 114 h 123"/>
              <a:gd name="T42" fmla="*/ 57 w 128"/>
              <a:gd name="T43" fmla="*/ 117 h 123"/>
              <a:gd name="T44" fmla="*/ 63 w 128"/>
              <a:gd name="T45" fmla="*/ 116 h 123"/>
              <a:gd name="T46" fmla="*/ 64 w 128"/>
              <a:gd name="T47" fmla="*/ 110 h 123"/>
              <a:gd name="T48" fmla="*/ 87 w 128"/>
              <a:gd name="T49" fmla="*/ 50 h 123"/>
              <a:gd name="T50" fmla="*/ 110 w 128"/>
              <a:gd name="T51" fmla="*/ 16 h 123"/>
              <a:gd name="T52" fmla="*/ 11 w 128"/>
              <a:gd name="T53" fmla="*/ 93 h 123"/>
              <a:gd name="T54" fmla="*/ 11 w 128"/>
              <a:gd name="T55" fmla="*/ 79 h 123"/>
              <a:gd name="T56" fmla="*/ 14 w 128"/>
              <a:gd name="T57" fmla="*/ 69 h 123"/>
              <a:gd name="T58" fmla="*/ 77 w 128"/>
              <a:gd name="T59" fmla="*/ 53 h 123"/>
              <a:gd name="T60" fmla="*/ 57 w 128"/>
              <a:gd name="T61" fmla="*/ 60 h 123"/>
              <a:gd name="T62" fmla="*/ 77 w 128"/>
              <a:gd name="T63" fmla="*/ 53 h 123"/>
              <a:gd name="T64" fmla="*/ 51 w 128"/>
              <a:gd name="T65" fmla="*/ 98 h 123"/>
              <a:gd name="T66" fmla="*/ 69 w 128"/>
              <a:gd name="T67" fmla="*/ 63 h 123"/>
              <a:gd name="T68" fmla="*/ 58 w 128"/>
              <a:gd name="T69" fmla="*/ 72 h 123"/>
              <a:gd name="T70" fmla="*/ 57 w 128"/>
              <a:gd name="T71" fmla="*/ 65 h 123"/>
              <a:gd name="T72" fmla="*/ 68 w 128"/>
              <a:gd name="T73" fmla="*/ 81 h 123"/>
              <a:gd name="T74" fmla="*/ 59 w 128"/>
              <a:gd name="T75" fmla="*/ 76 h 123"/>
              <a:gd name="T76" fmla="*/ 66 w 128"/>
              <a:gd name="T77" fmla="*/ 72 h 123"/>
              <a:gd name="T78" fmla="*/ 63 w 128"/>
              <a:gd name="T79" fmla="*/ 77 h 123"/>
              <a:gd name="T80" fmla="*/ 66 w 128"/>
              <a:gd name="T81" fmla="*/ 74 h 123"/>
              <a:gd name="T82" fmla="*/ 70 w 128"/>
              <a:gd name="T83" fmla="*/ 73 h 123"/>
              <a:gd name="T84" fmla="*/ 60 w 128"/>
              <a:gd name="T85" fmla="*/ 82 h 123"/>
              <a:gd name="T86" fmla="*/ 71 w 128"/>
              <a:gd name="T87" fmla="*/ 71 h 123"/>
              <a:gd name="T88" fmla="*/ 71 w 128"/>
              <a:gd name="T89" fmla="*/ 87 h 123"/>
              <a:gd name="T90" fmla="*/ 39 w 128"/>
              <a:gd name="T91" fmla="*/ 42 h 123"/>
              <a:gd name="T92" fmla="*/ 37 w 128"/>
              <a:gd name="T93" fmla="*/ 39 h 123"/>
              <a:gd name="T94" fmla="*/ 78 w 128"/>
              <a:gd name="T95" fmla="*/ 98 h 123"/>
              <a:gd name="T96" fmla="*/ 61 w 128"/>
              <a:gd name="T97" fmla="*/ 93 h 123"/>
              <a:gd name="T98" fmla="*/ 78 w 128"/>
              <a:gd name="T99" fmla="*/ 64 h 123"/>
              <a:gd name="T100" fmla="*/ 87 w 128"/>
              <a:gd name="T101" fmla="*/ 6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8" h="123">
                <a:moveTo>
                  <a:pt x="110" y="16"/>
                </a:moveTo>
                <a:cubicBezTo>
                  <a:pt x="110" y="16"/>
                  <a:pt x="111" y="14"/>
                  <a:pt x="109" y="15"/>
                </a:cubicBezTo>
                <a:cubicBezTo>
                  <a:pt x="109" y="15"/>
                  <a:pt x="104" y="0"/>
                  <a:pt x="100" y="10"/>
                </a:cubicBezTo>
                <a:cubicBezTo>
                  <a:pt x="96" y="23"/>
                  <a:pt x="96" y="23"/>
                  <a:pt x="96" y="23"/>
                </a:cubicBezTo>
                <a:cubicBezTo>
                  <a:pt x="94" y="25"/>
                  <a:pt x="93" y="27"/>
                  <a:pt x="92" y="29"/>
                </a:cubicBezTo>
                <a:cubicBezTo>
                  <a:pt x="91" y="30"/>
                  <a:pt x="90" y="31"/>
                  <a:pt x="91" y="32"/>
                </a:cubicBezTo>
                <a:cubicBezTo>
                  <a:pt x="91" y="37"/>
                  <a:pt x="91" y="37"/>
                  <a:pt x="91" y="37"/>
                </a:cubicBezTo>
                <a:cubicBezTo>
                  <a:pt x="83" y="46"/>
                  <a:pt x="83" y="46"/>
                  <a:pt x="83" y="46"/>
                </a:cubicBezTo>
                <a:cubicBezTo>
                  <a:pt x="74" y="41"/>
                  <a:pt x="62" y="40"/>
                  <a:pt x="52" y="44"/>
                </a:cubicBezTo>
                <a:cubicBezTo>
                  <a:pt x="51" y="43"/>
                  <a:pt x="49" y="42"/>
                  <a:pt x="48" y="42"/>
                </a:cubicBezTo>
                <a:cubicBezTo>
                  <a:pt x="47" y="42"/>
                  <a:pt x="44" y="41"/>
                  <a:pt x="43" y="40"/>
                </a:cubicBezTo>
                <a:cubicBezTo>
                  <a:pt x="42" y="40"/>
                  <a:pt x="41" y="39"/>
                  <a:pt x="41" y="39"/>
                </a:cubicBezTo>
                <a:cubicBezTo>
                  <a:pt x="41" y="39"/>
                  <a:pt x="40" y="35"/>
                  <a:pt x="39" y="35"/>
                </a:cubicBezTo>
                <a:cubicBezTo>
                  <a:pt x="39" y="35"/>
                  <a:pt x="39" y="31"/>
                  <a:pt x="40" y="30"/>
                </a:cubicBezTo>
                <a:cubicBezTo>
                  <a:pt x="40" y="30"/>
                  <a:pt x="40" y="30"/>
                  <a:pt x="40" y="29"/>
                </a:cubicBezTo>
                <a:cubicBezTo>
                  <a:pt x="40" y="29"/>
                  <a:pt x="42" y="29"/>
                  <a:pt x="42" y="27"/>
                </a:cubicBezTo>
                <a:cubicBezTo>
                  <a:pt x="42" y="27"/>
                  <a:pt x="43" y="22"/>
                  <a:pt x="42" y="23"/>
                </a:cubicBezTo>
                <a:cubicBezTo>
                  <a:pt x="42" y="23"/>
                  <a:pt x="46" y="12"/>
                  <a:pt x="34" y="11"/>
                </a:cubicBezTo>
                <a:cubicBezTo>
                  <a:pt x="34" y="11"/>
                  <a:pt x="24" y="10"/>
                  <a:pt x="25" y="22"/>
                </a:cubicBezTo>
                <a:cubicBezTo>
                  <a:pt x="25" y="22"/>
                  <a:pt x="23" y="22"/>
                  <a:pt x="27" y="29"/>
                </a:cubicBezTo>
                <a:cubicBezTo>
                  <a:pt x="27" y="29"/>
                  <a:pt x="27" y="31"/>
                  <a:pt x="26" y="33"/>
                </a:cubicBezTo>
                <a:cubicBezTo>
                  <a:pt x="26" y="33"/>
                  <a:pt x="31" y="38"/>
                  <a:pt x="32" y="38"/>
                </a:cubicBezTo>
                <a:cubicBezTo>
                  <a:pt x="32" y="38"/>
                  <a:pt x="30" y="39"/>
                  <a:pt x="30" y="39"/>
                </a:cubicBezTo>
                <a:cubicBezTo>
                  <a:pt x="30" y="39"/>
                  <a:pt x="32" y="42"/>
                  <a:pt x="33" y="42"/>
                </a:cubicBezTo>
                <a:cubicBezTo>
                  <a:pt x="33" y="42"/>
                  <a:pt x="33" y="44"/>
                  <a:pt x="32" y="45"/>
                </a:cubicBezTo>
                <a:cubicBezTo>
                  <a:pt x="32" y="45"/>
                  <a:pt x="30" y="50"/>
                  <a:pt x="31" y="51"/>
                </a:cubicBezTo>
                <a:cubicBezTo>
                  <a:pt x="31" y="51"/>
                  <a:pt x="24" y="37"/>
                  <a:pt x="26" y="33"/>
                </a:cubicBezTo>
                <a:cubicBezTo>
                  <a:pt x="26" y="33"/>
                  <a:pt x="25" y="35"/>
                  <a:pt x="22" y="37"/>
                </a:cubicBezTo>
                <a:cubicBezTo>
                  <a:pt x="22" y="37"/>
                  <a:pt x="10" y="40"/>
                  <a:pt x="9" y="41"/>
                </a:cubicBezTo>
                <a:cubicBezTo>
                  <a:pt x="9" y="41"/>
                  <a:pt x="6" y="42"/>
                  <a:pt x="6" y="45"/>
                </a:cubicBezTo>
                <a:cubicBezTo>
                  <a:pt x="6" y="45"/>
                  <a:pt x="5" y="52"/>
                  <a:pt x="5" y="54"/>
                </a:cubicBezTo>
                <a:cubicBezTo>
                  <a:pt x="4" y="55"/>
                  <a:pt x="3" y="55"/>
                  <a:pt x="3" y="57"/>
                </a:cubicBezTo>
                <a:cubicBezTo>
                  <a:pt x="3" y="59"/>
                  <a:pt x="3" y="61"/>
                  <a:pt x="1" y="64"/>
                </a:cubicBezTo>
                <a:cubicBezTo>
                  <a:pt x="0" y="67"/>
                  <a:pt x="0" y="67"/>
                  <a:pt x="0" y="71"/>
                </a:cubicBezTo>
                <a:cubicBezTo>
                  <a:pt x="0" y="75"/>
                  <a:pt x="0" y="83"/>
                  <a:pt x="0" y="86"/>
                </a:cubicBezTo>
                <a:cubicBezTo>
                  <a:pt x="0" y="89"/>
                  <a:pt x="1" y="90"/>
                  <a:pt x="1" y="92"/>
                </a:cubicBezTo>
                <a:cubicBezTo>
                  <a:pt x="0" y="94"/>
                  <a:pt x="2" y="105"/>
                  <a:pt x="2" y="106"/>
                </a:cubicBezTo>
                <a:cubicBezTo>
                  <a:pt x="2" y="106"/>
                  <a:pt x="3" y="107"/>
                  <a:pt x="4" y="107"/>
                </a:cubicBezTo>
                <a:cubicBezTo>
                  <a:pt x="4" y="107"/>
                  <a:pt x="4" y="107"/>
                  <a:pt x="4" y="106"/>
                </a:cubicBezTo>
                <a:cubicBezTo>
                  <a:pt x="5" y="106"/>
                  <a:pt x="4" y="108"/>
                  <a:pt x="6" y="111"/>
                </a:cubicBezTo>
                <a:cubicBezTo>
                  <a:pt x="6" y="111"/>
                  <a:pt x="6" y="113"/>
                  <a:pt x="8" y="112"/>
                </a:cubicBezTo>
                <a:cubicBezTo>
                  <a:pt x="8" y="112"/>
                  <a:pt x="10" y="112"/>
                  <a:pt x="9" y="112"/>
                </a:cubicBezTo>
                <a:cubicBezTo>
                  <a:pt x="9" y="112"/>
                  <a:pt x="12" y="112"/>
                  <a:pt x="11" y="111"/>
                </a:cubicBezTo>
                <a:cubicBezTo>
                  <a:pt x="11" y="111"/>
                  <a:pt x="13" y="112"/>
                  <a:pt x="14" y="113"/>
                </a:cubicBezTo>
                <a:cubicBezTo>
                  <a:pt x="14" y="113"/>
                  <a:pt x="13" y="114"/>
                  <a:pt x="13" y="115"/>
                </a:cubicBezTo>
                <a:cubicBezTo>
                  <a:pt x="13" y="115"/>
                  <a:pt x="13" y="117"/>
                  <a:pt x="14" y="119"/>
                </a:cubicBezTo>
                <a:cubicBezTo>
                  <a:pt x="14" y="119"/>
                  <a:pt x="14" y="121"/>
                  <a:pt x="14" y="123"/>
                </a:cubicBezTo>
                <a:cubicBezTo>
                  <a:pt x="31" y="123"/>
                  <a:pt x="31" y="123"/>
                  <a:pt x="31" y="123"/>
                </a:cubicBezTo>
                <a:cubicBezTo>
                  <a:pt x="31" y="123"/>
                  <a:pt x="31" y="123"/>
                  <a:pt x="31" y="122"/>
                </a:cubicBezTo>
                <a:cubicBezTo>
                  <a:pt x="31" y="122"/>
                  <a:pt x="31" y="123"/>
                  <a:pt x="31" y="123"/>
                </a:cubicBezTo>
                <a:cubicBezTo>
                  <a:pt x="49" y="123"/>
                  <a:pt x="49" y="123"/>
                  <a:pt x="49" y="123"/>
                </a:cubicBezTo>
                <a:cubicBezTo>
                  <a:pt x="49" y="121"/>
                  <a:pt x="49" y="120"/>
                  <a:pt x="49" y="120"/>
                </a:cubicBezTo>
                <a:cubicBezTo>
                  <a:pt x="49" y="119"/>
                  <a:pt x="48" y="118"/>
                  <a:pt x="49" y="116"/>
                </a:cubicBezTo>
                <a:cubicBezTo>
                  <a:pt x="50" y="115"/>
                  <a:pt x="50" y="112"/>
                  <a:pt x="50" y="112"/>
                </a:cubicBezTo>
                <a:cubicBezTo>
                  <a:pt x="51" y="112"/>
                  <a:pt x="51" y="112"/>
                  <a:pt x="51" y="112"/>
                </a:cubicBezTo>
                <a:cubicBezTo>
                  <a:pt x="51" y="112"/>
                  <a:pt x="51" y="110"/>
                  <a:pt x="51" y="107"/>
                </a:cubicBezTo>
                <a:cubicBezTo>
                  <a:pt x="52" y="108"/>
                  <a:pt x="53" y="108"/>
                  <a:pt x="55" y="109"/>
                </a:cubicBezTo>
                <a:cubicBezTo>
                  <a:pt x="55" y="109"/>
                  <a:pt x="55" y="109"/>
                  <a:pt x="55" y="109"/>
                </a:cubicBezTo>
                <a:cubicBezTo>
                  <a:pt x="55" y="110"/>
                  <a:pt x="55" y="111"/>
                  <a:pt x="55" y="111"/>
                </a:cubicBezTo>
                <a:cubicBezTo>
                  <a:pt x="55" y="111"/>
                  <a:pt x="58" y="112"/>
                  <a:pt x="58" y="111"/>
                </a:cubicBezTo>
                <a:cubicBezTo>
                  <a:pt x="58" y="111"/>
                  <a:pt x="58" y="112"/>
                  <a:pt x="58" y="113"/>
                </a:cubicBezTo>
                <a:cubicBezTo>
                  <a:pt x="58" y="113"/>
                  <a:pt x="58" y="114"/>
                  <a:pt x="58" y="114"/>
                </a:cubicBezTo>
                <a:cubicBezTo>
                  <a:pt x="58" y="114"/>
                  <a:pt x="57" y="113"/>
                  <a:pt x="56" y="114"/>
                </a:cubicBezTo>
                <a:cubicBezTo>
                  <a:pt x="56" y="115"/>
                  <a:pt x="56" y="115"/>
                  <a:pt x="56" y="115"/>
                </a:cubicBezTo>
                <a:cubicBezTo>
                  <a:pt x="56" y="115"/>
                  <a:pt x="56" y="115"/>
                  <a:pt x="57" y="116"/>
                </a:cubicBezTo>
                <a:cubicBezTo>
                  <a:pt x="57" y="116"/>
                  <a:pt x="56" y="116"/>
                  <a:pt x="57" y="117"/>
                </a:cubicBezTo>
                <a:cubicBezTo>
                  <a:pt x="57" y="117"/>
                  <a:pt x="59" y="118"/>
                  <a:pt x="60" y="118"/>
                </a:cubicBezTo>
                <a:cubicBezTo>
                  <a:pt x="60" y="118"/>
                  <a:pt x="62" y="119"/>
                  <a:pt x="62" y="117"/>
                </a:cubicBezTo>
                <a:cubicBezTo>
                  <a:pt x="62" y="117"/>
                  <a:pt x="63" y="117"/>
                  <a:pt x="63" y="116"/>
                </a:cubicBezTo>
                <a:cubicBezTo>
                  <a:pt x="63" y="116"/>
                  <a:pt x="64" y="114"/>
                  <a:pt x="64" y="113"/>
                </a:cubicBezTo>
                <a:cubicBezTo>
                  <a:pt x="64" y="112"/>
                  <a:pt x="64" y="112"/>
                  <a:pt x="64" y="111"/>
                </a:cubicBezTo>
                <a:cubicBezTo>
                  <a:pt x="64" y="111"/>
                  <a:pt x="64" y="111"/>
                  <a:pt x="64" y="110"/>
                </a:cubicBezTo>
                <a:cubicBezTo>
                  <a:pt x="70" y="110"/>
                  <a:pt x="77" y="109"/>
                  <a:pt x="82" y="105"/>
                </a:cubicBezTo>
                <a:cubicBezTo>
                  <a:pt x="99" y="96"/>
                  <a:pt x="104" y="75"/>
                  <a:pt x="94" y="58"/>
                </a:cubicBezTo>
                <a:cubicBezTo>
                  <a:pt x="93" y="55"/>
                  <a:pt x="90" y="52"/>
                  <a:pt x="87" y="50"/>
                </a:cubicBezTo>
                <a:cubicBezTo>
                  <a:pt x="91" y="44"/>
                  <a:pt x="93" y="41"/>
                  <a:pt x="93" y="41"/>
                </a:cubicBezTo>
                <a:cubicBezTo>
                  <a:pt x="93" y="41"/>
                  <a:pt x="108" y="34"/>
                  <a:pt x="113" y="34"/>
                </a:cubicBezTo>
                <a:cubicBezTo>
                  <a:pt x="113" y="34"/>
                  <a:pt x="128" y="28"/>
                  <a:pt x="110" y="16"/>
                </a:cubicBezTo>
                <a:close/>
                <a:moveTo>
                  <a:pt x="14" y="80"/>
                </a:moveTo>
                <a:cubicBezTo>
                  <a:pt x="14" y="81"/>
                  <a:pt x="12" y="91"/>
                  <a:pt x="11" y="96"/>
                </a:cubicBezTo>
                <a:cubicBezTo>
                  <a:pt x="11" y="96"/>
                  <a:pt x="11" y="94"/>
                  <a:pt x="11" y="93"/>
                </a:cubicBezTo>
                <a:cubicBezTo>
                  <a:pt x="11" y="91"/>
                  <a:pt x="11" y="90"/>
                  <a:pt x="10" y="89"/>
                </a:cubicBezTo>
                <a:cubicBezTo>
                  <a:pt x="10" y="87"/>
                  <a:pt x="10" y="86"/>
                  <a:pt x="10" y="85"/>
                </a:cubicBezTo>
                <a:cubicBezTo>
                  <a:pt x="11" y="85"/>
                  <a:pt x="11" y="81"/>
                  <a:pt x="11" y="79"/>
                </a:cubicBezTo>
                <a:cubicBezTo>
                  <a:pt x="11" y="78"/>
                  <a:pt x="12" y="77"/>
                  <a:pt x="13" y="76"/>
                </a:cubicBezTo>
                <a:cubicBezTo>
                  <a:pt x="13" y="74"/>
                  <a:pt x="13" y="73"/>
                  <a:pt x="13" y="72"/>
                </a:cubicBezTo>
                <a:cubicBezTo>
                  <a:pt x="13" y="70"/>
                  <a:pt x="13" y="68"/>
                  <a:pt x="14" y="69"/>
                </a:cubicBezTo>
                <a:cubicBezTo>
                  <a:pt x="14" y="69"/>
                  <a:pt x="14" y="74"/>
                  <a:pt x="14" y="76"/>
                </a:cubicBezTo>
                <a:cubicBezTo>
                  <a:pt x="14" y="78"/>
                  <a:pt x="14" y="77"/>
                  <a:pt x="14" y="80"/>
                </a:cubicBezTo>
                <a:close/>
                <a:moveTo>
                  <a:pt x="77" y="53"/>
                </a:moveTo>
                <a:cubicBezTo>
                  <a:pt x="72" y="60"/>
                  <a:pt x="72" y="60"/>
                  <a:pt x="72" y="60"/>
                </a:cubicBezTo>
                <a:cubicBezTo>
                  <a:pt x="72" y="60"/>
                  <a:pt x="72" y="60"/>
                  <a:pt x="72" y="60"/>
                </a:cubicBezTo>
                <a:cubicBezTo>
                  <a:pt x="67" y="58"/>
                  <a:pt x="62" y="57"/>
                  <a:pt x="57" y="60"/>
                </a:cubicBezTo>
                <a:cubicBezTo>
                  <a:pt x="57" y="59"/>
                  <a:pt x="57" y="58"/>
                  <a:pt x="57" y="57"/>
                </a:cubicBezTo>
                <a:cubicBezTo>
                  <a:pt x="56" y="55"/>
                  <a:pt x="56" y="53"/>
                  <a:pt x="56" y="52"/>
                </a:cubicBezTo>
                <a:cubicBezTo>
                  <a:pt x="63" y="49"/>
                  <a:pt x="71" y="50"/>
                  <a:pt x="77" y="53"/>
                </a:cubicBezTo>
                <a:close/>
                <a:moveTo>
                  <a:pt x="50" y="97"/>
                </a:moveTo>
                <a:cubicBezTo>
                  <a:pt x="50" y="95"/>
                  <a:pt x="49" y="93"/>
                  <a:pt x="50" y="93"/>
                </a:cubicBezTo>
                <a:cubicBezTo>
                  <a:pt x="50" y="93"/>
                  <a:pt x="51" y="95"/>
                  <a:pt x="51" y="98"/>
                </a:cubicBezTo>
                <a:cubicBezTo>
                  <a:pt x="51" y="97"/>
                  <a:pt x="51" y="97"/>
                  <a:pt x="50" y="97"/>
                </a:cubicBezTo>
                <a:close/>
                <a:moveTo>
                  <a:pt x="58" y="64"/>
                </a:moveTo>
                <a:cubicBezTo>
                  <a:pt x="62" y="62"/>
                  <a:pt x="66" y="62"/>
                  <a:pt x="69" y="63"/>
                </a:cubicBezTo>
                <a:cubicBezTo>
                  <a:pt x="68" y="65"/>
                  <a:pt x="67" y="66"/>
                  <a:pt x="66" y="68"/>
                </a:cubicBezTo>
                <a:cubicBezTo>
                  <a:pt x="65" y="68"/>
                  <a:pt x="63" y="68"/>
                  <a:pt x="61" y="69"/>
                </a:cubicBezTo>
                <a:cubicBezTo>
                  <a:pt x="59" y="70"/>
                  <a:pt x="58" y="71"/>
                  <a:pt x="58" y="72"/>
                </a:cubicBezTo>
                <a:cubicBezTo>
                  <a:pt x="58" y="72"/>
                  <a:pt x="58" y="71"/>
                  <a:pt x="58" y="71"/>
                </a:cubicBezTo>
                <a:cubicBezTo>
                  <a:pt x="57" y="69"/>
                  <a:pt x="57" y="69"/>
                  <a:pt x="57" y="67"/>
                </a:cubicBezTo>
                <a:cubicBezTo>
                  <a:pt x="57" y="66"/>
                  <a:pt x="57" y="66"/>
                  <a:pt x="57" y="65"/>
                </a:cubicBezTo>
                <a:cubicBezTo>
                  <a:pt x="57" y="65"/>
                  <a:pt x="58" y="65"/>
                  <a:pt x="58" y="64"/>
                </a:cubicBezTo>
                <a:close/>
                <a:moveTo>
                  <a:pt x="70" y="73"/>
                </a:moveTo>
                <a:cubicBezTo>
                  <a:pt x="71" y="76"/>
                  <a:pt x="71" y="79"/>
                  <a:pt x="68" y="81"/>
                </a:cubicBezTo>
                <a:cubicBezTo>
                  <a:pt x="65" y="82"/>
                  <a:pt x="61" y="82"/>
                  <a:pt x="60" y="79"/>
                </a:cubicBezTo>
                <a:cubicBezTo>
                  <a:pt x="60" y="78"/>
                  <a:pt x="59" y="78"/>
                  <a:pt x="59" y="78"/>
                </a:cubicBezTo>
                <a:cubicBezTo>
                  <a:pt x="59" y="77"/>
                  <a:pt x="59" y="77"/>
                  <a:pt x="59" y="76"/>
                </a:cubicBezTo>
                <a:cubicBezTo>
                  <a:pt x="59" y="74"/>
                  <a:pt x="60" y="72"/>
                  <a:pt x="62" y="71"/>
                </a:cubicBezTo>
                <a:cubicBezTo>
                  <a:pt x="63" y="70"/>
                  <a:pt x="65" y="70"/>
                  <a:pt x="66" y="70"/>
                </a:cubicBezTo>
                <a:cubicBezTo>
                  <a:pt x="66" y="71"/>
                  <a:pt x="66" y="71"/>
                  <a:pt x="66" y="72"/>
                </a:cubicBezTo>
                <a:cubicBezTo>
                  <a:pt x="65" y="73"/>
                  <a:pt x="65" y="73"/>
                  <a:pt x="65" y="73"/>
                </a:cubicBezTo>
                <a:cubicBezTo>
                  <a:pt x="65" y="73"/>
                  <a:pt x="64" y="73"/>
                  <a:pt x="63" y="74"/>
                </a:cubicBezTo>
                <a:cubicBezTo>
                  <a:pt x="62" y="74"/>
                  <a:pt x="62" y="76"/>
                  <a:pt x="63" y="77"/>
                </a:cubicBezTo>
                <a:cubicBezTo>
                  <a:pt x="63" y="78"/>
                  <a:pt x="65" y="78"/>
                  <a:pt x="66" y="78"/>
                </a:cubicBezTo>
                <a:cubicBezTo>
                  <a:pt x="67" y="77"/>
                  <a:pt x="67" y="76"/>
                  <a:pt x="67" y="74"/>
                </a:cubicBezTo>
                <a:cubicBezTo>
                  <a:pt x="67" y="74"/>
                  <a:pt x="67" y="74"/>
                  <a:pt x="66" y="74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73"/>
                  <a:pt x="68" y="74"/>
                  <a:pt x="70" y="73"/>
                </a:cubicBezTo>
                <a:cubicBezTo>
                  <a:pt x="70" y="73"/>
                  <a:pt x="70" y="73"/>
                  <a:pt x="70" y="73"/>
                </a:cubicBezTo>
                <a:close/>
                <a:moveTo>
                  <a:pt x="61" y="88"/>
                </a:moveTo>
                <a:cubicBezTo>
                  <a:pt x="61" y="87"/>
                  <a:pt x="60" y="86"/>
                  <a:pt x="60" y="86"/>
                </a:cubicBezTo>
                <a:cubicBezTo>
                  <a:pt x="60" y="84"/>
                  <a:pt x="60" y="83"/>
                  <a:pt x="60" y="82"/>
                </a:cubicBezTo>
                <a:cubicBezTo>
                  <a:pt x="62" y="84"/>
                  <a:pt x="66" y="84"/>
                  <a:pt x="69" y="83"/>
                </a:cubicBezTo>
                <a:cubicBezTo>
                  <a:pt x="73" y="80"/>
                  <a:pt x="74" y="75"/>
                  <a:pt x="72" y="72"/>
                </a:cubicBezTo>
                <a:cubicBezTo>
                  <a:pt x="71" y="72"/>
                  <a:pt x="71" y="72"/>
                  <a:pt x="71" y="71"/>
                </a:cubicBezTo>
                <a:cubicBezTo>
                  <a:pt x="72" y="71"/>
                  <a:pt x="74" y="69"/>
                  <a:pt x="75" y="67"/>
                </a:cubicBezTo>
                <a:cubicBezTo>
                  <a:pt x="75" y="68"/>
                  <a:pt x="76" y="68"/>
                  <a:pt x="76" y="69"/>
                </a:cubicBezTo>
                <a:cubicBezTo>
                  <a:pt x="80" y="75"/>
                  <a:pt x="78" y="83"/>
                  <a:pt x="71" y="87"/>
                </a:cubicBezTo>
                <a:cubicBezTo>
                  <a:pt x="68" y="89"/>
                  <a:pt x="64" y="89"/>
                  <a:pt x="61" y="88"/>
                </a:cubicBezTo>
                <a:close/>
                <a:moveTo>
                  <a:pt x="39" y="35"/>
                </a:moveTo>
                <a:cubicBezTo>
                  <a:pt x="39" y="35"/>
                  <a:pt x="41" y="38"/>
                  <a:pt x="39" y="42"/>
                </a:cubicBezTo>
                <a:cubicBezTo>
                  <a:pt x="39" y="43"/>
                  <a:pt x="39" y="48"/>
                  <a:pt x="38" y="49"/>
                </a:cubicBezTo>
                <a:cubicBezTo>
                  <a:pt x="38" y="49"/>
                  <a:pt x="37" y="43"/>
                  <a:pt x="36" y="42"/>
                </a:cubicBezTo>
                <a:cubicBezTo>
                  <a:pt x="36" y="42"/>
                  <a:pt x="36" y="39"/>
                  <a:pt x="37" y="39"/>
                </a:cubicBezTo>
                <a:cubicBezTo>
                  <a:pt x="37" y="39"/>
                  <a:pt x="36" y="38"/>
                  <a:pt x="35" y="38"/>
                </a:cubicBezTo>
                <a:cubicBezTo>
                  <a:pt x="35" y="38"/>
                  <a:pt x="40" y="36"/>
                  <a:pt x="39" y="35"/>
                </a:cubicBezTo>
                <a:close/>
                <a:moveTo>
                  <a:pt x="78" y="98"/>
                </a:moveTo>
                <a:cubicBezTo>
                  <a:pt x="73" y="101"/>
                  <a:pt x="68" y="102"/>
                  <a:pt x="63" y="101"/>
                </a:cubicBezTo>
                <a:cubicBezTo>
                  <a:pt x="63" y="100"/>
                  <a:pt x="63" y="100"/>
                  <a:pt x="62" y="99"/>
                </a:cubicBezTo>
                <a:cubicBezTo>
                  <a:pt x="62" y="97"/>
                  <a:pt x="61" y="94"/>
                  <a:pt x="61" y="93"/>
                </a:cubicBezTo>
                <a:cubicBezTo>
                  <a:pt x="65" y="94"/>
                  <a:pt x="70" y="93"/>
                  <a:pt x="74" y="91"/>
                </a:cubicBezTo>
                <a:cubicBezTo>
                  <a:pt x="82" y="86"/>
                  <a:pt x="85" y="75"/>
                  <a:pt x="80" y="67"/>
                </a:cubicBezTo>
                <a:cubicBezTo>
                  <a:pt x="79" y="66"/>
                  <a:pt x="79" y="65"/>
                  <a:pt x="78" y="64"/>
                </a:cubicBezTo>
                <a:cubicBezTo>
                  <a:pt x="79" y="62"/>
                  <a:pt x="80" y="61"/>
                  <a:pt x="81" y="59"/>
                </a:cubicBezTo>
                <a:cubicBezTo>
                  <a:pt x="82" y="57"/>
                  <a:pt x="82" y="57"/>
                  <a:pt x="82" y="57"/>
                </a:cubicBezTo>
                <a:cubicBezTo>
                  <a:pt x="84" y="59"/>
                  <a:pt x="86" y="61"/>
                  <a:pt x="87" y="63"/>
                </a:cubicBezTo>
                <a:cubicBezTo>
                  <a:pt x="94" y="75"/>
                  <a:pt x="90" y="91"/>
                  <a:pt x="78" y="9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178" name="Oval 5">
            <a:extLst>
              <a:ext uri="{FF2B5EF4-FFF2-40B4-BE49-F238E27FC236}">
                <a16:creationId xmlns:a16="http://schemas.microsoft.com/office/drawing/2014/main" id="{EC5F78C4-954E-47D0-B3C1-5ADB9C326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283" y="4497650"/>
            <a:ext cx="729657" cy="7236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179" name="Freeform 7">
            <a:extLst>
              <a:ext uri="{FF2B5EF4-FFF2-40B4-BE49-F238E27FC236}">
                <a16:creationId xmlns:a16="http://schemas.microsoft.com/office/drawing/2014/main" id="{AEE3B4D2-5390-40A4-8C12-0AE3BCB41552}"/>
              </a:ext>
            </a:extLst>
          </p:cNvPr>
          <p:cNvSpPr>
            <a:spLocks/>
          </p:cNvSpPr>
          <p:nvPr/>
        </p:nvSpPr>
        <p:spPr bwMode="auto">
          <a:xfrm>
            <a:off x="3155040" y="3902165"/>
            <a:ext cx="829156" cy="824633"/>
          </a:xfrm>
          <a:custGeom>
            <a:avLst/>
            <a:gdLst>
              <a:gd name="T0" fmla="*/ 236 w 320"/>
              <a:gd name="T1" fmla="*/ 278 h 319"/>
              <a:gd name="T2" fmla="*/ 42 w 320"/>
              <a:gd name="T3" fmla="*/ 235 h 319"/>
              <a:gd name="T4" fmla="*/ 85 w 320"/>
              <a:gd name="T5" fmla="*/ 41 h 319"/>
              <a:gd name="T6" fmla="*/ 278 w 320"/>
              <a:gd name="T7" fmla="*/ 84 h 319"/>
              <a:gd name="T8" fmla="*/ 236 w 320"/>
              <a:gd name="T9" fmla="*/ 27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319">
                <a:moveTo>
                  <a:pt x="236" y="278"/>
                </a:moveTo>
                <a:cubicBezTo>
                  <a:pt x="170" y="319"/>
                  <a:pt x="84" y="300"/>
                  <a:pt x="42" y="235"/>
                </a:cubicBezTo>
                <a:cubicBezTo>
                  <a:pt x="0" y="170"/>
                  <a:pt x="19" y="83"/>
                  <a:pt x="85" y="41"/>
                </a:cubicBezTo>
                <a:cubicBezTo>
                  <a:pt x="150" y="0"/>
                  <a:pt x="237" y="19"/>
                  <a:pt x="278" y="84"/>
                </a:cubicBezTo>
                <a:cubicBezTo>
                  <a:pt x="320" y="149"/>
                  <a:pt x="301" y="236"/>
                  <a:pt x="236" y="2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180" name="Freeform 8">
            <a:extLst>
              <a:ext uri="{FF2B5EF4-FFF2-40B4-BE49-F238E27FC236}">
                <a16:creationId xmlns:a16="http://schemas.microsoft.com/office/drawing/2014/main" id="{784FB082-489F-421A-B720-DB65976AAA7B}"/>
              </a:ext>
            </a:extLst>
          </p:cNvPr>
          <p:cNvSpPr>
            <a:spLocks/>
          </p:cNvSpPr>
          <p:nvPr/>
        </p:nvSpPr>
        <p:spPr bwMode="auto">
          <a:xfrm>
            <a:off x="3155040" y="2631296"/>
            <a:ext cx="829156" cy="824633"/>
          </a:xfrm>
          <a:custGeom>
            <a:avLst/>
            <a:gdLst>
              <a:gd name="T0" fmla="*/ 85 w 320"/>
              <a:gd name="T1" fmla="*/ 278 h 319"/>
              <a:gd name="T2" fmla="*/ 278 w 320"/>
              <a:gd name="T3" fmla="*/ 235 h 319"/>
              <a:gd name="T4" fmla="*/ 236 w 320"/>
              <a:gd name="T5" fmla="*/ 41 h 319"/>
              <a:gd name="T6" fmla="*/ 42 w 320"/>
              <a:gd name="T7" fmla="*/ 84 h 319"/>
              <a:gd name="T8" fmla="*/ 85 w 320"/>
              <a:gd name="T9" fmla="*/ 27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319">
                <a:moveTo>
                  <a:pt x="85" y="278"/>
                </a:moveTo>
                <a:cubicBezTo>
                  <a:pt x="150" y="319"/>
                  <a:pt x="237" y="300"/>
                  <a:pt x="278" y="235"/>
                </a:cubicBezTo>
                <a:cubicBezTo>
                  <a:pt x="320" y="170"/>
                  <a:pt x="301" y="83"/>
                  <a:pt x="236" y="41"/>
                </a:cubicBezTo>
                <a:cubicBezTo>
                  <a:pt x="170" y="0"/>
                  <a:pt x="84" y="19"/>
                  <a:pt x="42" y="84"/>
                </a:cubicBezTo>
                <a:cubicBezTo>
                  <a:pt x="0" y="149"/>
                  <a:pt x="19" y="236"/>
                  <a:pt x="85" y="27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181" name="Freeform 9">
            <a:extLst>
              <a:ext uri="{FF2B5EF4-FFF2-40B4-BE49-F238E27FC236}">
                <a16:creationId xmlns:a16="http://schemas.microsoft.com/office/drawing/2014/main" id="{6B02247A-7A7E-46D0-B102-23CF18EF3BB7}"/>
              </a:ext>
            </a:extLst>
          </p:cNvPr>
          <p:cNvSpPr>
            <a:spLocks/>
          </p:cNvSpPr>
          <p:nvPr/>
        </p:nvSpPr>
        <p:spPr bwMode="auto">
          <a:xfrm>
            <a:off x="5148029" y="3902165"/>
            <a:ext cx="830663" cy="824633"/>
          </a:xfrm>
          <a:custGeom>
            <a:avLst/>
            <a:gdLst>
              <a:gd name="T0" fmla="*/ 85 w 320"/>
              <a:gd name="T1" fmla="*/ 278 h 319"/>
              <a:gd name="T2" fmla="*/ 278 w 320"/>
              <a:gd name="T3" fmla="*/ 235 h 319"/>
              <a:gd name="T4" fmla="*/ 236 w 320"/>
              <a:gd name="T5" fmla="*/ 41 h 319"/>
              <a:gd name="T6" fmla="*/ 42 w 320"/>
              <a:gd name="T7" fmla="*/ 84 h 319"/>
              <a:gd name="T8" fmla="*/ 85 w 320"/>
              <a:gd name="T9" fmla="*/ 27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319">
                <a:moveTo>
                  <a:pt x="85" y="278"/>
                </a:moveTo>
                <a:cubicBezTo>
                  <a:pt x="150" y="319"/>
                  <a:pt x="237" y="300"/>
                  <a:pt x="278" y="235"/>
                </a:cubicBezTo>
                <a:cubicBezTo>
                  <a:pt x="320" y="170"/>
                  <a:pt x="301" y="83"/>
                  <a:pt x="236" y="41"/>
                </a:cubicBezTo>
                <a:cubicBezTo>
                  <a:pt x="170" y="0"/>
                  <a:pt x="84" y="19"/>
                  <a:pt x="42" y="84"/>
                </a:cubicBezTo>
                <a:cubicBezTo>
                  <a:pt x="0" y="149"/>
                  <a:pt x="19" y="236"/>
                  <a:pt x="85" y="27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182" name="Oval 10">
            <a:extLst>
              <a:ext uri="{FF2B5EF4-FFF2-40B4-BE49-F238E27FC236}">
                <a16:creationId xmlns:a16="http://schemas.microsoft.com/office/drawing/2014/main" id="{980245BB-A03D-4555-A1FA-92F3E61EA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283" y="2136818"/>
            <a:ext cx="729657" cy="7236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183" name="Oval 11">
            <a:extLst>
              <a:ext uri="{FF2B5EF4-FFF2-40B4-BE49-F238E27FC236}">
                <a16:creationId xmlns:a16="http://schemas.microsoft.com/office/drawing/2014/main" id="{F831D813-1EF2-41B0-B529-28AA945DA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6613" y="2760945"/>
            <a:ext cx="198998" cy="200505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184" name="Oval 12">
            <a:extLst>
              <a:ext uri="{FF2B5EF4-FFF2-40B4-BE49-F238E27FC236}">
                <a16:creationId xmlns:a16="http://schemas.microsoft.com/office/drawing/2014/main" id="{BC0FFB59-7780-418C-B23B-0AFA5982B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6613" y="4396643"/>
            <a:ext cx="198998" cy="2005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185" name="Freeform 13">
            <a:extLst>
              <a:ext uri="{FF2B5EF4-FFF2-40B4-BE49-F238E27FC236}">
                <a16:creationId xmlns:a16="http://schemas.microsoft.com/office/drawing/2014/main" id="{3997E7B9-ACC6-40F6-9A84-AD4F693517C8}"/>
              </a:ext>
            </a:extLst>
          </p:cNvPr>
          <p:cNvSpPr>
            <a:spLocks/>
          </p:cNvSpPr>
          <p:nvPr/>
        </p:nvSpPr>
        <p:spPr bwMode="auto">
          <a:xfrm>
            <a:off x="5164611" y="3158939"/>
            <a:ext cx="227642" cy="227642"/>
          </a:xfrm>
          <a:custGeom>
            <a:avLst/>
            <a:gdLst>
              <a:gd name="T0" fmla="*/ 63 w 88"/>
              <a:gd name="T1" fmla="*/ 77 h 88"/>
              <a:gd name="T2" fmla="*/ 10 w 88"/>
              <a:gd name="T3" fmla="*/ 63 h 88"/>
              <a:gd name="T4" fmla="*/ 24 w 88"/>
              <a:gd name="T5" fmla="*/ 10 h 88"/>
              <a:gd name="T6" fmla="*/ 77 w 88"/>
              <a:gd name="T7" fmla="*/ 24 h 88"/>
              <a:gd name="T8" fmla="*/ 63 w 88"/>
              <a:gd name="T9" fmla="*/ 7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88">
                <a:moveTo>
                  <a:pt x="63" y="77"/>
                </a:moveTo>
                <a:cubicBezTo>
                  <a:pt x="44" y="88"/>
                  <a:pt x="21" y="81"/>
                  <a:pt x="10" y="63"/>
                </a:cubicBezTo>
                <a:cubicBezTo>
                  <a:pt x="0" y="44"/>
                  <a:pt x="6" y="21"/>
                  <a:pt x="24" y="10"/>
                </a:cubicBezTo>
                <a:cubicBezTo>
                  <a:pt x="43" y="0"/>
                  <a:pt x="66" y="6"/>
                  <a:pt x="77" y="24"/>
                </a:cubicBezTo>
                <a:cubicBezTo>
                  <a:pt x="88" y="43"/>
                  <a:pt x="81" y="66"/>
                  <a:pt x="63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186" name="Freeform 14">
            <a:extLst>
              <a:ext uri="{FF2B5EF4-FFF2-40B4-BE49-F238E27FC236}">
                <a16:creationId xmlns:a16="http://schemas.microsoft.com/office/drawing/2014/main" id="{E7936E74-785F-4E5A-AEAD-193541F5727A}"/>
              </a:ext>
            </a:extLst>
          </p:cNvPr>
          <p:cNvSpPr>
            <a:spLocks/>
          </p:cNvSpPr>
          <p:nvPr/>
        </p:nvSpPr>
        <p:spPr bwMode="auto">
          <a:xfrm>
            <a:off x="3742986" y="3971512"/>
            <a:ext cx="227642" cy="227642"/>
          </a:xfrm>
          <a:custGeom>
            <a:avLst/>
            <a:gdLst>
              <a:gd name="T0" fmla="*/ 63 w 88"/>
              <a:gd name="T1" fmla="*/ 78 h 88"/>
              <a:gd name="T2" fmla="*/ 10 w 88"/>
              <a:gd name="T3" fmla="*/ 64 h 88"/>
              <a:gd name="T4" fmla="*/ 24 w 88"/>
              <a:gd name="T5" fmla="*/ 11 h 88"/>
              <a:gd name="T6" fmla="*/ 77 w 88"/>
              <a:gd name="T7" fmla="*/ 25 h 88"/>
              <a:gd name="T8" fmla="*/ 63 w 88"/>
              <a:gd name="T9" fmla="*/ 7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88">
                <a:moveTo>
                  <a:pt x="63" y="78"/>
                </a:moveTo>
                <a:cubicBezTo>
                  <a:pt x="44" y="88"/>
                  <a:pt x="21" y="82"/>
                  <a:pt x="10" y="64"/>
                </a:cubicBezTo>
                <a:cubicBezTo>
                  <a:pt x="0" y="45"/>
                  <a:pt x="6" y="22"/>
                  <a:pt x="24" y="11"/>
                </a:cubicBezTo>
                <a:cubicBezTo>
                  <a:pt x="43" y="0"/>
                  <a:pt x="67" y="7"/>
                  <a:pt x="77" y="25"/>
                </a:cubicBezTo>
                <a:cubicBezTo>
                  <a:pt x="88" y="44"/>
                  <a:pt x="81" y="67"/>
                  <a:pt x="63" y="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187" name="Freeform 15">
            <a:extLst>
              <a:ext uri="{FF2B5EF4-FFF2-40B4-BE49-F238E27FC236}">
                <a16:creationId xmlns:a16="http://schemas.microsoft.com/office/drawing/2014/main" id="{CDD9F9BD-E8B3-495D-A2D5-96F7BE8D4349}"/>
              </a:ext>
            </a:extLst>
          </p:cNvPr>
          <p:cNvSpPr>
            <a:spLocks/>
          </p:cNvSpPr>
          <p:nvPr/>
        </p:nvSpPr>
        <p:spPr bwMode="auto">
          <a:xfrm>
            <a:off x="3742986" y="3158939"/>
            <a:ext cx="227642" cy="227642"/>
          </a:xfrm>
          <a:custGeom>
            <a:avLst/>
            <a:gdLst>
              <a:gd name="T0" fmla="*/ 24 w 88"/>
              <a:gd name="T1" fmla="*/ 77 h 88"/>
              <a:gd name="T2" fmla="*/ 77 w 88"/>
              <a:gd name="T3" fmla="*/ 63 h 88"/>
              <a:gd name="T4" fmla="*/ 63 w 88"/>
              <a:gd name="T5" fmla="*/ 10 h 88"/>
              <a:gd name="T6" fmla="*/ 10 w 88"/>
              <a:gd name="T7" fmla="*/ 24 h 88"/>
              <a:gd name="T8" fmla="*/ 24 w 88"/>
              <a:gd name="T9" fmla="*/ 7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88">
                <a:moveTo>
                  <a:pt x="24" y="77"/>
                </a:moveTo>
                <a:cubicBezTo>
                  <a:pt x="43" y="88"/>
                  <a:pt x="67" y="81"/>
                  <a:pt x="77" y="63"/>
                </a:cubicBezTo>
                <a:cubicBezTo>
                  <a:pt x="88" y="44"/>
                  <a:pt x="81" y="21"/>
                  <a:pt x="63" y="10"/>
                </a:cubicBezTo>
                <a:cubicBezTo>
                  <a:pt x="44" y="0"/>
                  <a:pt x="21" y="6"/>
                  <a:pt x="10" y="24"/>
                </a:cubicBezTo>
                <a:cubicBezTo>
                  <a:pt x="0" y="43"/>
                  <a:pt x="6" y="66"/>
                  <a:pt x="24" y="7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188" name="Freeform 16">
            <a:extLst>
              <a:ext uri="{FF2B5EF4-FFF2-40B4-BE49-F238E27FC236}">
                <a16:creationId xmlns:a16="http://schemas.microsoft.com/office/drawing/2014/main" id="{0A6F944D-31AA-4542-A50F-FDE89FE6B031}"/>
              </a:ext>
            </a:extLst>
          </p:cNvPr>
          <p:cNvSpPr>
            <a:spLocks/>
          </p:cNvSpPr>
          <p:nvPr/>
        </p:nvSpPr>
        <p:spPr bwMode="auto">
          <a:xfrm>
            <a:off x="5164611" y="3971512"/>
            <a:ext cx="227642" cy="227642"/>
          </a:xfrm>
          <a:custGeom>
            <a:avLst/>
            <a:gdLst>
              <a:gd name="T0" fmla="*/ 24 w 88"/>
              <a:gd name="T1" fmla="*/ 78 h 88"/>
              <a:gd name="T2" fmla="*/ 77 w 88"/>
              <a:gd name="T3" fmla="*/ 64 h 88"/>
              <a:gd name="T4" fmla="*/ 63 w 88"/>
              <a:gd name="T5" fmla="*/ 11 h 88"/>
              <a:gd name="T6" fmla="*/ 10 w 88"/>
              <a:gd name="T7" fmla="*/ 25 h 88"/>
              <a:gd name="T8" fmla="*/ 24 w 88"/>
              <a:gd name="T9" fmla="*/ 7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88">
                <a:moveTo>
                  <a:pt x="24" y="78"/>
                </a:moveTo>
                <a:cubicBezTo>
                  <a:pt x="43" y="88"/>
                  <a:pt x="66" y="82"/>
                  <a:pt x="77" y="64"/>
                </a:cubicBezTo>
                <a:cubicBezTo>
                  <a:pt x="88" y="45"/>
                  <a:pt x="81" y="22"/>
                  <a:pt x="63" y="11"/>
                </a:cubicBezTo>
                <a:cubicBezTo>
                  <a:pt x="44" y="0"/>
                  <a:pt x="21" y="7"/>
                  <a:pt x="10" y="25"/>
                </a:cubicBezTo>
                <a:cubicBezTo>
                  <a:pt x="0" y="44"/>
                  <a:pt x="6" y="67"/>
                  <a:pt x="24" y="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189" name="Oval 17">
            <a:extLst>
              <a:ext uri="{FF2B5EF4-FFF2-40B4-BE49-F238E27FC236}">
                <a16:creationId xmlns:a16="http://schemas.microsoft.com/office/drawing/2014/main" id="{17BF7810-74B6-4B7E-B64B-476C8EBFD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801" y="3216981"/>
            <a:ext cx="924131" cy="924131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B5F62E6-51D7-4F0A-BEF1-1E275545E628}"/>
              </a:ext>
            </a:extLst>
          </p:cNvPr>
          <p:cNvGrpSpPr/>
          <p:nvPr/>
        </p:nvGrpSpPr>
        <p:grpSpPr>
          <a:xfrm>
            <a:off x="3410571" y="4150912"/>
            <a:ext cx="310556" cy="262315"/>
            <a:chOff x="3944938" y="1092200"/>
            <a:chExt cx="327025" cy="276225"/>
          </a:xfrm>
          <a:solidFill>
            <a:schemeClr val="bg2"/>
          </a:solidFill>
        </p:grpSpPr>
        <p:sp>
          <p:nvSpPr>
            <p:cNvPr id="191" name="Freeform 24">
              <a:extLst>
                <a:ext uri="{FF2B5EF4-FFF2-40B4-BE49-F238E27FC236}">
                  <a16:creationId xmlns:a16="http://schemas.microsoft.com/office/drawing/2014/main" id="{8C6EB994-9FF3-441E-8E72-C62606F54E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4938" y="1092200"/>
              <a:ext cx="220663" cy="276225"/>
            </a:xfrm>
            <a:custGeom>
              <a:avLst/>
              <a:gdLst>
                <a:gd name="T0" fmla="*/ 49 w 81"/>
                <a:gd name="T1" fmla="*/ 18 h 101"/>
                <a:gd name="T2" fmla="*/ 56 w 81"/>
                <a:gd name="T3" fmla="*/ 6 h 101"/>
                <a:gd name="T4" fmla="*/ 46 w 81"/>
                <a:gd name="T5" fmla="*/ 3 h 101"/>
                <a:gd name="T6" fmla="*/ 24 w 81"/>
                <a:gd name="T7" fmla="*/ 3 h 101"/>
                <a:gd name="T8" fmla="*/ 26 w 81"/>
                <a:gd name="T9" fmla="*/ 11 h 101"/>
                <a:gd name="T10" fmla="*/ 31 w 81"/>
                <a:gd name="T11" fmla="*/ 18 h 101"/>
                <a:gd name="T12" fmla="*/ 0 w 81"/>
                <a:gd name="T13" fmla="*/ 81 h 101"/>
                <a:gd name="T14" fmla="*/ 0 w 81"/>
                <a:gd name="T15" fmla="*/ 93 h 101"/>
                <a:gd name="T16" fmla="*/ 10 w 81"/>
                <a:gd name="T17" fmla="*/ 101 h 101"/>
                <a:gd name="T18" fmla="*/ 70 w 81"/>
                <a:gd name="T19" fmla="*/ 101 h 101"/>
                <a:gd name="T20" fmla="*/ 80 w 81"/>
                <a:gd name="T21" fmla="*/ 94 h 101"/>
                <a:gd name="T22" fmla="*/ 80 w 81"/>
                <a:gd name="T23" fmla="*/ 91 h 101"/>
                <a:gd name="T24" fmla="*/ 81 w 81"/>
                <a:gd name="T25" fmla="*/ 90 h 101"/>
                <a:gd name="T26" fmla="*/ 81 w 81"/>
                <a:gd name="T27" fmla="*/ 81 h 101"/>
                <a:gd name="T28" fmla="*/ 49 w 81"/>
                <a:gd name="T29" fmla="*/ 18 h 101"/>
                <a:gd name="T30" fmla="*/ 51 w 81"/>
                <a:gd name="T31" fmla="*/ 78 h 101"/>
                <a:gd name="T32" fmla="*/ 42 w 81"/>
                <a:gd name="T33" fmla="*/ 82 h 101"/>
                <a:gd name="T34" fmla="*/ 42 w 81"/>
                <a:gd name="T35" fmla="*/ 88 h 101"/>
                <a:gd name="T36" fmla="*/ 38 w 81"/>
                <a:gd name="T37" fmla="*/ 88 h 101"/>
                <a:gd name="T38" fmla="*/ 38 w 81"/>
                <a:gd name="T39" fmla="*/ 83 h 101"/>
                <a:gd name="T40" fmla="*/ 32 w 81"/>
                <a:gd name="T41" fmla="*/ 81 h 101"/>
                <a:gd name="T42" fmla="*/ 27 w 81"/>
                <a:gd name="T43" fmla="*/ 76 h 101"/>
                <a:gd name="T44" fmla="*/ 25 w 81"/>
                <a:gd name="T45" fmla="*/ 69 h 101"/>
                <a:gd name="T46" fmla="*/ 31 w 81"/>
                <a:gd name="T47" fmla="*/ 68 h 101"/>
                <a:gd name="T48" fmla="*/ 33 w 81"/>
                <a:gd name="T49" fmla="*/ 75 h 101"/>
                <a:gd name="T50" fmla="*/ 38 w 81"/>
                <a:gd name="T51" fmla="*/ 78 h 101"/>
                <a:gd name="T52" fmla="*/ 38 w 81"/>
                <a:gd name="T53" fmla="*/ 60 h 101"/>
                <a:gd name="T54" fmla="*/ 31 w 81"/>
                <a:gd name="T55" fmla="*/ 58 h 101"/>
                <a:gd name="T56" fmla="*/ 27 w 81"/>
                <a:gd name="T57" fmla="*/ 54 h 101"/>
                <a:gd name="T58" fmla="*/ 26 w 81"/>
                <a:gd name="T59" fmla="*/ 48 h 101"/>
                <a:gd name="T60" fmla="*/ 30 w 81"/>
                <a:gd name="T61" fmla="*/ 38 h 101"/>
                <a:gd name="T62" fmla="*/ 38 w 81"/>
                <a:gd name="T63" fmla="*/ 35 h 101"/>
                <a:gd name="T64" fmla="*/ 38 w 81"/>
                <a:gd name="T65" fmla="*/ 32 h 101"/>
                <a:gd name="T66" fmla="*/ 42 w 81"/>
                <a:gd name="T67" fmla="*/ 32 h 101"/>
                <a:gd name="T68" fmla="*/ 42 w 81"/>
                <a:gd name="T69" fmla="*/ 35 h 101"/>
                <a:gd name="T70" fmla="*/ 49 w 81"/>
                <a:gd name="T71" fmla="*/ 38 h 101"/>
                <a:gd name="T72" fmla="*/ 54 w 81"/>
                <a:gd name="T73" fmla="*/ 46 h 101"/>
                <a:gd name="T74" fmla="*/ 48 w 81"/>
                <a:gd name="T75" fmla="*/ 47 h 101"/>
                <a:gd name="T76" fmla="*/ 46 w 81"/>
                <a:gd name="T77" fmla="*/ 42 h 101"/>
                <a:gd name="T78" fmla="*/ 42 w 81"/>
                <a:gd name="T79" fmla="*/ 40 h 101"/>
                <a:gd name="T80" fmla="*/ 42 w 81"/>
                <a:gd name="T81" fmla="*/ 56 h 101"/>
                <a:gd name="T82" fmla="*/ 47 w 81"/>
                <a:gd name="T83" fmla="*/ 57 h 101"/>
                <a:gd name="T84" fmla="*/ 51 w 81"/>
                <a:gd name="T85" fmla="*/ 60 h 101"/>
                <a:gd name="T86" fmla="*/ 54 w 81"/>
                <a:gd name="T87" fmla="*/ 64 h 101"/>
                <a:gd name="T88" fmla="*/ 55 w 81"/>
                <a:gd name="T89" fmla="*/ 69 h 101"/>
                <a:gd name="T90" fmla="*/ 51 w 81"/>
                <a:gd name="T91" fmla="*/ 7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" h="101">
                  <a:moveTo>
                    <a:pt x="49" y="18"/>
                  </a:moveTo>
                  <a:cubicBezTo>
                    <a:pt x="50" y="14"/>
                    <a:pt x="52" y="9"/>
                    <a:pt x="56" y="6"/>
                  </a:cubicBezTo>
                  <a:cubicBezTo>
                    <a:pt x="61" y="2"/>
                    <a:pt x="52" y="2"/>
                    <a:pt x="46" y="3"/>
                  </a:cubicBezTo>
                  <a:cubicBezTo>
                    <a:pt x="40" y="4"/>
                    <a:pt x="27" y="0"/>
                    <a:pt x="24" y="3"/>
                  </a:cubicBezTo>
                  <a:cubicBezTo>
                    <a:pt x="21" y="5"/>
                    <a:pt x="22" y="9"/>
                    <a:pt x="26" y="11"/>
                  </a:cubicBezTo>
                  <a:cubicBezTo>
                    <a:pt x="28" y="12"/>
                    <a:pt x="30" y="16"/>
                    <a:pt x="31" y="18"/>
                  </a:cubicBezTo>
                  <a:cubicBezTo>
                    <a:pt x="13" y="25"/>
                    <a:pt x="0" y="51"/>
                    <a:pt x="0" y="81"/>
                  </a:cubicBezTo>
                  <a:cubicBezTo>
                    <a:pt x="0" y="85"/>
                    <a:pt x="0" y="89"/>
                    <a:pt x="0" y="93"/>
                  </a:cubicBezTo>
                  <a:cubicBezTo>
                    <a:pt x="1" y="96"/>
                    <a:pt x="4" y="101"/>
                    <a:pt x="10" y="101"/>
                  </a:cubicBezTo>
                  <a:cubicBezTo>
                    <a:pt x="18" y="101"/>
                    <a:pt x="70" y="101"/>
                    <a:pt x="70" y="101"/>
                  </a:cubicBezTo>
                  <a:cubicBezTo>
                    <a:pt x="70" y="101"/>
                    <a:pt x="78" y="101"/>
                    <a:pt x="80" y="94"/>
                  </a:cubicBezTo>
                  <a:cubicBezTo>
                    <a:pt x="80" y="93"/>
                    <a:pt x="80" y="92"/>
                    <a:pt x="80" y="91"/>
                  </a:cubicBezTo>
                  <a:cubicBezTo>
                    <a:pt x="80" y="91"/>
                    <a:pt x="80" y="91"/>
                    <a:pt x="81" y="90"/>
                  </a:cubicBezTo>
                  <a:cubicBezTo>
                    <a:pt x="81" y="87"/>
                    <a:pt x="81" y="84"/>
                    <a:pt x="81" y="81"/>
                  </a:cubicBezTo>
                  <a:cubicBezTo>
                    <a:pt x="81" y="51"/>
                    <a:pt x="67" y="25"/>
                    <a:pt x="49" y="18"/>
                  </a:cubicBezTo>
                  <a:close/>
                  <a:moveTo>
                    <a:pt x="51" y="78"/>
                  </a:moveTo>
                  <a:cubicBezTo>
                    <a:pt x="49" y="81"/>
                    <a:pt x="46" y="82"/>
                    <a:pt x="42" y="82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6" y="82"/>
                    <a:pt x="33" y="82"/>
                    <a:pt x="32" y="81"/>
                  </a:cubicBezTo>
                  <a:cubicBezTo>
                    <a:pt x="30" y="80"/>
                    <a:pt x="28" y="78"/>
                    <a:pt x="27" y="76"/>
                  </a:cubicBezTo>
                  <a:cubicBezTo>
                    <a:pt x="26" y="74"/>
                    <a:pt x="25" y="72"/>
                    <a:pt x="25" y="69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31" y="71"/>
                    <a:pt x="32" y="73"/>
                    <a:pt x="33" y="75"/>
                  </a:cubicBezTo>
                  <a:cubicBezTo>
                    <a:pt x="34" y="77"/>
                    <a:pt x="36" y="78"/>
                    <a:pt x="38" y="78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6" y="60"/>
                    <a:pt x="34" y="59"/>
                    <a:pt x="31" y="58"/>
                  </a:cubicBezTo>
                  <a:cubicBezTo>
                    <a:pt x="30" y="57"/>
                    <a:pt x="28" y="55"/>
                    <a:pt x="27" y="54"/>
                  </a:cubicBezTo>
                  <a:cubicBezTo>
                    <a:pt x="26" y="52"/>
                    <a:pt x="26" y="50"/>
                    <a:pt x="26" y="48"/>
                  </a:cubicBezTo>
                  <a:cubicBezTo>
                    <a:pt x="26" y="44"/>
                    <a:pt x="27" y="40"/>
                    <a:pt x="30" y="38"/>
                  </a:cubicBezTo>
                  <a:cubicBezTo>
                    <a:pt x="32" y="36"/>
                    <a:pt x="35" y="35"/>
                    <a:pt x="38" y="35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5" y="35"/>
                    <a:pt x="47" y="36"/>
                    <a:pt x="49" y="38"/>
                  </a:cubicBezTo>
                  <a:cubicBezTo>
                    <a:pt x="52" y="40"/>
                    <a:pt x="53" y="43"/>
                    <a:pt x="54" y="46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5"/>
                    <a:pt x="47" y="43"/>
                    <a:pt x="46" y="42"/>
                  </a:cubicBezTo>
                  <a:cubicBezTo>
                    <a:pt x="45" y="41"/>
                    <a:pt x="43" y="40"/>
                    <a:pt x="42" y="40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4" y="56"/>
                    <a:pt x="46" y="57"/>
                    <a:pt x="47" y="57"/>
                  </a:cubicBezTo>
                  <a:cubicBezTo>
                    <a:pt x="49" y="58"/>
                    <a:pt x="50" y="59"/>
                    <a:pt x="51" y="60"/>
                  </a:cubicBezTo>
                  <a:cubicBezTo>
                    <a:pt x="53" y="61"/>
                    <a:pt x="53" y="62"/>
                    <a:pt x="54" y="64"/>
                  </a:cubicBezTo>
                  <a:cubicBezTo>
                    <a:pt x="55" y="65"/>
                    <a:pt x="55" y="67"/>
                    <a:pt x="55" y="69"/>
                  </a:cubicBezTo>
                  <a:cubicBezTo>
                    <a:pt x="55" y="73"/>
                    <a:pt x="54" y="76"/>
                    <a:pt x="51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192" name="Freeform 25">
              <a:extLst>
                <a:ext uri="{FF2B5EF4-FFF2-40B4-BE49-F238E27FC236}">
                  <a16:creationId xmlns:a16="http://schemas.microsoft.com/office/drawing/2014/main" id="{0FF8536C-B2DE-4EBB-9014-CFE33D4E1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238" y="1258888"/>
              <a:ext cx="19050" cy="46038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17 h 17"/>
                <a:gd name="T4" fmla="*/ 5 w 7"/>
                <a:gd name="T5" fmla="*/ 14 h 17"/>
                <a:gd name="T6" fmla="*/ 7 w 7"/>
                <a:gd name="T7" fmla="*/ 8 h 17"/>
                <a:gd name="T8" fmla="*/ 6 w 7"/>
                <a:gd name="T9" fmla="*/ 3 h 17"/>
                <a:gd name="T10" fmla="*/ 0 w 7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4" y="16"/>
                    <a:pt x="5" y="14"/>
                  </a:cubicBezTo>
                  <a:cubicBezTo>
                    <a:pt x="6" y="12"/>
                    <a:pt x="7" y="10"/>
                    <a:pt x="7" y="8"/>
                  </a:cubicBezTo>
                  <a:cubicBezTo>
                    <a:pt x="7" y="6"/>
                    <a:pt x="7" y="5"/>
                    <a:pt x="6" y="3"/>
                  </a:cubicBezTo>
                  <a:cubicBezTo>
                    <a:pt x="5" y="2"/>
                    <a:pt x="3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193" name="Freeform 26">
              <a:extLst>
                <a:ext uri="{FF2B5EF4-FFF2-40B4-BE49-F238E27FC236}">
                  <a16:creationId xmlns:a16="http://schemas.microsoft.com/office/drawing/2014/main" id="{C64503AA-17D5-4AE4-87D3-5C28038A6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075" y="1200150"/>
              <a:ext cx="19050" cy="41275"/>
            </a:xfrm>
            <a:custGeom>
              <a:avLst/>
              <a:gdLst>
                <a:gd name="T0" fmla="*/ 0 w 7"/>
                <a:gd name="T1" fmla="*/ 7 h 15"/>
                <a:gd name="T2" fmla="*/ 2 w 7"/>
                <a:gd name="T3" fmla="*/ 12 h 15"/>
                <a:gd name="T4" fmla="*/ 7 w 7"/>
                <a:gd name="T5" fmla="*/ 15 h 15"/>
                <a:gd name="T6" fmla="*/ 7 w 7"/>
                <a:gd name="T7" fmla="*/ 0 h 15"/>
                <a:gd name="T8" fmla="*/ 2 w 7"/>
                <a:gd name="T9" fmla="*/ 2 h 15"/>
                <a:gd name="T10" fmla="*/ 0 w 7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5">
                  <a:moveTo>
                    <a:pt x="0" y="7"/>
                  </a:moveTo>
                  <a:cubicBezTo>
                    <a:pt x="0" y="9"/>
                    <a:pt x="1" y="11"/>
                    <a:pt x="2" y="12"/>
                  </a:cubicBezTo>
                  <a:cubicBezTo>
                    <a:pt x="3" y="13"/>
                    <a:pt x="5" y="14"/>
                    <a:pt x="7" y="1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4" y="1"/>
                    <a:pt x="2" y="2"/>
                  </a:cubicBezTo>
                  <a:cubicBezTo>
                    <a:pt x="1" y="4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194" name="Freeform 27">
              <a:extLst>
                <a:ext uri="{FF2B5EF4-FFF2-40B4-BE49-F238E27FC236}">
                  <a16:creationId xmlns:a16="http://schemas.microsoft.com/office/drawing/2014/main" id="{9E1A2710-E49F-4215-BEBC-A275B9641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9725" y="1258888"/>
              <a:ext cx="122238" cy="84138"/>
            </a:xfrm>
            <a:custGeom>
              <a:avLst/>
              <a:gdLst>
                <a:gd name="T0" fmla="*/ 43 w 45"/>
                <a:gd name="T1" fmla="*/ 1 h 31"/>
                <a:gd name="T2" fmla="*/ 43 w 45"/>
                <a:gd name="T3" fmla="*/ 1 h 31"/>
                <a:gd name="T4" fmla="*/ 42 w 45"/>
                <a:gd name="T5" fmla="*/ 3 h 31"/>
                <a:gd name="T6" fmla="*/ 42 w 45"/>
                <a:gd name="T7" fmla="*/ 3 h 31"/>
                <a:gd name="T8" fmla="*/ 42 w 45"/>
                <a:gd name="T9" fmla="*/ 5 h 31"/>
                <a:gd name="T10" fmla="*/ 40 w 45"/>
                <a:gd name="T11" fmla="*/ 10 h 31"/>
                <a:gd name="T12" fmla="*/ 23 w 45"/>
                <a:gd name="T13" fmla="*/ 26 h 31"/>
                <a:gd name="T14" fmla="*/ 5 w 45"/>
                <a:gd name="T15" fmla="*/ 9 h 31"/>
                <a:gd name="T16" fmla="*/ 5 w 45"/>
                <a:gd name="T17" fmla="*/ 6 h 31"/>
                <a:gd name="T18" fmla="*/ 2 w 45"/>
                <a:gd name="T19" fmla="*/ 0 h 31"/>
                <a:gd name="T20" fmla="*/ 0 w 45"/>
                <a:gd name="T21" fmla="*/ 9 h 31"/>
                <a:gd name="T22" fmla="*/ 23 w 45"/>
                <a:gd name="T23" fmla="*/ 31 h 31"/>
                <a:gd name="T24" fmla="*/ 45 w 45"/>
                <a:gd name="T25" fmla="*/ 9 h 31"/>
                <a:gd name="T26" fmla="*/ 43 w 45"/>
                <a:gd name="T27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31">
                  <a:moveTo>
                    <a:pt x="43" y="1"/>
                  </a:moveTo>
                  <a:cubicBezTo>
                    <a:pt x="43" y="1"/>
                    <a:pt x="43" y="1"/>
                    <a:pt x="43" y="1"/>
                  </a:cubicBezTo>
                  <a:cubicBezTo>
                    <a:pt x="43" y="2"/>
                    <a:pt x="43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4"/>
                    <a:pt x="42" y="4"/>
                    <a:pt x="42" y="5"/>
                  </a:cubicBezTo>
                  <a:cubicBezTo>
                    <a:pt x="42" y="7"/>
                    <a:pt x="41" y="8"/>
                    <a:pt x="40" y="10"/>
                  </a:cubicBezTo>
                  <a:cubicBezTo>
                    <a:pt x="39" y="19"/>
                    <a:pt x="32" y="26"/>
                    <a:pt x="23" y="26"/>
                  </a:cubicBezTo>
                  <a:cubicBezTo>
                    <a:pt x="13" y="26"/>
                    <a:pt x="5" y="18"/>
                    <a:pt x="5" y="9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4" y="4"/>
                    <a:pt x="3" y="2"/>
                    <a:pt x="2" y="0"/>
                  </a:cubicBezTo>
                  <a:cubicBezTo>
                    <a:pt x="1" y="3"/>
                    <a:pt x="0" y="5"/>
                    <a:pt x="0" y="9"/>
                  </a:cubicBezTo>
                  <a:cubicBezTo>
                    <a:pt x="0" y="21"/>
                    <a:pt x="10" y="31"/>
                    <a:pt x="23" y="31"/>
                  </a:cubicBezTo>
                  <a:cubicBezTo>
                    <a:pt x="35" y="31"/>
                    <a:pt x="45" y="21"/>
                    <a:pt x="45" y="9"/>
                  </a:cubicBezTo>
                  <a:cubicBezTo>
                    <a:pt x="45" y="6"/>
                    <a:pt x="44" y="3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195" name="Freeform 28">
              <a:extLst>
                <a:ext uri="{FF2B5EF4-FFF2-40B4-BE49-F238E27FC236}">
                  <a16:creationId xmlns:a16="http://schemas.microsoft.com/office/drawing/2014/main" id="{5C6AA187-2756-401F-AF26-D304A3B5A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9725" y="1282700"/>
              <a:ext cx="122238" cy="85725"/>
            </a:xfrm>
            <a:custGeom>
              <a:avLst/>
              <a:gdLst>
                <a:gd name="T0" fmla="*/ 43 w 45"/>
                <a:gd name="T1" fmla="*/ 1 h 31"/>
                <a:gd name="T2" fmla="*/ 41 w 45"/>
                <a:gd name="T3" fmla="*/ 8 h 31"/>
                <a:gd name="T4" fmla="*/ 40 w 45"/>
                <a:gd name="T5" fmla="*/ 9 h 31"/>
                <a:gd name="T6" fmla="*/ 40 w 45"/>
                <a:gd name="T7" fmla="*/ 10 h 31"/>
                <a:gd name="T8" fmla="*/ 23 w 45"/>
                <a:gd name="T9" fmla="*/ 26 h 31"/>
                <a:gd name="T10" fmla="*/ 5 w 45"/>
                <a:gd name="T11" fmla="*/ 10 h 31"/>
                <a:gd name="T12" fmla="*/ 5 w 45"/>
                <a:gd name="T13" fmla="*/ 8 h 31"/>
                <a:gd name="T14" fmla="*/ 3 w 45"/>
                <a:gd name="T15" fmla="*/ 0 h 31"/>
                <a:gd name="T16" fmla="*/ 0 w 45"/>
                <a:gd name="T17" fmla="*/ 10 h 31"/>
                <a:gd name="T18" fmla="*/ 23 w 45"/>
                <a:gd name="T19" fmla="*/ 31 h 31"/>
                <a:gd name="T20" fmla="*/ 45 w 45"/>
                <a:gd name="T21" fmla="*/ 10 h 31"/>
                <a:gd name="T22" fmla="*/ 43 w 45"/>
                <a:gd name="T23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31">
                  <a:moveTo>
                    <a:pt x="43" y="1"/>
                  </a:moveTo>
                  <a:cubicBezTo>
                    <a:pt x="43" y="3"/>
                    <a:pt x="42" y="6"/>
                    <a:pt x="41" y="8"/>
                  </a:cubicBezTo>
                  <a:cubicBezTo>
                    <a:pt x="41" y="8"/>
                    <a:pt x="40" y="9"/>
                    <a:pt x="40" y="9"/>
                  </a:cubicBezTo>
                  <a:cubicBezTo>
                    <a:pt x="40" y="9"/>
                    <a:pt x="40" y="9"/>
                    <a:pt x="40" y="10"/>
                  </a:cubicBezTo>
                  <a:cubicBezTo>
                    <a:pt x="40" y="19"/>
                    <a:pt x="32" y="26"/>
                    <a:pt x="23" y="26"/>
                  </a:cubicBezTo>
                  <a:cubicBezTo>
                    <a:pt x="13" y="26"/>
                    <a:pt x="5" y="19"/>
                    <a:pt x="5" y="10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4" y="6"/>
                    <a:pt x="3" y="3"/>
                    <a:pt x="3" y="0"/>
                  </a:cubicBezTo>
                  <a:cubicBezTo>
                    <a:pt x="1" y="3"/>
                    <a:pt x="0" y="6"/>
                    <a:pt x="0" y="10"/>
                  </a:cubicBezTo>
                  <a:cubicBezTo>
                    <a:pt x="0" y="21"/>
                    <a:pt x="10" y="31"/>
                    <a:pt x="23" y="31"/>
                  </a:cubicBezTo>
                  <a:cubicBezTo>
                    <a:pt x="35" y="31"/>
                    <a:pt x="45" y="21"/>
                    <a:pt x="45" y="10"/>
                  </a:cubicBezTo>
                  <a:cubicBezTo>
                    <a:pt x="45" y="7"/>
                    <a:pt x="44" y="4"/>
                    <a:pt x="4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196" name="Freeform 29">
              <a:extLst>
                <a:ext uri="{FF2B5EF4-FFF2-40B4-BE49-F238E27FC236}">
                  <a16:creationId xmlns:a16="http://schemas.microsoft.com/office/drawing/2014/main" id="{70316A89-04CB-4762-AE32-1E8849226B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9725" y="1192213"/>
              <a:ext cx="122238" cy="120650"/>
            </a:xfrm>
            <a:custGeom>
              <a:avLst/>
              <a:gdLst>
                <a:gd name="T0" fmla="*/ 23 w 45"/>
                <a:gd name="T1" fmla="*/ 0 h 44"/>
                <a:gd name="T2" fmla="*/ 0 w 45"/>
                <a:gd name="T3" fmla="*/ 22 h 44"/>
                <a:gd name="T4" fmla="*/ 23 w 45"/>
                <a:gd name="T5" fmla="*/ 44 h 44"/>
                <a:gd name="T6" fmla="*/ 45 w 45"/>
                <a:gd name="T7" fmla="*/ 22 h 44"/>
                <a:gd name="T8" fmla="*/ 23 w 45"/>
                <a:gd name="T9" fmla="*/ 0 h 44"/>
                <a:gd name="T10" fmla="*/ 23 w 45"/>
                <a:gd name="T11" fmla="*/ 40 h 44"/>
                <a:gd name="T12" fmla="*/ 5 w 45"/>
                <a:gd name="T13" fmla="*/ 22 h 44"/>
                <a:gd name="T14" fmla="*/ 23 w 45"/>
                <a:gd name="T15" fmla="*/ 5 h 44"/>
                <a:gd name="T16" fmla="*/ 40 w 45"/>
                <a:gd name="T17" fmla="*/ 22 h 44"/>
                <a:gd name="T18" fmla="*/ 23 w 45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4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5"/>
                    <a:pt x="10" y="44"/>
                    <a:pt x="23" y="44"/>
                  </a:cubicBezTo>
                  <a:cubicBezTo>
                    <a:pt x="35" y="44"/>
                    <a:pt x="45" y="35"/>
                    <a:pt x="45" y="22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23" y="40"/>
                  </a:moveTo>
                  <a:cubicBezTo>
                    <a:pt x="13" y="40"/>
                    <a:pt x="5" y="32"/>
                    <a:pt x="5" y="22"/>
                  </a:cubicBezTo>
                  <a:cubicBezTo>
                    <a:pt x="5" y="13"/>
                    <a:pt x="13" y="5"/>
                    <a:pt x="23" y="5"/>
                  </a:cubicBezTo>
                  <a:cubicBezTo>
                    <a:pt x="32" y="5"/>
                    <a:pt x="40" y="13"/>
                    <a:pt x="40" y="22"/>
                  </a:cubicBezTo>
                  <a:cubicBezTo>
                    <a:pt x="40" y="32"/>
                    <a:pt x="32" y="40"/>
                    <a:pt x="2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197" name="Freeform 30">
              <a:extLst>
                <a:ext uri="{FF2B5EF4-FFF2-40B4-BE49-F238E27FC236}">
                  <a16:creationId xmlns:a16="http://schemas.microsoft.com/office/drawing/2014/main" id="{B6B9C1FD-8D76-4976-BB5B-3E8DB7D61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2588" y="1220788"/>
              <a:ext cx="38100" cy="69850"/>
            </a:xfrm>
            <a:custGeom>
              <a:avLst/>
              <a:gdLst>
                <a:gd name="T0" fmla="*/ 12 w 14"/>
                <a:gd name="T1" fmla="*/ 12 h 26"/>
                <a:gd name="T2" fmla="*/ 10 w 14"/>
                <a:gd name="T3" fmla="*/ 11 h 26"/>
                <a:gd name="T4" fmla="*/ 8 w 14"/>
                <a:gd name="T5" fmla="*/ 10 h 26"/>
                <a:gd name="T6" fmla="*/ 8 w 14"/>
                <a:gd name="T7" fmla="*/ 3 h 26"/>
                <a:gd name="T8" fmla="*/ 10 w 14"/>
                <a:gd name="T9" fmla="*/ 4 h 26"/>
                <a:gd name="T10" fmla="*/ 11 w 14"/>
                <a:gd name="T11" fmla="*/ 6 h 26"/>
                <a:gd name="T12" fmla="*/ 13 w 14"/>
                <a:gd name="T13" fmla="*/ 6 h 26"/>
                <a:gd name="T14" fmla="*/ 11 w 14"/>
                <a:gd name="T15" fmla="*/ 2 h 26"/>
                <a:gd name="T16" fmla="*/ 8 w 14"/>
                <a:gd name="T17" fmla="*/ 1 h 26"/>
                <a:gd name="T18" fmla="*/ 8 w 14"/>
                <a:gd name="T19" fmla="*/ 0 h 26"/>
                <a:gd name="T20" fmla="*/ 6 w 14"/>
                <a:gd name="T21" fmla="*/ 0 h 26"/>
                <a:gd name="T22" fmla="*/ 6 w 14"/>
                <a:gd name="T23" fmla="*/ 1 h 26"/>
                <a:gd name="T24" fmla="*/ 2 w 14"/>
                <a:gd name="T25" fmla="*/ 2 h 26"/>
                <a:gd name="T26" fmla="*/ 0 w 14"/>
                <a:gd name="T27" fmla="*/ 7 h 26"/>
                <a:gd name="T28" fmla="*/ 1 w 14"/>
                <a:gd name="T29" fmla="*/ 9 h 26"/>
                <a:gd name="T30" fmla="*/ 3 w 14"/>
                <a:gd name="T31" fmla="*/ 11 h 26"/>
                <a:gd name="T32" fmla="*/ 6 w 14"/>
                <a:gd name="T33" fmla="*/ 13 h 26"/>
                <a:gd name="T34" fmla="*/ 6 w 14"/>
                <a:gd name="T35" fmla="*/ 21 h 26"/>
                <a:gd name="T36" fmla="*/ 3 w 14"/>
                <a:gd name="T37" fmla="*/ 19 h 26"/>
                <a:gd name="T38" fmla="*/ 2 w 14"/>
                <a:gd name="T39" fmla="*/ 16 h 26"/>
                <a:gd name="T40" fmla="*/ 0 w 14"/>
                <a:gd name="T41" fmla="*/ 17 h 26"/>
                <a:gd name="T42" fmla="*/ 1 w 14"/>
                <a:gd name="T43" fmla="*/ 20 h 26"/>
                <a:gd name="T44" fmla="*/ 3 w 14"/>
                <a:gd name="T45" fmla="*/ 22 h 26"/>
                <a:gd name="T46" fmla="*/ 6 w 14"/>
                <a:gd name="T47" fmla="*/ 23 h 26"/>
                <a:gd name="T48" fmla="*/ 6 w 14"/>
                <a:gd name="T49" fmla="*/ 26 h 26"/>
                <a:gd name="T50" fmla="*/ 8 w 14"/>
                <a:gd name="T51" fmla="*/ 26 h 26"/>
                <a:gd name="T52" fmla="*/ 8 w 14"/>
                <a:gd name="T53" fmla="*/ 23 h 26"/>
                <a:gd name="T54" fmla="*/ 12 w 14"/>
                <a:gd name="T55" fmla="*/ 21 h 26"/>
                <a:gd name="T56" fmla="*/ 14 w 14"/>
                <a:gd name="T57" fmla="*/ 17 h 26"/>
                <a:gd name="T58" fmla="*/ 13 w 14"/>
                <a:gd name="T59" fmla="*/ 14 h 26"/>
                <a:gd name="T60" fmla="*/ 12 w 14"/>
                <a:gd name="T61" fmla="*/ 12 h 26"/>
                <a:gd name="T62" fmla="*/ 6 w 14"/>
                <a:gd name="T63" fmla="*/ 10 h 26"/>
                <a:gd name="T64" fmla="*/ 3 w 14"/>
                <a:gd name="T65" fmla="*/ 9 h 26"/>
                <a:gd name="T66" fmla="*/ 3 w 14"/>
                <a:gd name="T67" fmla="*/ 6 h 26"/>
                <a:gd name="T68" fmla="*/ 4 w 14"/>
                <a:gd name="T69" fmla="*/ 4 h 26"/>
                <a:gd name="T70" fmla="*/ 6 w 14"/>
                <a:gd name="T71" fmla="*/ 3 h 26"/>
                <a:gd name="T72" fmla="*/ 6 w 14"/>
                <a:gd name="T73" fmla="*/ 10 h 26"/>
                <a:gd name="T74" fmla="*/ 10 w 14"/>
                <a:gd name="T75" fmla="*/ 20 h 26"/>
                <a:gd name="T76" fmla="*/ 8 w 14"/>
                <a:gd name="T77" fmla="*/ 21 h 26"/>
                <a:gd name="T78" fmla="*/ 8 w 14"/>
                <a:gd name="T79" fmla="*/ 13 h 26"/>
                <a:gd name="T80" fmla="*/ 10 w 14"/>
                <a:gd name="T81" fmla="*/ 14 h 26"/>
                <a:gd name="T82" fmla="*/ 11 w 14"/>
                <a:gd name="T83" fmla="*/ 17 h 26"/>
                <a:gd name="T84" fmla="*/ 10 w 14"/>
                <a:gd name="T85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26">
                  <a:moveTo>
                    <a:pt x="12" y="12"/>
                  </a:moveTo>
                  <a:cubicBezTo>
                    <a:pt x="12" y="12"/>
                    <a:pt x="11" y="12"/>
                    <a:pt x="10" y="11"/>
                  </a:cubicBezTo>
                  <a:cubicBezTo>
                    <a:pt x="10" y="11"/>
                    <a:pt x="9" y="11"/>
                    <a:pt x="8" y="1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9" y="3"/>
                    <a:pt x="10" y="4"/>
                  </a:cubicBezTo>
                  <a:cubicBezTo>
                    <a:pt x="10" y="5"/>
                    <a:pt x="10" y="5"/>
                    <a:pt x="11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"/>
                    <a:pt x="12" y="3"/>
                    <a:pt x="11" y="2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1" y="10"/>
                    <a:pt x="2" y="11"/>
                    <a:pt x="3" y="11"/>
                  </a:cubicBezTo>
                  <a:cubicBezTo>
                    <a:pt x="4" y="12"/>
                    <a:pt x="5" y="12"/>
                    <a:pt x="6" y="13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3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1" y="20"/>
                  </a:cubicBezTo>
                  <a:cubicBezTo>
                    <a:pt x="1" y="21"/>
                    <a:pt x="2" y="22"/>
                    <a:pt x="3" y="22"/>
                  </a:cubicBezTo>
                  <a:cubicBezTo>
                    <a:pt x="4" y="23"/>
                    <a:pt x="5" y="23"/>
                    <a:pt x="6" y="23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3"/>
                    <a:pt x="11" y="22"/>
                    <a:pt x="12" y="21"/>
                  </a:cubicBezTo>
                  <a:cubicBezTo>
                    <a:pt x="13" y="20"/>
                    <a:pt x="14" y="18"/>
                    <a:pt x="14" y="17"/>
                  </a:cubicBezTo>
                  <a:cubicBezTo>
                    <a:pt x="14" y="16"/>
                    <a:pt x="14" y="15"/>
                    <a:pt x="13" y="14"/>
                  </a:cubicBezTo>
                  <a:cubicBezTo>
                    <a:pt x="13" y="14"/>
                    <a:pt x="13" y="13"/>
                    <a:pt x="12" y="12"/>
                  </a:cubicBezTo>
                  <a:close/>
                  <a:moveTo>
                    <a:pt x="6" y="10"/>
                  </a:moveTo>
                  <a:cubicBezTo>
                    <a:pt x="5" y="10"/>
                    <a:pt x="4" y="9"/>
                    <a:pt x="3" y="9"/>
                  </a:cubicBezTo>
                  <a:cubicBezTo>
                    <a:pt x="3" y="8"/>
                    <a:pt x="3" y="7"/>
                    <a:pt x="3" y="6"/>
                  </a:cubicBezTo>
                  <a:cubicBezTo>
                    <a:pt x="3" y="6"/>
                    <a:pt x="3" y="5"/>
                    <a:pt x="4" y="4"/>
                  </a:cubicBezTo>
                  <a:cubicBezTo>
                    <a:pt x="4" y="3"/>
                    <a:pt x="5" y="3"/>
                    <a:pt x="6" y="3"/>
                  </a:cubicBezTo>
                  <a:lnTo>
                    <a:pt x="6" y="10"/>
                  </a:lnTo>
                  <a:close/>
                  <a:moveTo>
                    <a:pt x="10" y="20"/>
                  </a:moveTo>
                  <a:cubicBezTo>
                    <a:pt x="9" y="20"/>
                    <a:pt x="9" y="21"/>
                    <a:pt x="8" y="21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10" y="14"/>
                    <a:pt x="10" y="14"/>
                  </a:cubicBezTo>
                  <a:cubicBezTo>
                    <a:pt x="11" y="15"/>
                    <a:pt x="11" y="16"/>
                    <a:pt x="11" y="17"/>
                  </a:cubicBezTo>
                  <a:cubicBezTo>
                    <a:pt x="11" y="18"/>
                    <a:pt x="11" y="19"/>
                    <a:pt x="1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</p:grpSp>
      <p:sp>
        <p:nvSpPr>
          <p:cNvPr id="198" name="Freeform 39">
            <a:extLst>
              <a:ext uri="{FF2B5EF4-FFF2-40B4-BE49-F238E27FC236}">
                <a16:creationId xmlns:a16="http://schemas.microsoft.com/office/drawing/2014/main" id="{357772CE-88E0-4B87-9ED9-C198AA0AB7C7}"/>
              </a:ext>
            </a:extLst>
          </p:cNvPr>
          <p:cNvSpPr>
            <a:spLocks noEditPoints="1"/>
          </p:cNvSpPr>
          <p:nvPr/>
        </p:nvSpPr>
        <p:spPr bwMode="auto">
          <a:xfrm>
            <a:off x="3369866" y="2889842"/>
            <a:ext cx="364829" cy="307541"/>
          </a:xfrm>
          <a:custGeom>
            <a:avLst/>
            <a:gdLst>
              <a:gd name="T0" fmla="*/ 137 w 141"/>
              <a:gd name="T1" fmla="*/ 71 h 118"/>
              <a:gd name="T2" fmla="*/ 129 w 141"/>
              <a:gd name="T3" fmla="*/ 63 h 118"/>
              <a:gd name="T4" fmla="*/ 122 w 141"/>
              <a:gd name="T5" fmla="*/ 52 h 118"/>
              <a:gd name="T6" fmla="*/ 140 w 141"/>
              <a:gd name="T7" fmla="*/ 17 h 118"/>
              <a:gd name="T8" fmla="*/ 105 w 141"/>
              <a:gd name="T9" fmla="*/ 5 h 118"/>
              <a:gd name="T10" fmla="*/ 85 w 141"/>
              <a:gd name="T11" fmla="*/ 15 h 118"/>
              <a:gd name="T12" fmla="*/ 94 w 141"/>
              <a:gd name="T13" fmla="*/ 42 h 118"/>
              <a:gd name="T14" fmla="*/ 98 w 141"/>
              <a:gd name="T15" fmla="*/ 56 h 118"/>
              <a:gd name="T16" fmla="*/ 87 w 141"/>
              <a:gd name="T17" fmla="*/ 70 h 118"/>
              <a:gd name="T18" fmla="*/ 83 w 141"/>
              <a:gd name="T19" fmla="*/ 65 h 118"/>
              <a:gd name="T20" fmla="*/ 75 w 141"/>
              <a:gd name="T21" fmla="*/ 47 h 118"/>
              <a:gd name="T22" fmla="*/ 61 w 141"/>
              <a:gd name="T23" fmla="*/ 32 h 118"/>
              <a:gd name="T24" fmla="*/ 62 w 141"/>
              <a:gd name="T25" fmla="*/ 22 h 118"/>
              <a:gd name="T26" fmla="*/ 52 w 141"/>
              <a:gd name="T27" fmla="*/ 9 h 118"/>
              <a:gd name="T28" fmla="*/ 39 w 141"/>
              <a:gd name="T29" fmla="*/ 21 h 118"/>
              <a:gd name="T30" fmla="*/ 42 w 141"/>
              <a:gd name="T31" fmla="*/ 34 h 118"/>
              <a:gd name="T32" fmla="*/ 35 w 141"/>
              <a:gd name="T33" fmla="*/ 43 h 118"/>
              <a:gd name="T34" fmla="*/ 14 w 141"/>
              <a:gd name="T35" fmla="*/ 55 h 118"/>
              <a:gd name="T36" fmla="*/ 8 w 141"/>
              <a:gd name="T37" fmla="*/ 117 h 118"/>
              <a:gd name="T38" fmla="*/ 75 w 141"/>
              <a:gd name="T39" fmla="*/ 118 h 118"/>
              <a:gd name="T40" fmla="*/ 74 w 141"/>
              <a:gd name="T41" fmla="*/ 82 h 118"/>
              <a:gd name="T42" fmla="*/ 85 w 141"/>
              <a:gd name="T43" fmla="*/ 90 h 118"/>
              <a:gd name="T44" fmla="*/ 94 w 141"/>
              <a:gd name="T45" fmla="*/ 84 h 118"/>
              <a:gd name="T46" fmla="*/ 110 w 141"/>
              <a:gd name="T47" fmla="*/ 63 h 118"/>
              <a:gd name="T48" fmla="*/ 112 w 141"/>
              <a:gd name="T49" fmla="*/ 62 h 118"/>
              <a:gd name="T50" fmla="*/ 108 w 141"/>
              <a:gd name="T51" fmla="*/ 69 h 118"/>
              <a:gd name="T52" fmla="*/ 106 w 141"/>
              <a:gd name="T53" fmla="*/ 88 h 118"/>
              <a:gd name="T54" fmla="*/ 124 w 141"/>
              <a:gd name="T55" fmla="*/ 88 h 118"/>
              <a:gd name="T56" fmla="*/ 136 w 141"/>
              <a:gd name="T57" fmla="*/ 18 h 118"/>
              <a:gd name="T58" fmla="*/ 127 w 141"/>
              <a:gd name="T59" fmla="*/ 10 h 118"/>
              <a:gd name="T60" fmla="*/ 80 w 141"/>
              <a:gd name="T61" fmla="*/ 30 h 118"/>
              <a:gd name="T62" fmla="*/ 92 w 141"/>
              <a:gd name="T63" fmla="*/ 38 h 118"/>
              <a:gd name="T64" fmla="*/ 61 w 141"/>
              <a:gd name="T65" fmla="*/ 109 h 118"/>
              <a:gd name="T66" fmla="*/ 33 w 141"/>
              <a:gd name="T67" fmla="*/ 106 h 118"/>
              <a:gd name="T68" fmla="*/ 40 w 141"/>
              <a:gd name="T69" fmla="*/ 48 h 118"/>
              <a:gd name="T70" fmla="*/ 47 w 141"/>
              <a:gd name="T71" fmla="*/ 51 h 118"/>
              <a:gd name="T72" fmla="*/ 47 w 141"/>
              <a:gd name="T73" fmla="*/ 102 h 118"/>
              <a:gd name="T74" fmla="*/ 53 w 141"/>
              <a:gd name="T75" fmla="*/ 58 h 118"/>
              <a:gd name="T76" fmla="*/ 57 w 141"/>
              <a:gd name="T77" fmla="*/ 43 h 118"/>
              <a:gd name="T78" fmla="*/ 59 w 141"/>
              <a:gd name="T79" fmla="*/ 80 h 118"/>
              <a:gd name="T80" fmla="*/ 96 w 141"/>
              <a:gd name="T81" fmla="*/ 26 h 118"/>
              <a:gd name="T82" fmla="*/ 117 w 141"/>
              <a:gd name="T83" fmla="*/ 13 h 118"/>
              <a:gd name="T84" fmla="*/ 119 w 141"/>
              <a:gd name="T85" fmla="*/ 23 h 118"/>
              <a:gd name="T86" fmla="*/ 123 w 141"/>
              <a:gd name="T87" fmla="*/ 82 h 118"/>
              <a:gd name="T88" fmla="*/ 128 w 141"/>
              <a:gd name="T89" fmla="*/ 7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1" h="118">
                <a:moveTo>
                  <a:pt x="141" y="81"/>
                </a:moveTo>
                <a:cubicBezTo>
                  <a:pt x="141" y="80"/>
                  <a:pt x="140" y="80"/>
                  <a:pt x="140" y="80"/>
                </a:cubicBezTo>
                <a:cubicBezTo>
                  <a:pt x="140" y="80"/>
                  <a:pt x="138" y="71"/>
                  <a:pt x="137" y="71"/>
                </a:cubicBezTo>
                <a:cubicBezTo>
                  <a:pt x="137" y="70"/>
                  <a:pt x="137" y="70"/>
                  <a:pt x="137" y="70"/>
                </a:cubicBezTo>
                <a:cubicBezTo>
                  <a:pt x="136" y="66"/>
                  <a:pt x="129" y="64"/>
                  <a:pt x="129" y="64"/>
                </a:cubicBezTo>
                <a:cubicBezTo>
                  <a:pt x="129" y="64"/>
                  <a:pt x="129" y="63"/>
                  <a:pt x="129" y="63"/>
                </a:cubicBezTo>
                <a:cubicBezTo>
                  <a:pt x="131" y="62"/>
                  <a:pt x="127" y="62"/>
                  <a:pt x="127" y="62"/>
                </a:cubicBezTo>
                <a:cubicBezTo>
                  <a:pt x="127" y="61"/>
                  <a:pt x="122" y="59"/>
                  <a:pt x="122" y="59"/>
                </a:cubicBezTo>
                <a:cubicBezTo>
                  <a:pt x="119" y="58"/>
                  <a:pt x="122" y="52"/>
                  <a:pt x="122" y="52"/>
                </a:cubicBezTo>
                <a:cubicBezTo>
                  <a:pt x="125" y="51"/>
                  <a:pt x="123" y="47"/>
                  <a:pt x="123" y="47"/>
                </a:cubicBezTo>
                <a:cubicBezTo>
                  <a:pt x="129" y="44"/>
                  <a:pt x="130" y="37"/>
                  <a:pt x="130" y="33"/>
                </a:cubicBezTo>
                <a:cubicBezTo>
                  <a:pt x="137" y="31"/>
                  <a:pt x="141" y="24"/>
                  <a:pt x="140" y="17"/>
                </a:cubicBezTo>
                <a:cubicBezTo>
                  <a:pt x="138" y="11"/>
                  <a:pt x="133" y="6"/>
                  <a:pt x="127" y="6"/>
                </a:cubicBezTo>
                <a:cubicBezTo>
                  <a:pt x="127" y="2"/>
                  <a:pt x="127" y="0"/>
                  <a:pt x="127" y="0"/>
                </a:cubicBezTo>
                <a:cubicBezTo>
                  <a:pt x="105" y="5"/>
                  <a:pt x="105" y="5"/>
                  <a:pt x="105" y="5"/>
                </a:cubicBezTo>
                <a:cubicBezTo>
                  <a:pt x="104" y="5"/>
                  <a:pt x="104" y="5"/>
                  <a:pt x="104" y="5"/>
                </a:cubicBezTo>
                <a:cubicBezTo>
                  <a:pt x="82" y="10"/>
                  <a:pt x="82" y="10"/>
                  <a:pt x="82" y="10"/>
                </a:cubicBezTo>
                <a:cubicBezTo>
                  <a:pt x="82" y="10"/>
                  <a:pt x="83" y="12"/>
                  <a:pt x="85" y="15"/>
                </a:cubicBezTo>
                <a:cubicBezTo>
                  <a:pt x="78" y="18"/>
                  <a:pt x="75" y="25"/>
                  <a:pt x="76" y="31"/>
                </a:cubicBezTo>
                <a:cubicBezTo>
                  <a:pt x="78" y="39"/>
                  <a:pt x="86" y="44"/>
                  <a:pt x="93" y="42"/>
                </a:cubicBezTo>
                <a:cubicBezTo>
                  <a:pt x="93" y="42"/>
                  <a:pt x="94" y="42"/>
                  <a:pt x="94" y="42"/>
                </a:cubicBezTo>
                <a:cubicBezTo>
                  <a:pt x="95" y="44"/>
                  <a:pt x="98" y="48"/>
                  <a:pt x="102" y="50"/>
                </a:cubicBezTo>
                <a:cubicBezTo>
                  <a:pt x="100" y="52"/>
                  <a:pt x="99" y="56"/>
                  <a:pt x="99" y="56"/>
                </a:cubicBezTo>
                <a:cubicBezTo>
                  <a:pt x="99" y="56"/>
                  <a:pt x="99" y="56"/>
                  <a:pt x="98" y="56"/>
                </a:cubicBezTo>
                <a:cubicBezTo>
                  <a:pt x="97" y="56"/>
                  <a:pt x="95" y="59"/>
                  <a:pt x="94" y="61"/>
                </a:cubicBezTo>
                <a:cubicBezTo>
                  <a:pt x="93" y="63"/>
                  <a:pt x="91" y="67"/>
                  <a:pt x="89" y="68"/>
                </a:cubicBezTo>
                <a:cubicBezTo>
                  <a:pt x="88" y="70"/>
                  <a:pt x="88" y="69"/>
                  <a:pt x="87" y="70"/>
                </a:cubicBezTo>
                <a:cubicBezTo>
                  <a:pt x="86" y="70"/>
                  <a:pt x="86" y="73"/>
                  <a:pt x="85" y="72"/>
                </a:cubicBezTo>
                <a:cubicBezTo>
                  <a:pt x="85" y="71"/>
                  <a:pt x="83" y="69"/>
                  <a:pt x="83" y="68"/>
                </a:cubicBezTo>
                <a:cubicBezTo>
                  <a:pt x="82" y="67"/>
                  <a:pt x="83" y="67"/>
                  <a:pt x="83" y="65"/>
                </a:cubicBezTo>
                <a:cubicBezTo>
                  <a:pt x="83" y="64"/>
                  <a:pt x="83" y="64"/>
                  <a:pt x="82" y="63"/>
                </a:cubicBezTo>
                <a:cubicBezTo>
                  <a:pt x="82" y="61"/>
                  <a:pt x="80" y="57"/>
                  <a:pt x="80" y="57"/>
                </a:cubicBezTo>
                <a:cubicBezTo>
                  <a:pt x="79" y="52"/>
                  <a:pt x="75" y="47"/>
                  <a:pt x="75" y="47"/>
                </a:cubicBezTo>
                <a:cubicBezTo>
                  <a:pt x="62" y="44"/>
                  <a:pt x="62" y="44"/>
                  <a:pt x="62" y="44"/>
                </a:cubicBezTo>
                <a:cubicBezTo>
                  <a:pt x="61" y="43"/>
                  <a:pt x="58" y="41"/>
                  <a:pt x="58" y="41"/>
                </a:cubicBezTo>
                <a:cubicBezTo>
                  <a:pt x="59" y="40"/>
                  <a:pt x="61" y="32"/>
                  <a:pt x="61" y="32"/>
                </a:cubicBezTo>
                <a:cubicBezTo>
                  <a:pt x="62" y="31"/>
                  <a:pt x="62" y="25"/>
                  <a:pt x="62" y="25"/>
                </a:cubicBezTo>
                <a:cubicBezTo>
                  <a:pt x="62" y="23"/>
                  <a:pt x="61" y="25"/>
                  <a:pt x="61" y="25"/>
                </a:cubicBezTo>
                <a:cubicBezTo>
                  <a:pt x="61" y="25"/>
                  <a:pt x="62" y="23"/>
                  <a:pt x="62" y="22"/>
                </a:cubicBezTo>
                <a:cubicBezTo>
                  <a:pt x="62" y="21"/>
                  <a:pt x="62" y="18"/>
                  <a:pt x="61" y="16"/>
                </a:cubicBezTo>
                <a:cubicBezTo>
                  <a:pt x="61" y="14"/>
                  <a:pt x="59" y="13"/>
                  <a:pt x="58" y="12"/>
                </a:cubicBezTo>
                <a:cubicBezTo>
                  <a:pt x="57" y="11"/>
                  <a:pt x="55" y="9"/>
                  <a:pt x="52" y="9"/>
                </a:cubicBezTo>
                <a:cubicBezTo>
                  <a:pt x="50" y="8"/>
                  <a:pt x="49" y="8"/>
                  <a:pt x="46" y="9"/>
                </a:cubicBezTo>
                <a:cubicBezTo>
                  <a:pt x="44" y="10"/>
                  <a:pt x="42" y="12"/>
                  <a:pt x="40" y="13"/>
                </a:cubicBezTo>
                <a:cubicBezTo>
                  <a:pt x="38" y="15"/>
                  <a:pt x="38" y="19"/>
                  <a:pt x="39" y="21"/>
                </a:cubicBezTo>
                <a:cubicBezTo>
                  <a:pt x="40" y="22"/>
                  <a:pt x="40" y="26"/>
                  <a:pt x="40" y="26"/>
                </a:cubicBezTo>
                <a:cubicBezTo>
                  <a:pt x="37" y="23"/>
                  <a:pt x="39" y="30"/>
                  <a:pt x="39" y="30"/>
                </a:cubicBezTo>
                <a:cubicBezTo>
                  <a:pt x="40" y="34"/>
                  <a:pt x="42" y="34"/>
                  <a:pt x="42" y="34"/>
                </a:cubicBezTo>
                <a:cubicBezTo>
                  <a:pt x="41" y="34"/>
                  <a:pt x="42" y="39"/>
                  <a:pt x="42" y="39"/>
                </a:cubicBezTo>
                <a:cubicBezTo>
                  <a:pt x="42" y="39"/>
                  <a:pt x="38" y="42"/>
                  <a:pt x="38" y="42"/>
                </a:cubicBezTo>
                <a:cubicBezTo>
                  <a:pt x="37" y="43"/>
                  <a:pt x="35" y="43"/>
                  <a:pt x="35" y="43"/>
                </a:cubicBezTo>
                <a:cubicBezTo>
                  <a:pt x="32" y="44"/>
                  <a:pt x="22" y="45"/>
                  <a:pt x="20" y="45"/>
                </a:cubicBezTo>
                <a:cubicBezTo>
                  <a:pt x="17" y="46"/>
                  <a:pt x="16" y="51"/>
                  <a:pt x="15" y="54"/>
                </a:cubicBezTo>
                <a:cubicBezTo>
                  <a:pt x="14" y="54"/>
                  <a:pt x="14" y="55"/>
                  <a:pt x="14" y="55"/>
                </a:cubicBezTo>
                <a:cubicBezTo>
                  <a:pt x="2" y="72"/>
                  <a:pt x="1" y="76"/>
                  <a:pt x="0" y="86"/>
                </a:cubicBezTo>
                <a:cubicBezTo>
                  <a:pt x="0" y="100"/>
                  <a:pt x="4" y="118"/>
                  <a:pt x="4" y="118"/>
                </a:cubicBezTo>
                <a:cubicBezTo>
                  <a:pt x="8" y="117"/>
                  <a:pt x="8" y="117"/>
                  <a:pt x="8" y="117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0" y="118"/>
                  <a:pt x="12" y="118"/>
                  <a:pt x="12" y="118"/>
                </a:cubicBezTo>
                <a:cubicBezTo>
                  <a:pt x="75" y="118"/>
                  <a:pt x="75" y="118"/>
                  <a:pt x="75" y="118"/>
                </a:cubicBezTo>
                <a:cubicBezTo>
                  <a:pt x="75" y="114"/>
                  <a:pt x="75" y="110"/>
                  <a:pt x="75" y="107"/>
                </a:cubicBezTo>
                <a:cubicBezTo>
                  <a:pt x="74" y="105"/>
                  <a:pt x="74" y="102"/>
                  <a:pt x="74" y="98"/>
                </a:cubicBezTo>
                <a:cubicBezTo>
                  <a:pt x="73" y="94"/>
                  <a:pt x="74" y="83"/>
                  <a:pt x="74" y="82"/>
                </a:cubicBezTo>
                <a:cubicBezTo>
                  <a:pt x="74" y="82"/>
                  <a:pt x="75" y="82"/>
                  <a:pt x="75" y="82"/>
                </a:cubicBezTo>
                <a:cubicBezTo>
                  <a:pt x="76" y="82"/>
                  <a:pt x="76" y="83"/>
                  <a:pt x="77" y="85"/>
                </a:cubicBezTo>
                <a:cubicBezTo>
                  <a:pt x="78" y="86"/>
                  <a:pt x="83" y="90"/>
                  <a:pt x="85" y="90"/>
                </a:cubicBezTo>
                <a:cubicBezTo>
                  <a:pt x="87" y="90"/>
                  <a:pt x="88" y="91"/>
                  <a:pt x="90" y="90"/>
                </a:cubicBezTo>
                <a:cubicBezTo>
                  <a:pt x="91" y="89"/>
                  <a:pt x="92" y="88"/>
                  <a:pt x="93" y="87"/>
                </a:cubicBezTo>
                <a:cubicBezTo>
                  <a:pt x="94" y="86"/>
                  <a:pt x="94" y="85"/>
                  <a:pt x="94" y="84"/>
                </a:cubicBezTo>
                <a:cubicBezTo>
                  <a:pt x="95" y="82"/>
                  <a:pt x="107" y="69"/>
                  <a:pt x="107" y="67"/>
                </a:cubicBezTo>
                <a:cubicBezTo>
                  <a:pt x="107" y="67"/>
                  <a:pt x="107" y="67"/>
                  <a:pt x="107" y="66"/>
                </a:cubicBezTo>
                <a:cubicBezTo>
                  <a:pt x="107" y="64"/>
                  <a:pt x="110" y="63"/>
                  <a:pt x="110" y="63"/>
                </a:cubicBezTo>
                <a:cubicBezTo>
                  <a:pt x="110" y="63"/>
                  <a:pt x="110" y="62"/>
                  <a:pt x="110" y="62"/>
                </a:cubicBezTo>
                <a:cubicBezTo>
                  <a:pt x="111" y="61"/>
                  <a:pt x="112" y="61"/>
                  <a:pt x="113" y="60"/>
                </a:cubicBezTo>
                <a:cubicBezTo>
                  <a:pt x="113" y="61"/>
                  <a:pt x="112" y="61"/>
                  <a:pt x="112" y="62"/>
                </a:cubicBezTo>
                <a:cubicBezTo>
                  <a:pt x="112" y="62"/>
                  <a:pt x="109" y="65"/>
                  <a:pt x="109" y="66"/>
                </a:cubicBezTo>
                <a:cubicBezTo>
                  <a:pt x="109" y="66"/>
                  <a:pt x="106" y="68"/>
                  <a:pt x="108" y="68"/>
                </a:cubicBezTo>
                <a:cubicBezTo>
                  <a:pt x="108" y="68"/>
                  <a:pt x="108" y="69"/>
                  <a:pt x="108" y="69"/>
                </a:cubicBezTo>
                <a:cubicBezTo>
                  <a:pt x="108" y="69"/>
                  <a:pt x="103" y="74"/>
                  <a:pt x="104" y="77"/>
                </a:cubicBezTo>
                <a:cubicBezTo>
                  <a:pt x="104" y="77"/>
                  <a:pt x="103" y="78"/>
                  <a:pt x="103" y="78"/>
                </a:cubicBezTo>
                <a:cubicBezTo>
                  <a:pt x="104" y="79"/>
                  <a:pt x="106" y="88"/>
                  <a:pt x="106" y="88"/>
                </a:cubicBezTo>
                <a:cubicBezTo>
                  <a:pt x="106" y="88"/>
                  <a:pt x="104" y="88"/>
                  <a:pt x="105" y="89"/>
                </a:cubicBezTo>
                <a:cubicBezTo>
                  <a:pt x="105" y="90"/>
                  <a:pt x="105" y="90"/>
                  <a:pt x="105" y="90"/>
                </a:cubicBezTo>
                <a:cubicBezTo>
                  <a:pt x="105" y="90"/>
                  <a:pt x="114" y="91"/>
                  <a:pt x="124" y="88"/>
                </a:cubicBezTo>
                <a:cubicBezTo>
                  <a:pt x="134" y="87"/>
                  <a:pt x="141" y="82"/>
                  <a:pt x="141" y="82"/>
                </a:cubicBezTo>
                <a:lnTo>
                  <a:pt x="141" y="81"/>
                </a:lnTo>
                <a:close/>
                <a:moveTo>
                  <a:pt x="136" y="18"/>
                </a:moveTo>
                <a:cubicBezTo>
                  <a:pt x="137" y="23"/>
                  <a:pt x="134" y="28"/>
                  <a:pt x="130" y="29"/>
                </a:cubicBezTo>
                <a:cubicBezTo>
                  <a:pt x="128" y="24"/>
                  <a:pt x="128" y="24"/>
                  <a:pt x="128" y="24"/>
                </a:cubicBezTo>
                <a:cubicBezTo>
                  <a:pt x="128" y="20"/>
                  <a:pt x="127" y="15"/>
                  <a:pt x="127" y="10"/>
                </a:cubicBezTo>
                <a:cubicBezTo>
                  <a:pt x="131" y="11"/>
                  <a:pt x="135" y="13"/>
                  <a:pt x="136" y="18"/>
                </a:cubicBezTo>
                <a:close/>
                <a:moveTo>
                  <a:pt x="92" y="38"/>
                </a:moveTo>
                <a:cubicBezTo>
                  <a:pt x="87" y="39"/>
                  <a:pt x="82" y="36"/>
                  <a:pt x="80" y="30"/>
                </a:cubicBezTo>
                <a:cubicBezTo>
                  <a:pt x="79" y="26"/>
                  <a:pt x="82" y="21"/>
                  <a:pt x="86" y="19"/>
                </a:cubicBezTo>
                <a:cubicBezTo>
                  <a:pt x="88" y="23"/>
                  <a:pt x="90" y="28"/>
                  <a:pt x="91" y="32"/>
                </a:cubicBezTo>
                <a:cubicBezTo>
                  <a:pt x="92" y="38"/>
                  <a:pt x="92" y="38"/>
                  <a:pt x="92" y="38"/>
                </a:cubicBezTo>
                <a:cubicBezTo>
                  <a:pt x="92" y="38"/>
                  <a:pt x="92" y="38"/>
                  <a:pt x="92" y="38"/>
                </a:cubicBezTo>
                <a:close/>
                <a:moveTo>
                  <a:pt x="61" y="105"/>
                </a:moveTo>
                <a:cubicBezTo>
                  <a:pt x="61" y="107"/>
                  <a:pt x="61" y="109"/>
                  <a:pt x="61" y="109"/>
                </a:cubicBezTo>
                <a:cubicBezTo>
                  <a:pt x="61" y="109"/>
                  <a:pt x="55" y="110"/>
                  <a:pt x="52" y="109"/>
                </a:cubicBezTo>
                <a:cubicBezTo>
                  <a:pt x="52" y="109"/>
                  <a:pt x="45" y="108"/>
                  <a:pt x="44" y="109"/>
                </a:cubicBezTo>
                <a:cubicBezTo>
                  <a:pt x="44" y="109"/>
                  <a:pt x="34" y="107"/>
                  <a:pt x="33" y="106"/>
                </a:cubicBezTo>
                <a:cubicBezTo>
                  <a:pt x="33" y="106"/>
                  <a:pt x="36" y="94"/>
                  <a:pt x="39" y="91"/>
                </a:cubicBezTo>
                <a:cubicBezTo>
                  <a:pt x="39" y="91"/>
                  <a:pt x="41" y="84"/>
                  <a:pt x="41" y="77"/>
                </a:cubicBezTo>
                <a:cubicBezTo>
                  <a:pt x="41" y="77"/>
                  <a:pt x="41" y="51"/>
                  <a:pt x="40" y="48"/>
                </a:cubicBezTo>
                <a:cubicBezTo>
                  <a:pt x="40" y="48"/>
                  <a:pt x="40" y="41"/>
                  <a:pt x="42" y="40"/>
                </a:cubicBezTo>
                <a:cubicBezTo>
                  <a:pt x="42" y="40"/>
                  <a:pt x="48" y="49"/>
                  <a:pt x="51" y="49"/>
                </a:cubicBezTo>
                <a:cubicBezTo>
                  <a:pt x="51" y="49"/>
                  <a:pt x="48" y="50"/>
                  <a:pt x="47" y="51"/>
                </a:cubicBezTo>
                <a:cubicBezTo>
                  <a:pt x="51" y="55"/>
                  <a:pt x="51" y="55"/>
                  <a:pt x="51" y="55"/>
                </a:cubicBezTo>
                <a:cubicBezTo>
                  <a:pt x="51" y="55"/>
                  <a:pt x="48" y="60"/>
                  <a:pt x="48" y="62"/>
                </a:cubicBezTo>
                <a:cubicBezTo>
                  <a:pt x="48" y="62"/>
                  <a:pt x="50" y="94"/>
                  <a:pt x="47" y="102"/>
                </a:cubicBezTo>
                <a:cubicBezTo>
                  <a:pt x="53" y="108"/>
                  <a:pt x="53" y="108"/>
                  <a:pt x="53" y="108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58" y="102"/>
                  <a:pt x="61" y="70"/>
                  <a:pt x="53" y="58"/>
                </a:cubicBezTo>
                <a:cubicBezTo>
                  <a:pt x="53" y="58"/>
                  <a:pt x="52" y="52"/>
                  <a:pt x="55" y="51"/>
                </a:cubicBezTo>
                <a:cubicBezTo>
                  <a:pt x="55" y="51"/>
                  <a:pt x="53" y="49"/>
                  <a:pt x="51" y="49"/>
                </a:cubicBezTo>
                <a:cubicBezTo>
                  <a:pt x="51" y="49"/>
                  <a:pt x="57" y="46"/>
                  <a:pt x="57" y="43"/>
                </a:cubicBezTo>
                <a:cubicBezTo>
                  <a:pt x="58" y="42"/>
                  <a:pt x="58" y="42"/>
                  <a:pt x="58" y="42"/>
                </a:cubicBezTo>
                <a:cubicBezTo>
                  <a:pt x="58" y="42"/>
                  <a:pt x="59" y="51"/>
                  <a:pt x="59" y="56"/>
                </a:cubicBezTo>
                <a:cubicBezTo>
                  <a:pt x="59" y="56"/>
                  <a:pt x="59" y="78"/>
                  <a:pt x="59" y="80"/>
                </a:cubicBezTo>
                <a:cubicBezTo>
                  <a:pt x="60" y="82"/>
                  <a:pt x="61" y="92"/>
                  <a:pt x="61" y="94"/>
                </a:cubicBezTo>
                <a:cubicBezTo>
                  <a:pt x="61" y="96"/>
                  <a:pt x="62" y="103"/>
                  <a:pt x="61" y="105"/>
                </a:cubicBezTo>
                <a:close/>
                <a:moveTo>
                  <a:pt x="96" y="26"/>
                </a:moveTo>
                <a:cubicBezTo>
                  <a:pt x="95" y="21"/>
                  <a:pt x="95" y="21"/>
                  <a:pt x="95" y="21"/>
                </a:cubicBezTo>
                <a:cubicBezTo>
                  <a:pt x="95" y="20"/>
                  <a:pt x="96" y="18"/>
                  <a:pt x="97" y="18"/>
                </a:cubicBezTo>
                <a:cubicBezTo>
                  <a:pt x="117" y="13"/>
                  <a:pt x="117" y="13"/>
                  <a:pt x="117" y="13"/>
                </a:cubicBezTo>
                <a:cubicBezTo>
                  <a:pt x="118" y="13"/>
                  <a:pt x="120" y="14"/>
                  <a:pt x="120" y="16"/>
                </a:cubicBezTo>
                <a:cubicBezTo>
                  <a:pt x="121" y="20"/>
                  <a:pt x="121" y="20"/>
                  <a:pt x="121" y="20"/>
                </a:cubicBezTo>
                <a:cubicBezTo>
                  <a:pt x="121" y="21"/>
                  <a:pt x="121" y="23"/>
                  <a:pt x="119" y="23"/>
                </a:cubicBezTo>
                <a:cubicBezTo>
                  <a:pt x="99" y="28"/>
                  <a:pt x="99" y="28"/>
                  <a:pt x="99" y="28"/>
                </a:cubicBezTo>
                <a:cubicBezTo>
                  <a:pt x="98" y="28"/>
                  <a:pt x="96" y="27"/>
                  <a:pt x="96" y="26"/>
                </a:cubicBezTo>
                <a:close/>
                <a:moveTo>
                  <a:pt x="123" y="82"/>
                </a:moveTo>
                <a:cubicBezTo>
                  <a:pt x="119" y="83"/>
                  <a:pt x="116" y="81"/>
                  <a:pt x="115" y="77"/>
                </a:cubicBezTo>
                <a:cubicBezTo>
                  <a:pt x="114" y="74"/>
                  <a:pt x="116" y="70"/>
                  <a:pt x="120" y="70"/>
                </a:cubicBezTo>
                <a:cubicBezTo>
                  <a:pt x="123" y="69"/>
                  <a:pt x="127" y="71"/>
                  <a:pt x="128" y="75"/>
                </a:cubicBezTo>
                <a:cubicBezTo>
                  <a:pt x="128" y="78"/>
                  <a:pt x="126" y="82"/>
                  <a:pt x="123" y="8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770550DD-8019-49CE-8A84-929A67F9780B}"/>
              </a:ext>
            </a:extLst>
          </p:cNvPr>
          <p:cNvGrpSpPr/>
          <p:nvPr/>
        </p:nvGrpSpPr>
        <p:grpSpPr>
          <a:xfrm>
            <a:off x="5426171" y="4169002"/>
            <a:ext cx="274375" cy="290959"/>
            <a:chOff x="8320088" y="1933575"/>
            <a:chExt cx="288925" cy="306388"/>
          </a:xfrm>
          <a:solidFill>
            <a:schemeClr val="bg2"/>
          </a:solidFill>
        </p:grpSpPr>
        <p:sp>
          <p:nvSpPr>
            <p:cNvPr id="200" name="Oval 40">
              <a:extLst>
                <a:ext uri="{FF2B5EF4-FFF2-40B4-BE49-F238E27FC236}">
                  <a16:creationId xmlns:a16="http://schemas.microsoft.com/office/drawing/2014/main" id="{F78EBAF3-C223-4FCB-8BBE-A214A8AE1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0263" y="2122488"/>
              <a:ext cx="66675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01" name="Freeform 41">
              <a:extLst>
                <a:ext uri="{FF2B5EF4-FFF2-40B4-BE49-F238E27FC236}">
                  <a16:creationId xmlns:a16="http://schemas.microsoft.com/office/drawing/2014/main" id="{88D0B19D-CD2C-429E-9689-D39FE2A8B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0088" y="2012950"/>
              <a:ext cx="288925" cy="227013"/>
            </a:xfrm>
            <a:custGeom>
              <a:avLst/>
              <a:gdLst>
                <a:gd name="T0" fmla="*/ 106 w 106"/>
                <a:gd name="T1" fmla="*/ 26 h 83"/>
                <a:gd name="T2" fmla="*/ 97 w 106"/>
                <a:gd name="T3" fmla="*/ 13 h 83"/>
                <a:gd name="T4" fmla="*/ 90 w 106"/>
                <a:gd name="T5" fmla="*/ 16 h 83"/>
                <a:gd name="T6" fmla="*/ 83 w 106"/>
                <a:gd name="T7" fmla="*/ 13 h 83"/>
                <a:gd name="T8" fmla="*/ 74 w 106"/>
                <a:gd name="T9" fmla="*/ 26 h 83"/>
                <a:gd name="T10" fmla="*/ 86 w 106"/>
                <a:gd name="T11" fmla="*/ 26 h 83"/>
                <a:gd name="T12" fmla="*/ 90 w 106"/>
                <a:gd name="T13" fmla="*/ 42 h 83"/>
                <a:gd name="T14" fmla="*/ 77 w 106"/>
                <a:gd name="T15" fmla="*/ 67 h 83"/>
                <a:gd name="T16" fmla="*/ 71 w 106"/>
                <a:gd name="T17" fmla="*/ 63 h 83"/>
                <a:gd name="T18" fmla="*/ 60 w 106"/>
                <a:gd name="T19" fmla="*/ 68 h 83"/>
                <a:gd name="T20" fmla="*/ 49 w 106"/>
                <a:gd name="T21" fmla="*/ 63 h 83"/>
                <a:gd name="T22" fmla="*/ 43 w 106"/>
                <a:gd name="T23" fmla="*/ 67 h 83"/>
                <a:gd name="T24" fmla="*/ 30 w 106"/>
                <a:gd name="T25" fmla="*/ 41 h 83"/>
                <a:gd name="T26" fmla="*/ 34 w 106"/>
                <a:gd name="T27" fmla="*/ 26 h 83"/>
                <a:gd name="T28" fmla="*/ 64 w 106"/>
                <a:gd name="T29" fmla="*/ 26 h 83"/>
                <a:gd name="T30" fmla="*/ 47 w 106"/>
                <a:gd name="T31" fmla="*/ 0 h 83"/>
                <a:gd name="T32" fmla="*/ 32 w 106"/>
                <a:gd name="T33" fmla="*/ 6 h 83"/>
                <a:gd name="T34" fmla="*/ 18 w 106"/>
                <a:gd name="T35" fmla="*/ 0 h 83"/>
                <a:gd name="T36" fmla="*/ 0 w 106"/>
                <a:gd name="T37" fmla="*/ 26 h 83"/>
                <a:gd name="T38" fmla="*/ 25 w 106"/>
                <a:gd name="T39" fmla="*/ 26 h 83"/>
                <a:gd name="T40" fmla="*/ 22 w 106"/>
                <a:gd name="T41" fmla="*/ 41 h 83"/>
                <a:gd name="T42" fmla="*/ 38 w 106"/>
                <a:gd name="T43" fmla="*/ 74 h 83"/>
                <a:gd name="T44" fmla="*/ 35 w 106"/>
                <a:gd name="T45" fmla="*/ 83 h 83"/>
                <a:gd name="T46" fmla="*/ 85 w 106"/>
                <a:gd name="T47" fmla="*/ 83 h 83"/>
                <a:gd name="T48" fmla="*/ 82 w 106"/>
                <a:gd name="T49" fmla="*/ 74 h 83"/>
                <a:gd name="T50" fmla="*/ 98 w 106"/>
                <a:gd name="T51" fmla="*/ 42 h 83"/>
                <a:gd name="T52" fmla="*/ 95 w 106"/>
                <a:gd name="T53" fmla="*/ 26 h 83"/>
                <a:gd name="T54" fmla="*/ 106 w 106"/>
                <a:gd name="T55" fmla="*/ 2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83">
                  <a:moveTo>
                    <a:pt x="106" y="26"/>
                  </a:moveTo>
                  <a:cubicBezTo>
                    <a:pt x="106" y="21"/>
                    <a:pt x="102" y="16"/>
                    <a:pt x="97" y="13"/>
                  </a:cubicBezTo>
                  <a:cubicBezTo>
                    <a:pt x="95" y="15"/>
                    <a:pt x="93" y="16"/>
                    <a:pt x="90" y="16"/>
                  </a:cubicBezTo>
                  <a:cubicBezTo>
                    <a:pt x="87" y="16"/>
                    <a:pt x="84" y="15"/>
                    <a:pt x="83" y="13"/>
                  </a:cubicBezTo>
                  <a:cubicBezTo>
                    <a:pt x="78" y="16"/>
                    <a:pt x="74" y="21"/>
                    <a:pt x="74" y="2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8" y="31"/>
                    <a:pt x="90" y="36"/>
                    <a:pt x="90" y="42"/>
                  </a:cubicBezTo>
                  <a:cubicBezTo>
                    <a:pt x="90" y="52"/>
                    <a:pt x="85" y="61"/>
                    <a:pt x="77" y="67"/>
                  </a:cubicBezTo>
                  <a:cubicBezTo>
                    <a:pt x="76" y="65"/>
                    <a:pt x="73" y="64"/>
                    <a:pt x="71" y="63"/>
                  </a:cubicBezTo>
                  <a:cubicBezTo>
                    <a:pt x="68" y="66"/>
                    <a:pt x="65" y="68"/>
                    <a:pt x="60" y="68"/>
                  </a:cubicBezTo>
                  <a:cubicBezTo>
                    <a:pt x="56" y="68"/>
                    <a:pt x="52" y="66"/>
                    <a:pt x="49" y="63"/>
                  </a:cubicBezTo>
                  <a:cubicBezTo>
                    <a:pt x="47" y="64"/>
                    <a:pt x="45" y="65"/>
                    <a:pt x="43" y="67"/>
                  </a:cubicBezTo>
                  <a:cubicBezTo>
                    <a:pt x="35" y="61"/>
                    <a:pt x="30" y="52"/>
                    <a:pt x="30" y="41"/>
                  </a:cubicBezTo>
                  <a:cubicBezTo>
                    <a:pt x="30" y="36"/>
                    <a:pt x="31" y="31"/>
                    <a:pt x="34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3" y="15"/>
                    <a:pt x="56" y="5"/>
                    <a:pt x="47" y="0"/>
                  </a:cubicBezTo>
                  <a:cubicBezTo>
                    <a:pt x="43" y="4"/>
                    <a:pt x="38" y="6"/>
                    <a:pt x="32" y="6"/>
                  </a:cubicBezTo>
                  <a:cubicBezTo>
                    <a:pt x="27" y="6"/>
                    <a:pt x="22" y="4"/>
                    <a:pt x="18" y="0"/>
                  </a:cubicBezTo>
                  <a:cubicBezTo>
                    <a:pt x="8" y="5"/>
                    <a:pt x="1" y="15"/>
                    <a:pt x="0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3" y="31"/>
                    <a:pt x="22" y="36"/>
                    <a:pt x="22" y="41"/>
                  </a:cubicBezTo>
                  <a:cubicBezTo>
                    <a:pt x="22" y="55"/>
                    <a:pt x="28" y="67"/>
                    <a:pt x="38" y="74"/>
                  </a:cubicBezTo>
                  <a:cubicBezTo>
                    <a:pt x="37" y="77"/>
                    <a:pt x="36" y="80"/>
                    <a:pt x="3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0"/>
                    <a:pt x="84" y="77"/>
                    <a:pt x="82" y="74"/>
                  </a:cubicBezTo>
                  <a:cubicBezTo>
                    <a:pt x="92" y="67"/>
                    <a:pt x="98" y="55"/>
                    <a:pt x="98" y="42"/>
                  </a:cubicBezTo>
                  <a:cubicBezTo>
                    <a:pt x="98" y="36"/>
                    <a:pt x="97" y="31"/>
                    <a:pt x="95" y="26"/>
                  </a:cubicBezTo>
                  <a:lnTo>
                    <a:pt x="106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02" name="Oval 42">
              <a:extLst>
                <a:ext uri="{FF2B5EF4-FFF2-40B4-BE49-F238E27FC236}">
                  <a16:creationId xmlns:a16="http://schemas.microsoft.com/office/drawing/2014/main" id="{22D075EE-449D-4F1F-8ACB-31C1654D2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3925" y="20081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03" name="Oval 43">
              <a:extLst>
                <a:ext uri="{FF2B5EF4-FFF2-40B4-BE49-F238E27FC236}">
                  <a16:creationId xmlns:a16="http://schemas.microsoft.com/office/drawing/2014/main" id="{48A7FDF6-62FD-4585-B676-85FB31D19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6125" y="1933575"/>
              <a:ext cx="84138" cy="85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EB4E42F-505E-45C9-B2DB-71B9902C44A1}"/>
              </a:ext>
            </a:extLst>
          </p:cNvPr>
          <p:cNvGrpSpPr/>
          <p:nvPr/>
        </p:nvGrpSpPr>
        <p:grpSpPr>
          <a:xfrm>
            <a:off x="4498272" y="4747082"/>
            <a:ext cx="135680" cy="275883"/>
            <a:chOff x="7043738" y="1851747"/>
            <a:chExt cx="142875" cy="290513"/>
          </a:xfrm>
          <a:solidFill>
            <a:schemeClr val="bg2"/>
          </a:solidFill>
        </p:grpSpPr>
        <p:sp>
          <p:nvSpPr>
            <p:cNvPr id="205" name="Freeform 44">
              <a:extLst>
                <a:ext uri="{FF2B5EF4-FFF2-40B4-BE49-F238E27FC236}">
                  <a16:creationId xmlns:a16="http://schemas.microsoft.com/office/drawing/2014/main" id="{ACB8287B-E787-4773-A95E-A0741117A8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4850" y="1891434"/>
              <a:ext cx="123825" cy="215900"/>
            </a:xfrm>
            <a:custGeom>
              <a:avLst/>
              <a:gdLst>
                <a:gd name="T0" fmla="*/ 28 w 45"/>
                <a:gd name="T1" fmla="*/ 36 h 79"/>
                <a:gd name="T2" fmla="*/ 45 w 45"/>
                <a:gd name="T3" fmla="*/ 13 h 79"/>
                <a:gd name="T4" fmla="*/ 45 w 45"/>
                <a:gd name="T5" fmla="*/ 0 h 79"/>
                <a:gd name="T6" fmla="*/ 41 w 45"/>
                <a:gd name="T7" fmla="*/ 0 h 79"/>
                <a:gd name="T8" fmla="*/ 4 w 45"/>
                <a:gd name="T9" fmla="*/ 0 h 79"/>
                <a:gd name="T10" fmla="*/ 0 w 45"/>
                <a:gd name="T11" fmla="*/ 0 h 79"/>
                <a:gd name="T12" fmla="*/ 0 w 45"/>
                <a:gd name="T13" fmla="*/ 13 h 79"/>
                <a:gd name="T14" fmla="*/ 0 w 45"/>
                <a:gd name="T15" fmla="*/ 13 h 79"/>
                <a:gd name="T16" fmla="*/ 18 w 45"/>
                <a:gd name="T17" fmla="*/ 36 h 79"/>
                <a:gd name="T18" fmla="*/ 20 w 45"/>
                <a:gd name="T19" fmla="*/ 40 h 79"/>
                <a:gd name="T20" fmla="*/ 19 w 45"/>
                <a:gd name="T21" fmla="*/ 42 h 79"/>
                <a:gd name="T22" fmla="*/ 0 w 45"/>
                <a:gd name="T23" fmla="*/ 66 h 79"/>
                <a:gd name="T24" fmla="*/ 0 w 45"/>
                <a:gd name="T25" fmla="*/ 66 h 79"/>
                <a:gd name="T26" fmla="*/ 0 w 45"/>
                <a:gd name="T27" fmla="*/ 79 h 79"/>
                <a:gd name="T28" fmla="*/ 4 w 45"/>
                <a:gd name="T29" fmla="*/ 79 h 79"/>
                <a:gd name="T30" fmla="*/ 41 w 45"/>
                <a:gd name="T31" fmla="*/ 79 h 79"/>
                <a:gd name="T32" fmla="*/ 45 w 45"/>
                <a:gd name="T33" fmla="*/ 79 h 79"/>
                <a:gd name="T34" fmla="*/ 45 w 45"/>
                <a:gd name="T35" fmla="*/ 66 h 79"/>
                <a:gd name="T36" fmla="*/ 26 w 45"/>
                <a:gd name="T37" fmla="*/ 42 h 79"/>
                <a:gd name="T38" fmla="*/ 25 w 45"/>
                <a:gd name="T39" fmla="*/ 40 h 79"/>
                <a:gd name="T40" fmla="*/ 28 w 45"/>
                <a:gd name="T41" fmla="*/ 36 h 79"/>
                <a:gd name="T42" fmla="*/ 7 w 45"/>
                <a:gd name="T43" fmla="*/ 66 h 79"/>
                <a:gd name="T44" fmla="*/ 7 w 45"/>
                <a:gd name="T45" fmla="*/ 64 h 79"/>
                <a:gd name="T46" fmla="*/ 7 w 45"/>
                <a:gd name="T47" fmla="*/ 64 h 79"/>
                <a:gd name="T48" fmla="*/ 20 w 45"/>
                <a:gd name="T49" fmla="*/ 48 h 79"/>
                <a:gd name="T50" fmla="*/ 7 w 45"/>
                <a:gd name="T51" fmla="*/ 66 h 79"/>
                <a:gd name="T52" fmla="*/ 38 w 45"/>
                <a:gd name="T53" fmla="*/ 64 h 79"/>
                <a:gd name="T54" fmla="*/ 38 w 45"/>
                <a:gd name="T55" fmla="*/ 65 h 79"/>
                <a:gd name="T56" fmla="*/ 25 w 45"/>
                <a:gd name="T57" fmla="*/ 48 h 79"/>
                <a:gd name="T58" fmla="*/ 38 w 45"/>
                <a:gd name="T59" fmla="*/ 64 h 79"/>
                <a:gd name="T60" fmla="*/ 20 w 45"/>
                <a:gd name="T61" fmla="*/ 21 h 79"/>
                <a:gd name="T62" fmla="*/ 9 w 45"/>
                <a:gd name="T63" fmla="*/ 23 h 79"/>
                <a:gd name="T64" fmla="*/ 7 w 45"/>
                <a:gd name="T65" fmla="*/ 14 h 79"/>
                <a:gd name="T66" fmla="*/ 7 w 45"/>
                <a:gd name="T67" fmla="*/ 14 h 79"/>
                <a:gd name="T68" fmla="*/ 7 w 45"/>
                <a:gd name="T69" fmla="*/ 5 h 79"/>
                <a:gd name="T70" fmla="*/ 9 w 45"/>
                <a:gd name="T71" fmla="*/ 5 h 79"/>
                <a:gd name="T72" fmla="*/ 36 w 45"/>
                <a:gd name="T73" fmla="*/ 5 h 79"/>
                <a:gd name="T74" fmla="*/ 38 w 45"/>
                <a:gd name="T75" fmla="*/ 5 h 79"/>
                <a:gd name="T76" fmla="*/ 38 w 45"/>
                <a:gd name="T77" fmla="*/ 14 h 79"/>
                <a:gd name="T78" fmla="*/ 37 w 45"/>
                <a:gd name="T79" fmla="*/ 19 h 79"/>
                <a:gd name="T80" fmla="*/ 28 w 45"/>
                <a:gd name="T81" fmla="*/ 22 h 79"/>
                <a:gd name="T82" fmla="*/ 20 w 45"/>
                <a:gd name="T83" fmla="*/ 2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" h="79">
                  <a:moveTo>
                    <a:pt x="28" y="36"/>
                  </a:moveTo>
                  <a:cubicBezTo>
                    <a:pt x="37" y="34"/>
                    <a:pt x="45" y="24"/>
                    <a:pt x="45" y="1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4"/>
                    <a:pt x="8" y="34"/>
                    <a:pt x="18" y="36"/>
                  </a:cubicBezTo>
                  <a:cubicBezTo>
                    <a:pt x="19" y="37"/>
                    <a:pt x="20" y="38"/>
                    <a:pt x="20" y="40"/>
                  </a:cubicBezTo>
                  <a:cubicBezTo>
                    <a:pt x="20" y="41"/>
                    <a:pt x="20" y="41"/>
                    <a:pt x="19" y="42"/>
                  </a:cubicBezTo>
                  <a:cubicBezTo>
                    <a:pt x="8" y="44"/>
                    <a:pt x="0" y="54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54"/>
                    <a:pt x="37" y="44"/>
                    <a:pt x="26" y="42"/>
                  </a:cubicBezTo>
                  <a:cubicBezTo>
                    <a:pt x="26" y="41"/>
                    <a:pt x="25" y="41"/>
                    <a:pt x="25" y="40"/>
                  </a:cubicBezTo>
                  <a:cubicBezTo>
                    <a:pt x="25" y="38"/>
                    <a:pt x="26" y="37"/>
                    <a:pt x="28" y="36"/>
                  </a:cubicBezTo>
                  <a:close/>
                  <a:moveTo>
                    <a:pt x="7" y="66"/>
                  </a:moveTo>
                  <a:cubicBezTo>
                    <a:pt x="7" y="64"/>
                    <a:pt x="7" y="64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56"/>
                    <a:pt x="13" y="49"/>
                    <a:pt x="20" y="48"/>
                  </a:cubicBezTo>
                  <a:cubicBezTo>
                    <a:pt x="20" y="51"/>
                    <a:pt x="18" y="59"/>
                    <a:pt x="7" y="66"/>
                  </a:cubicBezTo>
                  <a:close/>
                  <a:moveTo>
                    <a:pt x="38" y="64"/>
                  </a:moveTo>
                  <a:cubicBezTo>
                    <a:pt x="38" y="65"/>
                    <a:pt x="38" y="65"/>
                    <a:pt x="38" y="65"/>
                  </a:cubicBezTo>
                  <a:cubicBezTo>
                    <a:pt x="33" y="62"/>
                    <a:pt x="24" y="55"/>
                    <a:pt x="25" y="48"/>
                  </a:cubicBezTo>
                  <a:cubicBezTo>
                    <a:pt x="32" y="49"/>
                    <a:pt x="38" y="56"/>
                    <a:pt x="38" y="64"/>
                  </a:cubicBezTo>
                  <a:close/>
                  <a:moveTo>
                    <a:pt x="20" y="21"/>
                  </a:moveTo>
                  <a:cubicBezTo>
                    <a:pt x="15" y="19"/>
                    <a:pt x="11" y="21"/>
                    <a:pt x="9" y="23"/>
                  </a:cubicBezTo>
                  <a:cubicBezTo>
                    <a:pt x="8" y="20"/>
                    <a:pt x="7" y="17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6"/>
                    <a:pt x="38" y="17"/>
                    <a:pt x="37" y="19"/>
                  </a:cubicBezTo>
                  <a:cubicBezTo>
                    <a:pt x="35" y="19"/>
                    <a:pt x="30" y="21"/>
                    <a:pt x="28" y="22"/>
                  </a:cubicBezTo>
                  <a:cubicBezTo>
                    <a:pt x="26" y="23"/>
                    <a:pt x="26" y="24"/>
                    <a:pt x="2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06" name="Freeform 45">
              <a:extLst>
                <a:ext uri="{FF2B5EF4-FFF2-40B4-BE49-F238E27FC236}">
                  <a16:creationId xmlns:a16="http://schemas.microsoft.com/office/drawing/2014/main" id="{7C28499B-89BA-4372-B974-45D53C2AE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738" y="2115272"/>
              <a:ext cx="142875" cy="26988"/>
            </a:xfrm>
            <a:custGeom>
              <a:avLst/>
              <a:gdLst>
                <a:gd name="T0" fmla="*/ 49 w 52"/>
                <a:gd name="T1" fmla="*/ 0 h 10"/>
                <a:gd name="T2" fmla="*/ 3 w 52"/>
                <a:gd name="T3" fmla="*/ 0 h 10"/>
                <a:gd name="T4" fmla="*/ 0 w 52"/>
                <a:gd name="T5" fmla="*/ 5 h 10"/>
                <a:gd name="T6" fmla="*/ 3 w 52"/>
                <a:gd name="T7" fmla="*/ 10 h 10"/>
                <a:gd name="T8" fmla="*/ 49 w 52"/>
                <a:gd name="T9" fmla="*/ 10 h 10"/>
                <a:gd name="T10" fmla="*/ 52 w 52"/>
                <a:gd name="T11" fmla="*/ 5 h 10"/>
                <a:gd name="T12" fmla="*/ 49 w 52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0">
                  <a:moveTo>
                    <a:pt x="4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8"/>
                    <a:pt x="1" y="10"/>
                    <a:pt x="3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10"/>
                    <a:pt x="52" y="8"/>
                    <a:pt x="52" y="5"/>
                  </a:cubicBezTo>
                  <a:cubicBezTo>
                    <a:pt x="52" y="2"/>
                    <a:pt x="51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07" name="Freeform 46">
              <a:extLst>
                <a:ext uri="{FF2B5EF4-FFF2-40B4-BE49-F238E27FC236}">
                  <a16:creationId xmlns:a16="http://schemas.microsoft.com/office/drawing/2014/main" id="{98275109-FD7F-42D3-9060-AD9713315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738" y="1851747"/>
              <a:ext cx="142875" cy="28575"/>
            </a:xfrm>
            <a:custGeom>
              <a:avLst/>
              <a:gdLst>
                <a:gd name="T0" fmla="*/ 3 w 52"/>
                <a:gd name="T1" fmla="*/ 10 h 10"/>
                <a:gd name="T2" fmla="*/ 49 w 52"/>
                <a:gd name="T3" fmla="*/ 10 h 10"/>
                <a:gd name="T4" fmla="*/ 52 w 52"/>
                <a:gd name="T5" fmla="*/ 5 h 10"/>
                <a:gd name="T6" fmla="*/ 49 w 52"/>
                <a:gd name="T7" fmla="*/ 0 h 10"/>
                <a:gd name="T8" fmla="*/ 3 w 52"/>
                <a:gd name="T9" fmla="*/ 0 h 10"/>
                <a:gd name="T10" fmla="*/ 0 w 52"/>
                <a:gd name="T11" fmla="*/ 5 h 10"/>
                <a:gd name="T12" fmla="*/ 3 w 5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0">
                  <a:moveTo>
                    <a:pt x="3" y="10"/>
                  </a:moveTo>
                  <a:cubicBezTo>
                    <a:pt x="49" y="10"/>
                    <a:pt x="49" y="10"/>
                    <a:pt x="49" y="10"/>
                  </a:cubicBezTo>
                  <a:cubicBezTo>
                    <a:pt x="51" y="10"/>
                    <a:pt x="52" y="8"/>
                    <a:pt x="52" y="5"/>
                  </a:cubicBezTo>
                  <a:cubicBezTo>
                    <a:pt x="52" y="2"/>
                    <a:pt x="51" y="0"/>
                    <a:pt x="4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8"/>
                    <a:pt x="1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55211BB1-C705-4CE3-BE09-64000D09A24B}"/>
              </a:ext>
            </a:extLst>
          </p:cNvPr>
          <p:cNvGrpSpPr/>
          <p:nvPr/>
        </p:nvGrpSpPr>
        <p:grpSpPr>
          <a:xfrm>
            <a:off x="4383698" y="2284557"/>
            <a:ext cx="364829" cy="364829"/>
            <a:chOff x="5907088" y="3236913"/>
            <a:chExt cx="384176" cy="384176"/>
          </a:xfrm>
          <a:solidFill>
            <a:schemeClr val="bg2"/>
          </a:solidFill>
        </p:grpSpPr>
        <p:sp>
          <p:nvSpPr>
            <p:cNvPr id="209" name="Freeform 50">
              <a:extLst>
                <a:ext uri="{FF2B5EF4-FFF2-40B4-BE49-F238E27FC236}">
                  <a16:creationId xmlns:a16="http://schemas.microsoft.com/office/drawing/2014/main" id="{57654804-B7B1-40C1-BF64-8FF845405B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3926" y="3330576"/>
              <a:ext cx="187325" cy="290513"/>
            </a:xfrm>
            <a:custGeom>
              <a:avLst/>
              <a:gdLst>
                <a:gd name="T0" fmla="*/ 61 w 67"/>
                <a:gd name="T1" fmla="*/ 15 h 105"/>
                <a:gd name="T2" fmla="*/ 34 w 67"/>
                <a:gd name="T3" fmla="*/ 0 h 105"/>
                <a:gd name="T4" fmla="*/ 7 w 67"/>
                <a:gd name="T5" fmla="*/ 15 h 105"/>
                <a:gd name="T6" fmla="*/ 1 w 67"/>
                <a:gd name="T7" fmla="*/ 40 h 105"/>
                <a:gd name="T8" fmla="*/ 11 w 67"/>
                <a:gd name="T9" fmla="*/ 61 h 105"/>
                <a:gd name="T10" fmla="*/ 11 w 67"/>
                <a:gd name="T11" fmla="*/ 61 h 105"/>
                <a:gd name="T12" fmla="*/ 16 w 67"/>
                <a:gd name="T13" fmla="*/ 78 h 105"/>
                <a:gd name="T14" fmla="*/ 19 w 67"/>
                <a:gd name="T15" fmla="*/ 101 h 105"/>
                <a:gd name="T16" fmla="*/ 21 w 67"/>
                <a:gd name="T17" fmla="*/ 102 h 105"/>
                <a:gd name="T18" fmla="*/ 33 w 67"/>
                <a:gd name="T19" fmla="*/ 105 h 105"/>
                <a:gd name="T20" fmla="*/ 47 w 67"/>
                <a:gd name="T21" fmla="*/ 102 h 105"/>
                <a:gd name="T22" fmla="*/ 51 w 67"/>
                <a:gd name="T23" fmla="*/ 93 h 105"/>
                <a:gd name="T24" fmla="*/ 53 w 67"/>
                <a:gd name="T25" fmla="*/ 71 h 105"/>
                <a:gd name="T26" fmla="*/ 57 w 67"/>
                <a:gd name="T27" fmla="*/ 61 h 105"/>
                <a:gd name="T28" fmla="*/ 63 w 67"/>
                <a:gd name="T29" fmla="*/ 51 h 105"/>
                <a:gd name="T30" fmla="*/ 66 w 67"/>
                <a:gd name="T31" fmla="*/ 29 h 105"/>
                <a:gd name="T32" fmla="*/ 23 w 67"/>
                <a:gd name="T33" fmla="*/ 30 h 105"/>
                <a:gd name="T34" fmla="*/ 22 w 67"/>
                <a:gd name="T35" fmla="*/ 30 h 105"/>
                <a:gd name="T36" fmla="*/ 26 w 67"/>
                <a:gd name="T37" fmla="*/ 29 h 105"/>
                <a:gd name="T38" fmla="*/ 29 w 67"/>
                <a:gd name="T39" fmla="*/ 28 h 105"/>
                <a:gd name="T40" fmla="*/ 33 w 67"/>
                <a:gd name="T41" fmla="*/ 29 h 105"/>
                <a:gd name="T42" fmla="*/ 34 w 67"/>
                <a:gd name="T43" fmla="*/ 27 h 105"/>
                <a:gd name="T44" fmla="*/ 36 w 67"/>
                <a:gd name="T45" fmla="*/ 31 h 105"/>
                <a:gd name="T46" fmla="*/ 37 w 67"/>
                <a:gd name="T47" fmla="*/ 31 h 105"/>
                <a:gd name="T48" fmla="*/ 42 w 67"/>
                <a:gd name="T49" fmla="*/ 28 h 105"/>
                <a:gd name="T50" fmla="*/ 33 w 67"/>
                <a:gd name="T51" fmla="*/ 56 h 105"/>
                <a:gd name="T52" fmla="*/ 25 w 67"/>
                <a:gd name="T53" fmla="*/ 29 h 105"/>
                <a:gd name="T54" fmla="*/ 37 w 67"/>
                <a:gd name="T55" fmla="*/ 27 h 105"/>
                <a:gd name="T56" fmla="*/ 38 w 67"/>
                <a:gd name="T57" fmla="*/ 28 h 105"/>
                <a:gd name="T58" fmla="*/ 46 w 67"/>
                <a:gd name="T59" fmla="*/ 66 h 105"/>
                <a:gd name="T60" fmla="*/ 45 w 67"/>
                <a:gd name="T61" fmla="*/ 71 h 105"/>
                <a:gd name="T62" fmla="*/ 44 w 67"/>
                <a:gd name="T63" fmla="*/ 75 h 105"/>
                <a:gd name="T64" fmla="*/ 37 w 67"/>
                <a:gd name="T65" fmla="*/ 77 h 105"/>
                <a:gd name="T66" fmla="*/ 36 w 67"/>
                <a:gd name="T67" fmla="*/ 58 h 105"/>
                <a:gd name="T68" fmla="*/ 45 w 67"/>
                <a:gd name="T69" fmla="*/ 29 h 105"/>
                <a:gd name="T70" fmla="*/ 41 w 67"/>
                <a:gd name="T71" fmla="*/ 26 h 105"/>
                <a:gd name="T72" fmla="*/ 36 w 67"/>
                <a:gd name="T73" fmla="*/ 26 h 105"/>
                <a:gd name="T74" fmla="*/ 30 w 67"/>
                <a:gd name="T75" fmla="*/ 26 h 105"/>
                <a:gd name="T76" fmla="*/ 25 w 67"/>
                <a:gd name="T77" fmla="*/ 27 h 105"/>
                <a:gd name="T78" fmla="*/ 20 w 67"/>
                <a:gd name="T79" fmla="*/ 30 h 105"/>
                <a:gd name="T80" fmla="*/ 31 w 67"/>
                <a:gd name="T81" fmla="*/ 58 h 105"/>
                <a:gd name="T82" fmla="*/ 31 w 67"/>
                <a:gd name="T83" fmla="*/ 77 h 105"/>
                <a:gd name="T84" fmla="*/ 24 w 67"/>
                <a:gd name="T85" fmla="*/ 76 h 105"/>
                <a:gd name="T86" fmla="*/ 22 w 67"/>
                <a:gd name="T87" fmla="*/ 71 h 105"/>
                <a:gd name="T88" fmla="*/ 22 w 67"/>
                <a:gd name="T89" fmla="*/ 71 h 105"/>
                <a:gd name="T90" fmla="*/ 17 w 67"/>
                <a:gd name="T91" fmla="*/ 57 h 105"/>
                <a:gd name="T92" fmla="*/ 9 w 67"/>
                <a:gd name="T93" fmla="*/ 30 h 105"/>
                <a:gd name="T94" fmla="*/ 9 w 67"/>
                <a:gd name="T95" fmla="*/ 30 h 105"/>
                <a:gd name="T96" fmla="*/ 34 w 67"/>
                <a:gd name="T97" fmla="*/ 8 h 105"/>
                <a:gd name="T98" fmla="*/ 34 w 67"/>
                <a:gd name="T99" fmla="*/ 8 h 105"/>
                <a:gd name="T100" fmla="*/ 34 w 67"/>
                <a:gd name="T101" fmla="*/ 8 h 105"/>
                <a:gd name="T102" fmla="*/ 59 w 67"/>
                <a:gd name="T103" fmla="*/ 30 h 105"/>
                <a:gd name="T104" fmla="*/ 51 w 67"/>
                <a:gd name="T105" fmla="*/ 5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7" h="105">
                  <a:moveTo>
                    <a:pt x="66" y="29"/>
                  </a:moveTo>
                  <a:cubicBezTo>
                    <a:pt x="66" y="28"/>
                    <a:pt x="65" y="21"/>
                    <a:pt x="61" y="15"/>
                  </a:cubicBezTo>
                  <a:cubicBezTo>
                    <a:pt x="57" y="8"/>
                    <a:pt x="48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9" y="0"/>
                    <a:pt x="11" y="8"/>
                    <a:pt x="7" y="15"/>
                  </a:cubicBezTo>
                  <a:cubicBezTo>
                    <a:pt x="2" y="21"/>
                    <a:pt x="1" y="28"/>
                    <a:pt x="1" y="29"/>
                  </a:cubicBezTo>
                  <a:cubicBezTo>
                    <a:pt x="0" y="32"/>
                    <a:pt x="1" y="36"/>
                    <a:pt x="1" y="40"/>
                  </a:cubicBezTo>
                  <a:cubicBezTo>
                    <a:pt x="2" y="43"/>
                    <a:pt x="3" y="47"/>
                    <a:pt x="5" y="51"/>
                  </a:cubicBezTo>
                  <a:cubicBezTo>
                    <a:pt x="8" y="57"/>
                    <a:pt x="11" y="61"/>
                    <a:pt x="11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3" y="64"/>
                    <a:pt x="14" y="69"/>
                    <a:pt x="14" y="71"/>
                  </a:cubicBezTo>
                  <a:cubicBezTo>
                    <a:pt x="14" y="74"/>
                    <a:pt x="15" y="77"/>
                    <a:pt x="16" y="78"/>
                  </a:cubicBezTo>
                  <a:cubicBezTo>
                    <a:pt x="16" y="84"/>
                    <a:pt x="16" y="90"/>
                    <a:pt x="17" y="94"/>
                  </a:cubicBezTo>
                  <a:cubicBezTo>
                    <a:pt x="17" y="97"/>
                    <a:pt x="18" y="99"/>
                    <a:pt x="19" y="101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3" y="103"/>
                    <a:pt x="27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7" y="105"/>
                    <a:pt x="42" y="104"/>
                    <a:pt x="46" y="103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9" y="99"/>
                    <a:pt x="50" y="97"/>
                    <a:pt x="51" y="93"/>
                  </a:cubicBezTo>
                  <a:cubicBezTo>
                    <a:pt x="51" y="89"/>
                    <a:pt x="52" y="84"/>
                    <a:pt x="51" y="78"/>
                  </a:cubicBezTo>
                  <a:cubicBezTo>
                    <a:pt x="52" y="77"/>
                    <a:pt x="53" y="74"/>
                    <a:pt x="53" y="71"/>
                  </a:cubicBezTo>
                  <a:cubicBezTo>
                    <a:pt x="53" y="69"/>
                    <a:pt x="54" y="64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61"/>
                    <a:pt x="60" y="57"/>
                    <a:pt x="63" y="51"/>
                  </a:cubicBezTo>
                  <a:cubicBezTo>
                    <a:pt x="64" y="47"/>
                    <a:pt x="65" y="44"/>
                    <a:pt x="66" y="40"/>
                  </a:cubicBezTo>
                  <a:cubicBezTo>
                    <a:pt x="67" y="36"/>
                    <a:pt x="67" y="32"/>
                    <a:pt x="66" y="29"/>
                  </a:cubicBezTo>
                  <a:close/>
                  <a:moveTo>
                    <a:pt x="22" y="30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lnTo>
                    <a:pt x="22" y="30"/>
                  </a:lnTo>
                  <a:close/>
                  <a:moveTo>
                    <a:pt x="25" y="29"/>
                  </a:moveTo>
                  <a:cubicBezTo>
                    <a:pt x="25" y="29"/>
                    <a:pt x="26" y="29"/>
                    <a:pt x="26" y="29"/>
                  </a:cubicBezTo>
                  <a:cubicBezTo>
                    <a:pt x="26" y="29"/>
                    <a:pt x="25" y="30"/>
                    <a:pt x="26" y="31"/>
                  </a:cubicBezTo>
                  <a:cubicBezTo>
                    <a:pt x="28" y="32"/>
                    <a:pt x="29" y="30"/>
                    <a:pt x="29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30"/>
                    <a:pt x="32" y="33"/>
                    <a:pt x="33" y="29"/>
                  </a:cubicBezTo>
                  <a:cubicBezTo>
                    <a:pt x="33" y="29"/>
                    <a:pt x="33" y="28"/>
                    <a:pt x="33" y="28"/>
                  </a:cubicBezTo>
                  <a:cubicBezTo>
                    <a:pt x="33" y="28"/>
                    <a:pt x="34" y="27"/>
                    <a:pt x="34" y="27"/>
                  </a:cubicBezTo>
                  <a:cubicBezTo>
                    <a:pt x="34" y="27"/>
                    <a:pt x="35" y="27"/>
                    <a:pt x="35" y="27"/>
                  </a:cubicBezTo>
                  <a:cubicBezTo>
                    <a:pt x="34" y="29"/>
                    <a:pt x="33" y="31"/>
                    <a:pt x="36" y="31"/>
                  </a:cubicBezTo>
                  <a:cubicBezTo>
                    <a:pt x="36" y="31"/>
                    <a:pt x="37" y="31"/>
                    <a:pt x="37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3"/>
                    <a:pt x="41" y="30"/>
                    <a:pt x="41" y="28"/>
                  </a:cubicBezTo>
                  <a:cubicBezTo>
                    <a:pt x="41" y="28"/>
                    <a:pt x="41" y="28"/>
                    <a:pt x="42" y="28"/>
                  </a:cubicBezTo>
                  <a:cubicBezTo>
                    <a:pt x="40" y="30"/>
                    <a:pt x="41" y="31"/>
                    <a:pt x="42" y="31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2"/>
                    <a:pt x="25" y="31"/>
                    <a:pt x="25" y="29"/>
                  </a:cubicBezTo>
                  <a:close/>
                  <a:moveTo>
                    <a:pt x="38" y="28"/>
                  </a:moveTo>
                  <a:cubicBezTo>
                    <a:pt x="37" y="28"/>
                    <a:pt x="37" y="27"/>
                    <a:pt x="37" y="27"/>
                  </a:cubicBezTo>
                  <a:cubicBezTo>
                    <a:pt x="37" y="27"/>
                    <a:pt x="38" y="27"/>
                    <a:pt x="39" y="27"/>
                  </a:cubicBezTo>
                  <a:cubicBezTo>
                    <a:pt x="38" y="27"/>
                    <a:pt x="38" y="28"/>
                    <a:pt x="38" y="28"/>
                  </a:cubicBezTo>
                  <a:close/>
                  <a:moveTo>
                    <a:pt x="51" y="57"/>
                  </a:moveTo>
                  <a:cubicBezTo>
                    <a:pt x="49" y="59"/>
                    <a:pt x="47" y="62"/>
                    <a:pt x="46" y="66"/>
                  </a:cubicBezTo>
                  <a:cubicBezTo>
                    <a:pt x="46" y="69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3"/>
                    <a:pt x="45" y="74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1" y="76"/>
                    <a:pt x="39" y="77"/>
                    <a:pt x="37" y="77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59"/>
                    <a:pt x="37" y="58"/>
                    <a:pt x="36" y="58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8"/>
                  </a:cubicBezTo>
                  <a:cubicBezTo>
                    <a:pt x="45" y="26"/>
                    <a:pt x="42" y="26"/>
                    <a:pt x="41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9" y="24"/>
                    <a:pt x="37" y="25"/>
                    <a:pt x="36" y="26"/>
                  </a:cubicBezTo>
                  <a:cubicBezTo>
                    <a:pt x="34" y="26"/>
                    <a:pt x="33" y="26"/>
                    <a:pt x="32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29" y="26"/>
                    <a:pt x="29" y="26"/>
                    <a:pt x="28" y="27"/>
                  </a:cubicBezTo>
                  <a:cubicBezTo>
                    <a:pt x="27" y="27"/>
                    <a:pt x="26" y="26"/>
                    <a:pt x="25" y="27"/>
                  </a:cubicBezTo>
                  <a:cubicBezTo>
                    <a:pt x="25" y="27"/>
                    <a:pt x="24" y="27"/>
                    <a:pt x="24" y="27"/>
                  </a:cubicBezTo>
                  <a:cubicBezTo>
                    <a:pt x="22" y="25"/>
                    <a:pt x="20" y="28"/>
                    <a:pt x="2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0" y="59"/>
                    <a:pt x="30" y="59"/>
                    <a:pt x="30" y="60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28" y="77"/>
                    <a:pt x="25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2" y="73"/>
                    <a:pt x="22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2" y="71"/>
                    <a:pt x="22" y="69"/>
                    <a:pt x="21" y="66"/>
                  </a:cubicBezTo>
                  <a:cubicBezTo>
                    <a:pt x="20" y="62"/>
                    <a:pt x="19" y="59"/>
                    <a:pt x="17" y="57"/>
                  </a:cubicBezTo>
                  <a:cubicBezTo>
                    <a:pt x="16" y="56"/>
                    <a:pt x="14" y="52"/>
                    <a:pt x="12" y="47"/>
                  </a:cubicBezTo>
                  <a:cubicBezTo>
                    <a:pt x="10" y="43"/>
                    <a:pt x="7" y="36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10" y="24"/>
                    <a:pt x="13" y="18"/>
                  </a:cubicBezTo>
                  <a:cubicBezTo>
                    <a:pt x="18" y="11"/>
                    <a:pt x="25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43" y="8"/>
                    <a:pt x="50" y="11"/>
                    <a:pt x="54" y="18"/>
                  </a:cubicBezTo>
                  <a:cubicBezTo>
                    <a:pt x="58" y="24"/>
                    <a:pt x="59" y="30"/>
                    <a:pt x="59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1" y="41"/>
                    <a:pt x="52" y="55"/>
                    <a:pt x="51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10" name="Freeform 51">
              <a:extLst>
                <a:ext uri="{FF2B5EF4-FFF2-40B4-BE49-F238E27FC236}">
                  <a16:creationId xmlns:a16="http://schemas.microsoft.com/office/drawing/2014/main" id="{F76B42AC-27D2-48A3-B07A-7303DECBC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1" y="3502026"/>
              <a:ext cx="60325" cy="61913"/>
            </a:xfrm>
            <a:custGeom>
              <a:avLst/>
              <a:gdLst>
                <a:gd name="T0" fmla="*/ 18 w 22"/>
                <a:gd name="T1" fmla="*/ 1 h 22"/>
                <a:gd name="T2" fmla="*/ 0 w 22"/>
                <a:gd name="T3" fmla="*/ 18 h 22"/>
                <a:gd name="T4" fmla="*/ 0 w 22"/>
                <a:gd name="T5" fmla="*/ 21 h 22"/>
                <a:gd name="T6" fmla="*/ 4 w 22"/>
                <a:gd name="T7" fmla="*/ 21 h 22"/>
                <a:gd name="T8" fmla="*/ 21 w 22"/>
                <a:gd name="T9" fmla="*/ 4 h 22"/>
                <a:gd name="T10" fmla="*/ 21 w 22"/>
                <a:gd name="T11" fmla="*/ 1 h 22"/>
                <a:gd name="T12" fmla="*/ 18 w 22"/>
                <a:gd name="T1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18" y="1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1" y="22"/>
                    <a:pt x="3" y="22"/>
                    <a:pt x="4" y="21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3"/>
                    <a:pt x="22" y="2"/>
                    <a:pt x="21" y="1"/>
                  </a:cubicBezTo>
                  <a:cubicBezTo>
                    <a:pt x="20" y="0"/>
                    <a:pt x="18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11" name="Freeform 52">
              <a:extLst>
                <a:ext uri="{FF2B5EF4-FFF2-40B4-BE49-F238E27FC236}">
                  <a16:creationId xmlns:a16="http://schemas.microsoft.com/office/drawing/2014/main" id="{5D90866C-7D80-45F1-BBEF-86193B67C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6963" y="3286126"/>
              <a:ext cx="58738" cy="61913"/>
            </a:xfrm>
            <a:custGeom>
              <a:avLst/>
              <a:gdLst>
                <a:gd name="T0" fmla="*/ 3 w 21"/>
                <a:gd name="T1" fmla="*/ 21 h 22"/>
                <a:gd name="T2" fmla="*/ 21 w 21"/>
                <a:gd name="T3" fmla="*/ 4 h 22"/>
                <a:gd name="T4" fmla="*/ 21 w 21"/>
                <a:gd name="T5" fmla="*/ 1 h 22"/>
                <a:gd name="T6" fmla="*/ 18 w 21"/>
                <a:gd name="T7" fmla="*/ 1 h 22"/>
                <a:gd name="T8" fmla="*/ 0 w 21"/>
                <a:gd name="T9" fmla="*/ 18 h 22"/>
                <a:gd name="T10" fmla="*/ 0 w 21"/>
                <a:gd name="T11" fmla="*/ 21 h 22"/>
                <a:gd name="T12" fmla="*/ 3 w 21"/>
                <a:gd name="T1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3" y="21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1" y="2"/>
                    <a:pt x="21" y="1"/>
                  </a:cubicBezTo>
                  <a:cubicBezTo>
                    <a:pt x="20" y="0"/>
                    <a:pt x="18" y="0"/>
                    <a:pt x="18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1" y="22"/>
                    <a:pt x="3" y="22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12" name="Freeform 53">
              <a:extLst>
                <a:ext uri="{FF2B5EF4-FFF2-40B4-BE49-F238E27FC236}">
                  <a16:creationId xmlns:a16="http://schemas.microsoft.com/office/drawing/2014/main" id="{A5F29BBB-564E-4E18-927C-FAE6E8142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4713" y="3292476"/>
              <a:ext cx="63500" cy="60325"/>
            </a:xfrm>
            <a:custGeom>
              <a:avLst/>
              <a:gdLst>
                <a:gd name="T0" fmla="*/ 19 w 23"/>
                <a:gd name="T1" fmla="*/ 21 h 22"/>
                <a:gd name="T2" fmla="*/ 22 w 23"/>
                <a:gd name="T3" fmla="*/ 21 h 22"/>
                <a:gd name="T4" fmla="*/ 22 w 23"/>
                <a:gd name="T5" fmla="*/ 18 h 22"/>
                <a:gd name="T6" fmla="*/ 4 w 23"/>
                <a:gd name="T7" fmla="*/ 1 h 22"/>
                <a:gd name="T8" fmla="*/ 1 w 23"/>
                <a:gd name="T9" fmla="*/ 1 h 22"/>
                <a:gd name="T10" fmla="*/ 1 w 23"/>
                <a:gd name="T11" fmla="*/ 4 h 22"/>
                <a:gd name="T12" fmla="*/ 19 w 23"/>
                <a:gd name="T1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19" y="21"/>
                  </a:moveTo>
                  <a:cubicBezTo>
                    <a:pt x="20" y="22"/>
                    <a:pt x="21" y="22"/>
                    <a:pt x="22" y="21"/>
                  </a:cubicBezTo>
                  <a:cubicBezTo>
                    <a:pt x="23" y="20"/>
                    <a:pt x="23" y="18"/>
                    <a:pt x="22" y="18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1" y="4"/>
                  </a:cubicBezTo>
                  <a:lnTo>
                    <a:pt x="1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13" name="Freeform 54">
              <a:extLst>
                <a:ext uri="{FF2B5EF4-FFF2-40B4-BE49-F238E27FC236}">
                  <a16:creationId xmlns:a16="http://schemas.microsoft.com/office/drawing/2014/main" id="{B9EB527E-4CAD-4C15-A10B-22D779244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0138" y="3497263"/>
              <a:ext cx="63500" cy="60325"/>
            </a:xfrm>
            <a:custGeom>
              <a:avLst/>
              <a:gdLst>
                <a:gd name="T0" fmla="*/ 4 w 23"/>
                <a:gd name="T1" fmla="*/ 1 h 22"/>
                <a:gd name="T2" fmla="*/ 1 w 23"/>
                <a:gd name="T3" fmla="*/ 1 h 22"/>
                <a:gd name="T4" fmla="*/ 1 w 23"/>
                <a:gd name="T5" fmla="*/ 4 h 22"/>
                <a:gd name="T6" fmla="*/ 19 w 23"/>
                <a:gd name="T7" fmla="*/ 21 h 22"/>
                <a:gd name="T8" fmla="*/ 22 w 23"/>
                <a:gd name="T9" fmla="*/ 21 h 22"/>
                <a:gd name="T10" fmla="*/ 22 w 23"/>
                <a:gd name="T11" fmla="*/ 17 h 22"/>
                <a:gd name="T12" fmla="*/ 4 w 23"/>
                <a:gd name="T1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4" y="1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0" y="22"/>
                    <a:pt x="21" y="21"/>
                    <a:pt x="22" y="21"/>
                  </a:cubicBezTo>
                  <a:cubicBezTo>
                    <a:pt x="23" y="20"/>
                    <a:pt x="23" y="18"/>
                    <a:pt x="22" y="17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14" name="Freeform 55">
              <a:extLst>
                <a:ext uri="{FF2B5EF4-FFF2-40B4-BE49-F238E27FC236}">
                  <a16:creationId xmlns:a16="http://schemas.microsoft.com/office/drawing/2014/main" id="{E1347EA8-2461-479E-ACD1-9922B51DD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088" y="3419476"/>
              <a:ext cx="80963" cy="11113"/>
            </a:xfrm>
            <a:custGeom>
              <a:avLst/>
              <a:gdLst>
                <a:gd name="T0" fmla="*/ 29 w 29"/>
                <a:gd name="T1" fmla="*/ 2 h 4"/>
                <a:gd name="T2" fmla="*/ 26 w 29"/>
                <a:gd name="T3" fmla="*/ 0 h 4"/>
                <a:gd name="T4" fmla="*/ 2 w 29"/>
                <a:gd name="T5" fmla="*/ 0 h 4"/>
                <a:gd name="T6" fmla="*/ 0 w 29"/>
                <a:gd name="T7" fmla="*/ 2 h 4"/>
                <a:gd name="T8" fmla="*/ 2 w 29"/>
                <a:gd name="T9" fmla="*/ 4 h 4"/>
                <a:gd name="T10" fmla="*/ 26 w 29"/>
                <a:gd name="T11" fmla="*/ 4 h 4"/>
                <a:gd name="T12" fmla="*/ 29 w 29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">
                  <a:moveTo>
                    <a:pt x="29" y="2"/>
                  </a:moveTo>
                  <a:cubicBezTo>
                    <a:pt x="29" y="1"/>
                    <a:pt x="28" y="0"/>
                    <a:pt x="2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8" y="4"/>
                    <a:pt x="29" y="3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15" name="Freeform 56">
              <a:extLst>
                <a:ext uri="{FF2B5EF4-FFF2-40B4-BE49-F238E27FC236}">
                  <a16:creationId xmlns:a16="http://schemas.microsoft.com/office/drawing/2014/main" id="{44523DDA-BEC8-4C3E-9026-F1260CC70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301" y="3419476"/>
              <a:ext cx="80963" cy="11113"/>
            </a:xfrm>
            <a:custGeom>
              <a:avLst/>
              <a:gdLst>
                <a:gd name="T0" fmla="*/ 27 w 29"/>
                <a:gd name="T1" fmla="*/ 0 h 4"/>
                <a:gd name="T2" fmla="*/ 3 w 29"/>
                <a:gd name="T3" fmla="*/ 0 h 4"/>
                <a:gd name="T4" fmla="*/ 0 w 29"/>
                <a:gd name="T5" fmla="*/ 2 h 4"/>
                <a:gd name="T6" fmla="*/ 3 w 29"/>
                <a:gd name="T7" fmla="*/ 4 h 4"/>
                <a:gd name="T8" fmla="*/ 27 w 29"/>
                <a:gd name="T9" fmla="*/ 4 h 4"/>
                <a:gd name="T10" fmla="*/ 29 w 29"/>
                <a:gd name="T11" fmla="*/ 2 h 4"/>
                <a:gd name="T12" fmla="*/ 27 w 29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">
                  <a:moveTo>
                    <a:pt x="2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3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4"/>
                    <a:pt x="29" y="3"/>
                    <a:pt x="29" y="2"/>
                  </a:cubicBezTo>
                  <a:cubicBezTo>
                    <a:pt x="29" y="1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16" name="Freeform 57">
              <a:extLst>
                <a:ext uri="{FF2B5EF4-FFF2-40B4-BE49-F238E27FC236}">
                  <a16:creationId xmlns:a16="http://schemas.microsoft.com/office/drawing/2014/main" id="{CDE797D2-8BDE-4C98-9CB7-D7BE230F2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6" y="3236913"/>
              <a:ext cx="11113" cy="79375"/>
            </a:xfrm>
            <a:custGeom>
              <a:avLst/>
              <a:gdLst>
                <a:gd name="T0" fmla="*/ 2 w 4"/>
                <a:gd name="T1" fmla="*/ 29 h 29"/>
                <a:gd name="T2" fmla="*/ 4 w 4"/>
                <a:gd name="T3" fmla="*/ 27 h 29"/>
                <a:gd name="T4" fmla="*/ 4 w 4"/>
                <a:gd name="T5" fmla="*/ 3 h 29"/>
                <a:gd name="T6" fmla="*/ 2 w 4"/>
                <a:gd name="T7" fmla="*/ 0 h 29"/>
                <a:gd name="T8" fmla="*/ 0 w 4"/>
                <a:gd name="T9" fmla="*/ 3 h 29"/>
                <a:gd name="T10" fmla="*/ 0 w 4"/>
                <a:gd name="T11" fmla="*/ 27 h 29"/>
                <a:gd name="T12" fmla="*/ 2 w 4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9">
                  <a:moveTo>
                    <a:pt x="2" y="29"/>
                  </a:moveTo>
                  <a:cubicBezTo>
                    <a:pt x="3" y="29"/>
                    <a:pt x="4" y="28"/>
                    <a:pt x="4" y="27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1" y="29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4EFF8819-E042-427F-BBDF-FFFA3A11364C}"/>
              </a:ext>
            </a:extLst>
          </p:cNvPr>
          <p:cNvSpPr txBox="1"/>
          <p:nvPr/>
        </p:nvSpPr>
        <p:spPr>
          <a:xfrm>
            <a:off x="4104801" y="3549940"/>
            <a:ext cx="924131" cy="2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900" b="1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Opinion</a:t>
            </a:r>
          </a:p>
        </p:txBody>
      </p:sp>
      <p:sp>
        <p:nvSpPr>
          <p:cNvPr id="218" name="Oval 10">
            <a:extLst>
              <a:ext uri="{FF2B5EF4-FFF2-40B4-BE49-F238E27FC236}">
                <a16:creationId xmlns:a16="http://schemas.microsoft.com/office/drawing/2014/main" id="{F8C32EC7-C4D0-4A12-B319-8204AC5A2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226" y="1654250"/>
            <a:ext cx="309985" cy="282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AAA9B1C-D7F4-44B5-96D4-7BDE150E33BD}"/>
              </a:ext>
            </a:extLst>
          </p:cNvPr>
          <p:cNvSpPr/>
          <p:nvPr/>
        </p:nvSpPr>
        <p:spPr>
          <a:xfrm>
            <a:off x="6640578" y="1640699"/>
            <a:ext cx="2386034" cy="987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ea typeface="Open Sans Light" panose="020B0306030504020204" pitchFamily="34" charset="0"/>
                <a:cs typeface="Open Sans Light" panose="020B0306030504020204" pitchFamily="34" charset="0"/>
              </a:rPr>
              <a:t>Cooperative but is being pushed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ea typeface="Open Sans Light" panose="020B0306030504020204" pitchFamily="34" charset="0"/>
                <a:cs typeface="Open Sans Light" panose="020B0306030504020204" pitchFamily="34" charset="0"/>
              </a:rPr>
              <a:t>Feels Facility head and HR heads needs more training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ea typeface="Open Sans Light" panose="020B0306030504020204" pitchFamily="34" charset="0"/>
                <a:cs typeface="Open Sans Light" panose="020B0306030504020204" pitchFamily="34" charset="0"/>
              </a:rPr>
              <a:t>Wants change management </a:t>
            </a:r>
            <a:endParaRPr lang="en-GB" sz="10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CC86F4A-7B51-46F0-A38E-B09EE9CCBE82}"/>
              </a:ext>
            </a:extLst>
          </p:cNvPr>
          <p:cNvSpPr txBox="1"/>
          <p:nvPr/>
        </p:nvSpPr>
        <p:spPr>
          <a:xfrm>
            <a:off x="6640577" y="1423909"/>
            <a:ext cx="2074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+mj-lt"/>
                <a:ea typeface="Roboto" pitchFamily="2" charset="0"/>
              </a:rPr>
              <a:t>Marketing Head</a:t>
            </a:r>
          </a:p>
        </p:txBody>
      </p:sp>
      <p:sp>
        <p:nvSpPr>
          <p:cNvPr id="224" name="Freeform 9">
            <a:extLst>
              <a:ext uri="{FF2B5EF4-FFF2-40B4-BE49-F238E27FC236}">
                <a16:creationId xmlns:a16="http://schemas.microsoft.com/office/drawing/2014/main" id="{9631FF93-BE57-4572-9F79-ABB94DBFCCAC}"/>
              </a:ext>
            </a:extLst>
          </p:cNvPr>
          <p:cNvSpPr>
            <a:spLocks/>
          </p:cNvSpPr>
          <p:nvPr/>
        </p:nvSpPr>
        <p:spPr bwMode="auto">
          <a:xfrm>
            <a:off x="6207246" y="3012053"/>
            <a:ext cx="352896" cy="322253"/>
          </a:xfrm>
          <a:custGeom>
            <a:avLst/>
            <a:gdLst>
              <a:gd name="T0" fmla="*/ 85 w 320"/>
              <a:gd name="T1" fmla="*/ 278 h 319"/>
              <a:gd name="T2" fmla="*/ 278 w 320"/>
              <a:gd name="T3" fmla="*/ 235 h 319"/>
              <a:gd name="T4" fmla="*/ 236 w 320"/>
              <a:gd name="T5" fmla="*/ 41 h 319"/>
              <a:gd name="T6" fmla="*/ 42 w 320"/>
              <a:gd name="T7" fmla="*/ 84 h 319"/>
              <a:gd name="T8" fmla="*/ 85 w 320"/>
              <a:gd name="T9" fmla="*/ 27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319">
                <a:moveTo>
                  <a:pt x="85" y="278"/>
                </a:moveTo>
                <a:cubicBezTo>
                  <a:pt x="150" y="319"/>
                  <a:pt x="237" y="300"/>
                  <a:pt x="278" y="235"/>
                </a:cubicBezTo>
                <a:cubicBezTo>
                  <a:pt x="320" y="170"/>
                  <a:pt x="301" y="83"/>
                  <a:pt x="236" y="41"/>
                </a:cubicBezTo>
                <a:cubicBezTo>
                  <a:pt x="170" y="0"/>
                  <a:pt x="84" y="19"/>
                  <a:pt x="42" y="84"/>
                </a:cubicBezTo>
                <a:cubicBezTo>
                  <a:pt x="0" y="149"/>
                  <a:pt x="19" y="236"/>
                  <a:pt x="85" y="27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13A8D0B-66F7-4FAD-B663-0B2D7B87A762}"/>
              </a:ext>
            </a:extLst>
          </p:cNvPr>
          <p:cNvSpPr/>
          <p:nvPr/>
        </p:nvSpPr>
        <p:spPr>
          <a:xfrm>
            <a:off x="6660312" y="3007231"/>
            <a:ext cx="2386034" cy="1679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ea typeface="Open Sans Light" panose="020B0306030504020204" pitchFamily="34" charset="0"/>
                <a:cs typeface="Open Sans Light" panose="020B0306030504020204" pitchFamily="34" charset="0"/>
              </a:rPr>
              <a:t>Not very cooperative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ea typeface="Open Sans Light" panose="020B0306030504020204" pitchFamily="34" charset="0"/>
                <a:cs typeface="Open Sans Light" panose="020B0306030504020204" pitchFamily="34" charset="0"/>
              </a:rPr>
              <a:t>Against the finance dept suggestions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ea typeface="Open Sans Light" panose="020B0306030504020204" pitchFamily="34" charset="0"/>
                <a:cs typeface="Open Sans Light" panose="020B0306030504020204" pitchFamily="34" charset="0"/>
              </a:rPr>
              <a:t>Feels CDL should quit the wearable tech business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ea typeface="Open Sans Light" panose="020B0306030504020204" pitchFamily="34" charset="0"/>
                <a:cs typeface="Open Sans Light" panose="020B0306030504020204" pitchFamily="34" charset="0"/>
              </a:rPr>
              <a:t>Lack of CDL’s operating knowledge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0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F922671-08E8-426A-9614-1D316E543A7A}"/>
              </a:ext>
            </a:extLst>
          </p:cNvPr>
          <p:cNvSpPr txBox="1"/>
          <p:nvPr/>
        </p:nvSpPr>
        <p:spPr>
          <a:xfrm>
            <a:off x="6660312" y="2790441"/>
            <a:ext cx="2283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+mj-lt"/>
                <a:ea typeface="Roboto" pitchFamily="2" charset="0"/>
              </a:rPr>
              <a:t>Facility Head</a:t>
            </a:r>
          </a:p>
        </p:txBody>
      </p:sp>
      <p:sp>
        <p:nvSpPr>
          <p:cNvPr id="227" name="Oval 5">
            <a:extLst>
              <a:ext uri="{FF2B5EF4-FFF2-40B4-BE49-F238E27FC236}">
                <a16:creationId xmlns:a16="http://schemas.microsoft.com/office/drawing/2014/main" id="{48615CEC-6325-44A7-84B4-8ECD35712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94" y="4896789"/>
            <a:ext cx="285138" cy="282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71272F-9AEC-4B64-A63A-671B56FE158B}"/>
              </a:ext>
            </a:extLst>
          </p:cNvPr>
          <p:cNvSpPr txBox="1"/>
          <p:nvPr/>
        </p:nvSpPr>
        <p:spPr>
          <a:xfrm>
            <a:off x="927395" y="4675084"/>
            <a:ext cx="1857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+mj-lt"/>
                <a:ea typeface="Roboto" pitchFamily="2" charset="0"/>
              </a:rPr>
              <a:t>IT Head</a:t>
            </a:r>
          </a:p>
        </p:txBody>
      </p:sp>
      <p:sp>
        <p:nvSpPr>
          <p:cNvPr id="230" name="Freeform 7">
            <a:extLst>
              <a:ext uri="{FF2B5EF4-FFF2-40B4-BE49-F238E27FC236}">
                <a16:creationId xmlns:a16="http://schemas.microsoft.com/office/drawing/2014/main" id="{EA0D4D58-4E94-4E7D-8024-31AC880F33F2}"/>
              </a:ext>
            </a:extLst>
          </p:cNvPr>
          <p:cNvSpPr>
            <a:spLocks/>
          </p:cNvSpPr>
          <p:nvPr/>
        </p:nvSpPr>
        <p:spPr bwMode="auto">
          <a:xfrm>
            <a:off x="465569" y="3087589"/>
            <a:ext cx="324020" cy="322253"/>
          </a:xfrm>
          <a:custGeom>
            <a:avLst/>
            <a:gdLst>
              <a:gd name="T0" fmla="*/ 236 w 320"/>
              <a:gd name="T1" fmla="*/ 278 h 319"/>
              <a:gd name="T2" fmla="*/ 42 w 320"/>
              <a:gd name="T3" fmla="*/ 235 h 319"/>
              <a:gd name="T4" fmla="*/ 85 w 320"/>
              <a:gd name="T5" fmla="*/ 41 h 319"/>
              <a:gd name="T6" fmla="*/ 278 w 320"/>
              <a:gd name="T7" fmla="*/ 84 h 319"/>
              <a:gd name="T8" fmla="*/ 236 w 320"/>
              <a:gd name="T9" fmla="*/ 27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319">
                <a:moveTo>
                  <a:pt x="236" y="278"/>
                </a:moveTo>
                <a:cubicBezTo>
                  <a:pt x="170" y="319"/>
                  <a:pt x="84" y="300"/>
                  <a:pt x="42" y="235"/>
                </a:cubicBezTo>
                <a:cubicBezTo>
                  <a:pt x="0" y="170"/>
                  <a:pt x="19" y="83"/>
                  <a:pt x="85" y="41"/>
                </a:cubicBezTo>
                <a:cubicBezTo>
                  <a:pt x="150" y="0"/>
                  <a:pt x="237" y="19"/>
                  <a:pt x="278" y="84"/>
                </a:cubicBezTo>
                <a:cubicBezTo>
                  <a:pt x="320" y="149"/>
                  <a:pt x="301" y="236"/>
                  <a:pt x="236" y="2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50E75D7-5B0C-48FF-BB40-C45D79EFD4C9}"/>
              </a:ext>
            </a:extLst>
          </p:cNvPr>
          <p:cNvSpPr/>
          <p:nvPr/>
        </p:nvSpPr>
        <p:spPr>
          <a:xfrm>
            <a:off x="921727" y="3071167"/>
            <a:ext cx="2059943" cy="1448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ea typeface="Open Sans Light" panose="020B0306030504020204" pitchFamily="34" charset="0"/>
                <a:cs typeface="Open Sans Light" panose="020B0306030504020204" pitchFamily="34" charset="0"/>
              </a:rPr>
              <a:t>Willing to cooperate and change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ea typeface="Open Sans Light" panose="020B0306030504020204" pitchFamily="34" charset="0"/>
                <a:cs typeface="Open Sans Light" panose="020B0306030504020204" pitchFamily="34" charset="0"/>
              </a:rPr>
              <a:t>Wants a training facilities</a:t>
            </a:r>
            <a:endParaRPr lang="en-GB" sz="10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ea typeface="Open Sans Light" panose="020B0306030504020204" pitchFamily="34" charset="0"/>
                <a:cs typeface="Open Sans Light" panose="020B0306030504020204" pitchFamily="34" charset="0"/>
              </a:rPr>
              <a:t>Feels HR and IT should needs a better understanding of operation and hiring</a:t>
            </a:r>
            <a:endParaRPr lang="en-IN" sz="10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A6AC94C-A23E-4AF7-8AF3-EC1743343B8C}"/>
              </a:ext>
            </a:extLst>
          </p:cNvPr>
          <p:cNvSpPr txBox="1"/>
          <p:nvPr/>
        </p:nvSpPr>
        <p:spPr>
          <a:xfrm>
            <a:off x="921727" y="2854376"/>
            <a:ext cx="2010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+mj-lt"/>
                <a:ea typeface="Roboto" pitchFamily="2" charset="0"/>
              </a:rPr>
              <a:t>Production Lead</a:t>
            </a:r>
          </a:p>
        </p:txBody>
      </p:sp>
      <p:sp>
        <p:nvSpPr>
          <p:cNvPr id="233" name="Freeform 8">
            <a:extLst>
              <a:ext uri="{FF2B5EF4-FFF2-40B4-BE49-F238E27FC236}">
                <a16:creationId xmlns:a16="http://schemas.microsoft.com/office/drawing/2014/main" id="{3D78FC98-08F9-4F4B-A5F6-8CF33D3C251A}"/>
              </a:ext>
            </a:extLst>
          </p:cNvPr>
          <p:cNvSpPr>
            <a:spLocks/>
          </p:cNvSpPr>
          <p:nvPr/>
        </p:nvSpPr>
        <p:spPr bwMode="auto">
          <a:xfrm>
            <a:off x="436623" y="1718618"/>
            <a:ext cx="324020" cy="322253"/>
          </a:xfrm>
          <a:custGeom>
            <a:avLst/>
            <a:gdLst>
              <a:gd name="T0" fmla="*/ 85 w 320"/>
              <a:gd name="T1" fmla="*/ 278 h 319"/>
              <a:gd name="T2" fmla="*/ 278 w 320"/>
              <a:gd name="T3" fmla="*/ 235 h 319"/>
              <a:gd name="T4" fmla="*/ 236 w 320"/>
              <a:gd name="T5" fmla="*/ 41 h 319"/>
              <a:gd name="T6" fmla="*/ 42 w 320"/>
              <a:gd name="T7" fmla="*/ 84 h 319"/>
              <a:gd name="T8" fmla="*/ 85 w 320"/>
              <a:gd name="T9" fmla="*/ 27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319">
                <a:moveTo>
                  <a:pt x="85" y="278"/>
                </a:moveTo>
                <a:cubicBezTo>
                  <a:pt x="150" y="319"/>
                  <a:pt x="237" y="300"/>
                  <a:pt x="278" y="235"/>
                </a:cubicBezTo>
                <a:cubicBezTo>
                  <a:pt x="320" y="170"/>
                  <a:pt x="301" y="83"/>
                  <a:pt x="236" y="41"/>
                </a:cubicBezTo>
                <a:cubicBezTo>
                  <a:pt x="170" y="0"/>
                  <a:pt x="84" y="19"/>
                  <a:pt x="42" y="84"/>
                </a:cubicBezTo>
                <a:cubicBezTo>
                  <a:pt x="0" y="149"/>
                  <a:pt x="19" y="236"/>
                  <a:pt x="85" y="27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D8D90E2D-AFEF-4B4A-9518-38E32AE72E2A}"/>
              </a:ext>
            </a:extLst>
          </p:cNvPr>
          <p:cNvSpPr/>
          <p:nvPr/>
        </p:nvSpPr>
        <p:spPr>
          <a:xfrm>
            <a:off x="900761" y="1713797"/>
            <a:ext cx="2254279" cy="987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ea typeface="Open Sans Light" panose="020B0306030504020204" pitchFamily="34" charset="0"/>
                <a:cs typeface="Open Sans Light" panose="020B0306030504020204" pitchFamily="34" charset="0"/>
              </a:rPr>
              <a:t>Aware about the problem &amp; root cause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ea typeface="Open Sans Light" panose="020B0306030504020204" pitchFamily="34" charset="0"/>
                <a:cs typeface="Open Sans Light" panose="020B0306030504020204" pitchFamily="34" charset="0"/>
              </a:rPr>
              <a:t>Willing to cooperate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ea typeface="Open Sans Light" panose="020B0306030504020204" pitchFamily="34" charset="0"/>
                <a:cs typeface="Open Sans Light" panose="020B0306030504020204" pitchFamily="34" charset="0"/>
              </a:rPr>
              <a:t>Supportive towards the change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D13EE67-BE69-4B81-9901-E2870B6EE05D}"/>
              </a:ext>
            </a:extLst>
          </p:cNvPr>
          <p:cNvSpPr txBox="1"/>
          <p:nvPr/>
        </p:nvSpPr>
        <p:spPr>
          <a:xfrm>
            <a:off x="900761" y="1514763"/>
            <a:ext cx="233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+mj-lt"/>
                <a:ea typeface="Roboto" pitchFamily="2" charset="0"/>
              </a:rPr>
              <a:t>Finance VP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EF322A2-8F5A-4E52-A152-CCB776CEF45C}"/>
              </a:ext>
            </a:extLst>
          </p:cNvPr>
          <p:cNvSpPr/>
          <p:nvPr/>
        </p:nvSpPr>
        <p:spPr>
          <a:xfrm>
            <a:off x="921727" y="4896789"/>
            <a:ext cx="2488844" cy="1217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ea typeface="Open Sans Light" panose="020B0306030504020204" pitchFamily="34" charset="0"/>
                <a:cs typeface="Open Sans Light" panose="020B0306030504020204" pitchFamily="34" charset="0"/>
              </a:rPr>
              <a:t>Willing to cooperate and change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ea typeface="Open Sans Light" panose="020B0306030504020204" pitchFamily="34" charset="0"/>
                <a:cs typeface="Open Sans Light" panose="020B0306030504020204" pitchFamily="34" charset="0"/>
              </a:rPr>
              <a:t>Aware of the Root Cause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ea typeface="Open Sans Light" panose="020B0306030504020204" pitchFamily="34" charset="0"/>
                <a:cs typeface="Open Sans Light" panose="020B0306030504020204" pitchFamily="34" charset="0"/>
              </a:rPr>
              <a:t>Wants an experience developer team to be hired.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ea typeface="Open Sans Light" panose="020B0306030504020204" pitchFamily="34" charset="0"/>
                <a:cs typeface="Open Sans Light" panose="020B0306030504020204" pitchFamily="34" charset="0"/>
              </a:rPr>
              <a:t>Wants call centre to be automated</a:t>
            </a:r>
          </a:p>
        </p:txBody>
      </p:sp>
      <p:sp>
        <p:nvSpPr>
          <p:cNvPr id="65" name="Freeform 6">
            <a:extLst>
              <a:ext uri="{FF2B5EF4-FFF2-40B4-BE49-F238E27FC236}">
                <a16:creationId xmlns:a16="http://schemas.microsoft.com/office/drawing/2014/main" id="{650C2BA4-7083-43F5-A190-D97EFEE55DFF}"/>
              </a:ext>
            </a:extLst>
          </p:cNvPr>
          <p:cNvSpPr>
            <a:spLocks/>
          </p:cNvSpPr>
          <p:nvPr/>
        </p:nvSpPr>
        <p:spPr bwMode="auto">
          <a:xfrm>
            <a:off x="6215227" y="4910229"/>
            <a:ext cx="352896" cy="322253"/>
          </a:xfrm>
          <a:custGeom>
            <a:avLst/>
            <a:gdLst>
              <a:gd name="T0" fmla="*/ 236 w 320"/>
              <a:gd name="T1" fmla="*/ 278 h 319"/>
              <a:gd name="T2" fmla="*/ 42 w 320"/>
              <a:gd name="T3" fmla="*/ 235 h 319"/>
              <a:gd name="T4" fmla="*/ 85 w 320"/>
              <a:gd name="T5" fmla="*/ 41 h 319"/>
              <a:gd name="T6" fmla="*/ 278 w 320"/>
              <a:gd name="T7" fmla="*/ 84 h 319"/>
              <a:gd name="T8" fmla="*/ 236 w 320"/>
              <a:gd name="T9" fmla="*/ 27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319">
                <a:moveTo>
                  <a:pt x="236" y="278"/>
                </a:moveTo>
                <a:cubicBezTo>
                  <a:pt x="170" y="319"/>
                  <a:pt x="84" y="300"/>
                  <a:pt x="42" y="235"/>
                </a:cubicBezTo>
                <a:cubicBezTo>
                  <a:pt x="0" y="170"/>
                  <a:pt x="19" y="83"/>
                  <a:pt x="85" y="41"/>
                </a:cubicBezTo>
                <a:cubicBezTo>
                  <a:pt x="150" y="0"/>
                  <a:pt x="237" y="19"/>
                  <a:pt x="278" y="84"/>
                </a:cubicBezTo>
                <a:cubicBezTo>
                  <a:pt x="320" y="149"/>
                  <a:pt x="301" y="236"/>
                  <a:pt x="236" y="2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FF0624-7872-4537-BC63-A8E095DB1C2A}"/>
              </a:ext>
            </a:extLst>
          </p:cNvPr>
          <p:cNvSpPr/>
          <p:nvPr/>
        </p:nvSpPr>
        <p:spPr>
          <a:xfrm>
            <a:off x="6660313" y="4893807"/>
            <a:ext cx="1913137" cy="756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ea typeface="Open Sans Light" panose="020B0306030504020204" pitchFamily="34" charset="0"/>
                <a:cs typeface="Open Sans Light" panose="020B0306030504020204" pitchFamily="34" charset="0"/>
              </a:rPr>
              <a:t>Not cooperative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ea typeface="Open Sans Light" panose="020B0306030504020204" pitchFamily="34" charset="0"/>
                <a:cs typeface="Open Sans Light" panose="020B0306030504020204" pitchFamily="34" charset="0"/>
              </a:rPr>
              <a:t>Feels changes will result into a higher churn rate.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160A60-B6DA-4CFA-B9B8-8F112122AE00}"/>
              </a:ext>
            </a:extLst>
          </p:cNvPr>
          <p:cNvSpPr txBox="1"/>
          <p:nvPr/>
        </p:nvSpPr>
        <p:spPr>
          <a:xfrm>
            <a:off x="6660312" y="4677016"/>
            <a:ext cx="2020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+mj-lt"/>
                <a:ea typeface="Roboto" pitchFamily="2" charset="0"/>
              </a:rPr>
              <a:t>HR Head</a:t>
            </a:r>
          </a:p>
        </p:txBody>
      </p:sp>
    </p:spTree>
    <p:extLst>
      <p:ext uri="{BB962C8B-B14F-4D97-AF65-F5344CB8AC3E}">
        <p14:creationId xmlns:p14="http://schemas.microsoft.com/office/powerpoint/2010/main" val="41859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8" grpId="0" animBg="1"/>
      <p:bldP spid="217" grpId="0"/>
      <p:bldP spid="218" grpId="0" animBg="1"/>
      <p:bldP spid="219" grpId="0"/>
      <p:bldP spid="220" grpId="0"/>
      <p:bldP spid="224" grpId="0" animBg="1"/>
      <p:bldP spid="225" grpId="0"/>
      <p:bldP spid="226" grpId="0"/>
      <p:bldP spid="227" grpId="0" animBg="1"/>
      <p:bldP spid="229" grpId="0"/>
      <p:bldP spid="230" grpId="0" animBg="1"/>
      <p:bldP spid="231" grpId="0"/>
      <p:bldP spid="232" grpId="0"/>
      <p:bldP spid="233" grpId="0" animBg="1"/>
      <p:bldP spid="234" grpId="0"/>
      <p:bldP spid="235" grpId="0"/>
      <p:bldP spid="64" grpId="0"/>
      <p:bldP spid="65" grpId="0" animBg="1"/>
      <p:bldP spid="66" grpId="0"/>
      <p:bldP spid="67" grpId="0"/>
    </p:bldLst>
  </p:timing>
</p:sld>
</file>

<file path=ppt/theme/theme1.xml><?xml version="1.0" encoding="utf-8"?>
<a:theme xmlns:a="http://schemas.openxmlformats.org/drawingml/2006/main" name="Office Theme">
  <a:themeElements>
    <a:clrScheme name="Colors 10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2980B9"/>
      </a:accent1>
      <a:accent2>
        <a:srgbClr val="9BBB59"/>
      </a:accent2>
      <a:accent3>
        <a:srgbClr val="F39C12"/>
      </a:accent3>
      <a:accent4>
        <a:srgbClr val="C0392B"/>
      </a:accent4>
      <a:accent5>
        <a:srgbClr val="41B176"/>
      </a:accent5>
      <a:accent6>
        <a:srgbClr val="954F72"/>
      </a:accent6>
      <a:hlink>
        <a:srgbClr val="0563C1"/>
      </a:hlink>
      <a:folHlink>
        <a:srgbClr val="954F72"/>
      </a:folHlink>
    </a:clrScheme>
    <a:fontScheme name="Cloud">
      <a:majorFont>
        <a:latin typeface="Lato Heavy"/>
        <a:ea typeface=""/>
        <a:cs typeface=""/>
      </a:majorFont>
      <a:minorFont>
        <a:latin typeface="La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1965</Words>
  <Application>Microsoft Office PowerPoint</Application>
  <PresentationFormat>On-screen Show (4:3)</PresentationFormat>
  <Paragraphs>468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Lato</vt:lpstr>
      <vt:lpstr>Lato Heavy</vt:lpstr>
      <vt:lpstr>Times New Roman</vt:lpstr>
      <vt:lpstr>Office Theme</vt:lpstr>
      <vt:lpstr>PowerPoint Presentation</vt:lpstr>
      <vt:lpstr>Introduction</vt:lpstr>
      <vt:lpstr>Agenda</vt:lpstr>
      <vt:lpstr>Topics Covered</vt:lpstr>
      <vt:lpstr>PowerPoint Presentation</vt:lpstr>
      <vt:lpstr>PowerPoint Presentation</vt:lpstr>
      <vt:lpstr>PowerPoint Presentation</vt:lpstr>
      <vt:lpstr>PowerPoint Presentation</vt:lpstr>
      <vt:lpstr>Opinion’s of Executive</vt:lpstr>
      <vt:lpstr>Customer Support Process</vt:lpstr>
      <vt:lpstr>Order Processing System</vt:lpstr>
      <vt:lpstr>Marketing Process</vt:lpstr>
      <vt:lpstr>PowerPoint Presentation</vt:lpstr>
      <vt:lpstr>E-Commerce Benefits</vt:lpstr>
      <vt:lpstr>E-Commerce Risks</vt:lpstr>
      <vt:lpstr>Opportunities and Benefits</vt:lpstr>
      <vt:lpstr>Feature </vt:lpstr>
      <vt:lpstr>PROTOTYPE</vt:lpstr>
      <vt:lpstr>Top Web Hosting Survey</vt:lpstr>
      <vt:lpstr>Our Recommendation</vt:lpstr>
      <vt:lpstr>Service Rendered</vt:lpstr>
      <vt:lpstr>PowerPoint Presentation</vt:lpstr>
      <vt:lpstr>Budget and Pricing Estimate</vt:lpstr>
      <vt:lpstr>Estimated Final Cost</vt:lpstr>
      <vt:lpstr>PowerPoint Presentation</vt:lpstr>
      <vt:lpstr>Tech Support</vt:lpstr>
      <vt:lpstr>Streamlining Process through Web Technology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Solanki</dc:creator>
  <cp:lastModifiedBy>Vaibhav Solanki</cp:lastModifiedBy>
  <cp:revision>3</cp:revision>
  <dcterms:created xsi:type="dcterms:W3CDTF">2019-07-18T03:04:57Z</dcterms:created>
  <dcterms:modified xsi:type="dcterms:W3CDTF">2020-09-11T23:15:33Z</dcterms:modified>
</cp:coreProperties>
</file>