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c4df2a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c4df2a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c4df2a0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c4df2a0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c4df2a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c4df2a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c4df2a0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c4df2a0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c4df2a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c4df2a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c4df2a0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c4df2a0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c4df2a0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c4df2a0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c4df2a0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c4df2a0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c4df2a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c4df2a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75400"/>
            <a:ext cx="8382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647175" y="538200"/>
            <a:ext cx="4454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Classification of Ted Talks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5708400" y="7748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Melvin Loh, Madhukar Vatsala, Harshdeep Khola, Tan Minying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extraction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pre-processing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model building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considerations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limitations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