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98" r:id="rId3"/>
    <p:sldId id="375" r:id="rId4"/>
    <p:sldId id="397" r:id="rId5"/>
    <p:sldId id="385" r:id="rId6"/>
    <p:sldId id="399" r:id="rId7"/>
    <p:sldId id="395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 err="1"/>
              <a:t>Subneting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F303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60F855-FEBB-4BC6-9A72-56C0BA8E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Design a subnet for IP address 192.168.10.0/25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FC5A-EEC2-4A14-831D-0E46F91DB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361043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Given IP Address: 192.168.10.0 / 25 (Class 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Subnet mask should consist of 25 1’s as IP address is with /25.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Subnet Mask: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11111111.11111111.11111111.10000000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255.255.255.128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 of Subnets: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No of subnets are depends on number of extra 1s in default subnet mask.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In current example,</a:t>
            </a:r>
          </a:p>
          <a:p>
            <a:pPr marL="1257300" lvl="2" indent="-457200"/>
            <a:r>
              <a:rPr lang="en-GB" dirty="0"/>
              <a:t>No of extra 1s in subnet mask than default mask: 1</a:t>
            </a:r>
          </a:p>
          <a:p>
            <a:pPr marL="1257300" lvl="2" indent="-457200"/>
            <a:r>
              <a:rPr lang="en-GB" dirty="0"/>
              <a:t>Therefore, no of subnets = 2</a:t>
            </a:r>
            <a:r>
              <a:rPr lang="en-GB" baseline="30000" dirty="0"/>
              <a:t>1</a:t>
            </a:r>
            <a:r>
              <a:rPr lang="en-GB" dirty="0"/>
              <a:t> = 2 subnets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 of host per subnets: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No of host per subjects depends on number of 0s in subnet mask.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In current example,</a:t>
            </a:r>
          </a:p>
          <a:p>
            <a:pPr marL="1257300" lvl="2" indent="-457200"/>
            <a:r>
              <a:rPr lang="en-GB" dirty="0"/>
              <a:t>No of 0s in subnet mask = 7</a:t>
            </a:r>
          </a:p>
          <a:p>
            <a:pPr marL="1257300" lvl="2" indent="-457200"/>
            <a:r>
              <a:rPr lang="en-GB" dirty="0"/>
              <a:t>Therefore, no of host per subnets = 2</a:t>
            </a:r>
            <a:r>
              <a:rPr lang="en-GB" baseline="30000" dirty="0"/>
              <a:t>7</a:t>
            </a:r>
            <a:r>
              <a:rPr lang="en-GB" dirty="0"/>
              <a:t> = 128</a:t>
            </a:r>
          </a:p>
          <a:p>
            <a:pPr marL="457200" indent="-457200"/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Subnetting Example (1)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35F157-01FE-4710-A598-E5A359E8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Valid subnets blocks are,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192.168.10.0 to 192.168.10.127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192.168.10.128 to 192.168.10.255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Valid host addresses in each subnets are,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Subnet1: </a:t>
            </a:r>
          </a:p>
          <a:p>
            <a:pPr marL="1257300" lvl="2" indent="-457200"/>
            <a:r>
              <a:rPr lang="en-GB" dirty="0"/>
              <a:t>First host address: 192.168.10.1</a:t>
            </a:r>
          </a:p>
          <a:p>
            <a:pPr marL="1257300" lvl="2" indent="-457200"/>
            <a:r>
              <a:rPr lang="en-GB" dirty="0"/>
              <a:t>Last host address: 192.168.10.126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GB" dirty="0"/>
              <a:t>Subnet 2:</a:t>
            </a:r>
          </a:p>
          <a:p>
            <a:pPr marL="1257300" lvl="2" indent="-457200"/>
            <a:r>
              <a:rPr lang="en-GB" dirty="0"/>
              <a:t>First host address: 192.168.10.129</a:t>
            </a:r>
          </a:p>
          <a:p>
            <a:pPr marL="1257300" lvl="2" indent="-457200"/>
            <a:r>
              <a:rPr lang="en-GB" dirty="0"/>
              <a:t>Last host address: 192.168.10.254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Other addresses in each subnet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Subnet 1:</a:t>
            </a:r>
          </a:p>
          <a:p>
            <a:pPr marL="1257300" lvl="2" indent="-457200"/>
            <a:r>
              <a:rPr lang="en-GB" dirty="0"/>
              <a:t>Subnet (Network) address: 192.168.10.0</a:t>
            </a:r>
          </a:p>
          <a:p>
            <a:pPr marL="1257300" lvl="2" indent="-457200"/>
            <a:r>
              <a:rPr lang="en-GB" dirty="0"/>
              <a:t>Broadcast address: 192.168.10.127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Subnet 2:</a:t>
            </a:r>
          </a:p>
          <a:p>
            <a:pPr marL="1257300" lvl="2" indent="-457200"/>
            <a:r>
              <a:rPr lang="en-GB" dirty="0"/>
              <a:t>Subnet (Network) address: 192.168.10.128</a:t>
            </a:r>
          </a:p>
          <a:p>
            <a:pPr marL="1257300" lvl="2" indent="-457200"/>
            <a:r>
              <a:rPr lang="en-GB" dirty="0"/>
              <a:t>Broadcast address: 192.168.10.255</a:t>
            </a:r>
          </a:p>
          <a:p>
            <a:pPr marL="400050" lvl="1" indent="0">
              <a:buNone/>
            </a:pPr>
            <a:endParaRPr lang="en-GB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2" indent="0">
              <a:buNone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CF17-146F-4684-86E4-89D70B8378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Subnetting Example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36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Subnetting Scenario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F9218-CC00-4850-8B37-8EF85076E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21838" r="24167" b="24802"/>
          <a:stretch/>
        </p:blipFill>
        <p:spPr>
          <a:xfrm>
            <a:off x="578908" y="1752600"/>
            <a:ext cx="7986183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0096D-C393-4564-983C-5CA4A909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77F2-B8C5-4271-BADC-16D4669CCD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Set the IP address for host and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07608-7BDD-49F4-AE5F-C16D59562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2" t="8498" r="17501" b="5534"/>
          <a:stretch/>
        </p:blipFill>
        <p:spPr>
          <a:xfrm>
            <a:off x="1028700" y="974300"/>
            <a:ext cx="7086600" cy="53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4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D8D11-8355-414C-AFB2-276939C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Design a subnet for network with IP address 193.175.12.0/26.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6961-30AF-4C8E-82F8-DAC90BEB33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Practice Scenario</a:t>
            </a:r>
          </a:p>
        </p:txBody>
      </p:sp>
    </p:spTree>
    <p:extLst>
      <p:ext uri="{BB962C8B-B14F-4D97-AF65-F5344CB8AC3E}">
        <p14:creationId xmlns:p14="http://schemas.microsoft.com/office/powerpoint/2010/main" val="378335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254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Subneting  CS F303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747</cp:revision>
  <dcterms:created xsi:type="dcterms:W3CDTF">2011-09-14T09:42:05Z</dcterms:created>
  <dcterms:modified xsi:type="dcterms:W3CDTF">2024-03-05T04:57:09Z</dcterms:modified>
</cp:coreProperties>
</file>