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3" r:id="rId5"/>
    <p:sldId id="262" r:id="rId6"/>
    <p:sldId id="258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3075169-4B29-4ACB-B891-88C6DD08F9D0}" type="datetimeFigureOut">
              <a:rPr lang="en-NZ" smtClean="0"/>
              <a:t>18/07/2012</a:t>
            </a:fld>
            <a:endParaRPr lang="en-N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0820FDA-FD9A-47DF-9695-6008DCC4CE43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5169-4B29-4ACB-B891-88C6DD08F9D0}" type="datetimeFigureOut">
              <a:rPr lang="en-NZ" smtClean="0"/>
              <a:t>18/07/2012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820FDA-FD9A-47DF-9695-6008DCC4CE4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5169-4B29-4ACB-B891-88C6DD08F9D0}" type="datetimeFigureOut">
              <a:rPr lang="en-NZ" smtClean="0"/>
              <a:t>18/07/2012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820FDA-FD9A-47DF-9695-6008DCC4CE4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5169-4B29-4ACB-B891-88C6DD08F9D0}" type="datetimeFigureOut">
              <a:rPr lang="en-NZ" smtClean="0"/>
              <a:t>18/07/2012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820FDA-FD9A-47DF-9695-6008DCC4CE4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3075169-4B29-4ACB-B891-88C6DD08F9D0}" type="datetimeFigureOut">
              <a:rPr lang="en-NZ" smtClean="0"/>
              <a:t>18/07/2012</a:t>
            </a:fld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0820FDA-FD9A-47DF-9695-6008DCC4CE43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5169-4B29-4ACB-B891-88C6DD08F9D0}" type="datetimeFigureOut">
              <a:rPr lang="en-NZ" smtClean="0"/>
              <a:t>18/07/2012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0820FDA-FD9A-47DF-9695-6008DCC4CE43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5169-4B29-4ACB-B891-88C6DD08F9D0}" type="datetimeFigureOut">
              <a:rPr lang="en-NZ" smtClean="0"/>
              <a:t>18/07/2012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0820FDA-FD9A-47DF-9695-6008DCC4CE4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5169-4B29-4ACB-B891-88C6DD08F9D0}" type="datetimeFigureOut">
              <a:rPr lang="en-NZ" smtClean="0"/>
              <a:t>18/07/2012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820FDA-FD9A-47DF-9695-6008DCC4CE43}" type="slidenum">
              <a:rPr lang="en-NZ" smtClean="0"/>
              <a:t>‹#›</a:t>
            </a:fld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075169-4B29-4ACB-B891-88C6DD08F9D0}" type="datetimeFigureOut">
              <a:rPr lang="en-NZ" smtClean="0"/>
              <a:t>18/07/2012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820FDA-FD9A-47DF-9695-6008DCC4CE4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3075169-4B29-4ACB-B891-88C6DD08F9D0}" type="datetimeFigureOut">
              <a:rPr lang="en-NZ" smtClean="0"/>
              <a:t>18/07/2012</a:t>
            </a:fld>
            <a:endParaRPr lang="en-N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0820FDA-FD9A-47DF-9695-6008DCC4CE43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3075169-4B29-4ACB-B891-88C6DD08F9D0}" type="datetimeFigureOut">
              <a:rPr lang="en-NZ" smtClean="0"/>
              <a:t>18/07/2012</a:t>
            </a:fld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0820FDA-FD9A-47DF-9695-6008DCC4CE43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3075169-4B29-4ACB-B891-88C6DD08F9D0}" type="datetimeFigureOut">
              <a:rPr lang="en-NZ" smtClean="0"/>
              <a:t>18/07/2012</a:t>
            </a:fld>
            <a:endParaRPr lang="en-NZ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0820FDA-FD9A-47DF-9695-6008DCC4CE43}" type="slidenum">
              <a:rPr lang="en-NZ" smtClean="0"/>
              <a:t>‹#›</a:t>
            </a:fld>
            <a:endParaRPr lang="en-NZ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gif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High Performance in Athletics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Motivation.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coach asked for a </a:t>
            </a:r>
            <a:r>
              <a:rPr lang="en-NZ" dirty="0" err="1" smtClean="0"/>
              <a:t>favor</a:t>
            </a:r>
            <a:r>
              <a:rPr lang="en-NZ" dirty="0" smtClean="0"/>
              <a:t> and I </a:t>
            </a:r>
            <a:r>
              <a:rPr lang="en-NZ" dirty="0" err="1" smtClean="0"/>
              <a:t>couldnt</a:t>
            </a:r>
            <a:r>
              <a:rPr lang="en-NZ" dirty="0" smtClean="0"/>
              <a:t> say no.</a:t>
            </a:r>
          </a:p>
          <a:p>
            <a:r>
              <a:rPr lang="en-NZ" dirty="0" smtClean="0"/>
              <a:t>Been burned from the current system many times.</a:t>
            </a:r>
          </a:p>
          <a:p>
            <a:r>
              <a:rPr lang="en-NZ" dirty="0" smtClean="0"/>
              <a:t>This new one wont work for 1 trick ponies but consistently HP athletes.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Problem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How do Sponsors select the best Athlete to represent their brand?</a:t>
            </a:r>
          </a:p>
          <a:p>
            <a:r>
              <a:rPr lang="en-NZ" dirty="0" smtClean="0"/>
              <a:t>Clubs with Money, what </a:t>
            </a:r>
            <a:r>
              <a:rPr lang="en-NZ" dirty="0" err="1" smtClean="0"/>
              <a:t>upcomming</a:t>
            </a:r>
            <a:r>
              <a:rPr lang="en-NZ" dirty="0" smtClean="0"/>
              <a:t> Athletes need support most?</a:t>
            </a:r>
          </a:p>
          <a:p>
            <a:r>
              <a:rPr lang="en-NZ" dirty="0" smtClean="0"/>
              <a:t>National and International Selection in representing a country. Who has the best potential in performing with the best on the day?</a:t>
            </a:r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6012160" y="2276872"/>
            <a:ext cx="20882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 dirty="0" smtClean="0"/>
              <a:t>Athletic Level</a:t>
            </a:r>
            <a:br>
              <a:rPr lang="en-NZ" u="sng" dirty="0" smtClean="0"/>
            </a:br>
            <a:endParaRPr lang="en-NZ" u="sng" dirty="0" smtClean="0"/>
          </a:p>
          <a:p>
            <a:r>
              <a:rPr lang="en-NZ" dirty="0" smtClean="0"/>
              <a:t>High Performance / International</a:t>
            </a:r>
          </a:p>
          <a:p>
            <a:endParaRPr lang="en-NZ" dirty="0"/>
          </a:p>
          <a:p>
            <a:r>
              <a:rPr lang="en-NZ" dirty="0" smtClean="0"/>
              <a:t>National</a:t>
            </a:r>
          </a:p>
          <a:p>
            <a:endParaRPr lang="en-NZ" dirty="0"/>
          </a:p>
          <a:p>
            <a:r>
              <a:rPr lang="en-NZ" dirty="0" smtClean="0"/>
              <a:t>Youth National / Regional</a:t>
            </a:r>
          </a:p>
          <a:p>
            <a:endParaRPr lang="en-NZ" dirty="0"/>
          </a:p>
          <a:p>
            <a:r>
              <a:rPr lang="en-NZ" dirty="0" smtClean="0"/>
              <a:t>School</a:t>
            </a:r>
          </a:p>
          <a:p>
            <a:endParaRPr lang="en-NZ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860032" y="2852936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60032" y="4077072"/>
            <a:ext cx="1008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60032" y="2852936"/>
            <a:ext cx="0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275856" y="2780928"/>
            <a:ext cx="396044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275856" y="4797152"/>
            <a:ext cx="259228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75856" y="2780928"/>
            <a:ext cx="0" cy="20162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619672" y="2708920"/>
            <a:ext cx="52565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619672" y="5517232"/>
            <a:ext cx="424847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19672" y="2708920"/>
            <a:ext cx="0" cy="280831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07904" y="2996952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Currently Available Solution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79712" y="2996952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FFC000"/>
                </a:solidFill>
              </a:rPr>
              <a:t>Project up till this point in time</a:t>
            </a:r>
            <a:endParaRPr lang="en-NZ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299695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accent5">
                    <a:lumMod val="75000"/>
                  </a:schemeClr>
                </a:solidFill>
              </a:rPr>
              <a:t>End Result</a:t>
            </a:r>
            <a:endParaRPr lang="en-NZ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2/20/Adidas_Logo.svg/562px-Adidas_Logo.svg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68144" y="116632"/>
            <a:ext cx="2976786" cy="1980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://baysandbridgeschallenge.co.nz/images/new_balance_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868144" y="2636912"/>
            <a:ext cx="2188464" cy="103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http://www.mizunorunningshoes.net/images/Mizuno-Running-Shoes4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020272" y="5373216"/>
            <a:ext cx="1739423" cy="1027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http://brandirectory.com/images/profile/logo/nike_swoosh_big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11560" y="400508"/>
            <a:ext cx="2725069" cy="128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Picture 10" descr="http://logodesignpictures.com/wp-content/uploads/2012/07/03/Powerade-Logo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588224" y="4077072"/>
            <a:ext cx="1377696" cy="100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Picture 12" descr="http://upload.wikimedia.org/wikipedia/en/thumb/9/9b/Gatorade_logo.svg/220px-Gatorade_logo.svg.pn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395536" y="2204864"/>
            <a:ext cx="2023492" cy="1526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14" descr="http://www.roanokestar.com/imgs/home/puma%20logo.gif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395536" y="3789040"/>
            <a:ext cx="2818404" cy="1504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6" descr="https://lh4.ggpht.com/NZjKBKStDMNEAOTWhd7cx2_-vBD5E1ne-_baEFAgQaISanAkfDbKpzWDaaqLFKgC97Dv=s1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3928" y="548680"/>
            <a:ext cx="1474044" cy="1080120"/>
          </a:xfrm>
          <a:prstGeom prst="rect">
            <a:avLst/>
          </a:prstGeom>
          <a:noFill/>
        </p:spPr>
      </p:pic>
      <p:grpSp>
        <p:nvGrpSpPr>
          <p:cNvPr id="24" name="Group 23"/>
          <p:cNvGrpSpPr/>
          <p:nvPr/>
        </p:nvGrpSpPr>
        <p:grpSpPr>
          <a:xfrm>
            <a:off x="2411760" y="5517232"/>
            <a:ext cx="3816424" cy="1162050"/>
            <a:chOff x="6732240" y="3933056"/>
            <a:chExt cx="3816424" cy="1162050"/>
          </a:xfrm>
        </p:grpSpPr>
        <p:sp>
          <p:nvSpPr>
            <p:cNvPr id="20" name="Rectangle 19"/>
            <p:cNvSpPr/>
            <p:nvPr/>
          </p:nvSpPr>
          <p:spPr>
            <a:xfrm>
              <a:off x="6732240" y="3933056"/>
              <a:ext cx="3816424" cy="1152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17" name="Picture 18" descr="http://huntlyhalf.co.nz/wp-content/uploads/2012/02/hawkslogo.gif"/>
            <p:cNvPicPr>
              <a:picLocks noChangeAspect="1" noChangeArrowheads="1"/>
            </p:cNvPicPr>
            <p:nvPr/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6732240" y="3933056"/>
              <a:ext cx="3810000" cy="1162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" name="Picture 22" descr="http://www.bendigoymcaharriers.org/aths_australia_logo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35896" y="3501008"/>
            <a:ext cx="2088232" cy="1915301"/>
          </a:xfrm>
          <a:prstGeom prst="rect">
            <a:avLst/>
          </a:prstGeom>
          <a:noFill/>
        </p:spPr>
      </p:pic>
      <p:grpSp>
        <p:nvGrpSpPr>
          <p:cNvPr id="23" name="Group 22"/>
          <p:cNvGrpSpPr/>
          <p:nvPr/>
        </p:nvGrpSpPr>
        <p:grpSpPr>
          <a:xfrm>
            <a:off x="2915816" y="1772816"/>
            <a:ext cx="2329962" cy="1584176"/>
            <a:chOff x="-2329962" y="2060848"/>
            <a:chExt cx="2329962" cy="1584176"/>
          </a:xfrm>
        </p:grpSpPr>
        <p:sp>
          <p:nvSpPr>
            <p:cNvPr id="21" name="Rectangle 20"/>
            <p:cNvSpPr/>
            <p:nvPr/>
          </p:nvSpPr>
          <p:spPr>
            <a:xfrm>
              <a:off x="-2329962" y="2060848"/>
              <a:ext cx="2329962" cy="15841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22" name="Picture 20" descr="http://www.athletics.org.nz/Client/AthleticsNZ/Images/Publichome/Athletics-New-Zealand_logo.gif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-2314575" y="2060848"/>
              <a:ext cx="2314575" cy="157162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I’ve done so far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Show a graph of Liz Lamb</a:t>
            </a:r>
          </a:p>
          <a:p>
            <a:r>
              <a:rPr lang="en-NZ" dirty="0" smtClean="0"/>
              <a:t>Data collected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 plan to do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Show a graph of Liz Lamb with Funnel to demonstrate potential futures :D </a:t>
            </a:r>
            <a:br>
              <a:rPr lang="en-NZ" dirty="0" smtClean="0"/>
            </a:br>
            <a:r>
              <a:rPr lang="en-NZ" dirty="0" smtClean="0"/>
              <a:t>(Error Structure)</a:t>
            </a:r>
          </a:p>
          <a:p>
            <a:r>
              <a:rPr lang="en-NZ" dirty="0" smtClean="0"/>
              <a:t>Data collection Automated.</a:t>
            </a:r>
          </a:p>
          <a:p>
            <a:r>
              <a:rPr lang="en-NZ" dirty="0" smtClean="0"/>
              <a:t>Dynamic Graph</a:t>
            </a:r>
            <a:endParaRPr lang="en-N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135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High Performance in Athletics</vt:lpstr>
      <vt:lpstr>Motivation.</vt:lpstr>
      <vt:lpstr>Problem</vt:lpstr>
      <vt:lpstr>Slide 4</vt:lpstr>
      <vt:lpstr>Slide 5</vt:lpstr>
      <vt:lpstr>What I’ve done so far</vt:lpstr>
      <vt:lpstr>Demo</vt:lpstr>
      <vt:lpstr>What I plan to 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in Athletics</dc:title>
  <dc:creator>MikelWhitehead</dc:creator>
  <cp:lastModifiedBy>MikelWhitehead</cp:lastModifiedBy>
  <cp:revision>9</cp:revision>
  <dcterms:created xsi:type="dcterms:W3CDTF">2012-07-18T02:41:09Z</dcterms:created>
  <dcterms:modified xsi:type="dcterms:W3CDTF">2012-07-18T04:04:44Z</dcterms:modified>
</cp:coreProperties>
</file>