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5"/>
  </p:notesMasterIdLst>
  <p:handoutMasterIdLst>
    <p:handoutMasterId r:id="rId26"/>
  </p:handoutMasterIdLst>
  <p:sldIdLst>
    <p:sldId id="490" r:id="rId2"/>
    <p:sldId id="548" r:id="rId3"/>
    <p:sldId id="549" r:id="rId4"/>
    <p:sldId id="535" r:id="rId5"/>
    <p:sldId id="530" r:id="rId6"/>
    <p:sldId id="536" r:id="rId7"/>
    <p:sldId id="532" r:id="rId8"/>
    <p:sldId id="533" r:id="rId9"/>
    <p:sldId id="534" r:id="rId10"/>
    <p:sldId id="537" r:id="rId11"/>
    <p:sldId id="528" r:id="rId12"/>
    <p:sldId id="542" r:id="rId13"/>
    <p:sldId id="498" r:id="rId14"/>
    <p:sldId id="500" r:id="rId15"/>
    <p:sldId id="546" r:id="rId16"/>
    <p:sldId id="547" r:id="rId17"/>
    <p:sldId id="538" r:id="rId18"/>
    <p:sldId id="539" r:id="rId19"/>
    <p:sldId id="540" r:id="rId20"/>
    <p:sldId id="541" r:id="rId21"/>
    <p:sldId id="524" r:id="rId22"/>
    <p:sldId id="496" r:id="rId23"/>
    <p:sldId id="525" r:id="rId24"/>
  </p:sldIdLst>
  <p:sldSz cx="9144000" cy="6858000" type="screen4x3"/>
  <p:notesSz cx="6735763" cy="9866313"/>
  <p:custDataLst>
    <p:tags r:id="rId27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FF9900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60B12"/>
    <a:srgbClr val="191919"/>
    <a:srgbClr val="F99D31"/>
    <a:srgbClr val="FF9900"/>
    <a:srgbClr val="FF0000"/>
    <a:srgbClr val="5302AC"/>
    <a:srgbClr val="FFFFFF"/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28" autoAdjust="0"/>
    <p:restoredTop sz="89533" autoAdjust="0"/>
  </p:normalViewPr>
  <p:slideViewPr>
    <p:cSldViewPr>
      <p:cViewPr varScale="1">
        <p:scale>
          <a:sx n="104" d="100"/>
          <a:sy n="104" d="100"/>
        </p:scale>
        <p:origin x="-21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F9EFC-46E3-4983-B5EF-A60DD8FCED45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1F7301E-010C-4ACA-9F8D-B7D25E0F6D3C}">
      <dgm:prSet phldrT="[Text]"/>
      <dgm:spPr/>
      <dgm:t>
        <a:bodyPr/>
        <a:lstStyle/>
        <a:p>
          <a:r>
            <a:rPr lang="en-US" dirty="0" smtClean="0"/>
            <a:t>Portfolio Manager</a:t>
          </a:r>
          <a:endParaRPr lang="en-US" dirty="0"/>
        </a:p>
      </dgm:t>
    </dgm:pt>
    <dgm:pt modelId="{8E83A0C1-16E7-4EAE-BC5A-32012D812052}" type="parTrans" cxnId="{0F355EAF-8CDF-49F9-9954-39396CD2BECD}">
      <dgm:prSet/>
      <dgm:spPr/>
      <dgm:t>
        <a:bodyPr/>
        <a:lstStyle/>
        <a:p>
          <a:endParaRPr lang="en-US"/>
        </a:p>
      </dgm:t>
    </dgm:pt>
    <dgm:pt modelId="{6B7D7B26-D850-47DC-B91F-B00AF6CC5BAF}" type="sibTrans" cxnId="{0F355EAF-8CDF-49F9-9954-39396CD2BECD}">
      <dgm:prSet/>
      <dgm:spPr/>
      <dgm:t>
        <a:bodyPr/>
        <a:lstStyle/>
        <a:p>
          <a:endParaRPr lang="en-US"/>
        </a:p>
      </dgm:t>
    </dgm:pt>
    <dgm:pt modelId="{024319E9-A10D-43DD-B84B-4CB8A5B9B9E4}">
      <dgm:prSet phldrT="[Text]" custT="1"/>
      <dgm:spPr/>
      <dgm:t>
        <a:bodyPr/>
        <a:lstStyle/>
        <a:p>
          <a:r>
            <a:rPr lang="en-US" sz="1600" dirty="0" smtClean="0"/>
            <a:t>Makes investment decisions using other people’s funds</a:t>
          </a:r>
          <a:endParaRPr lang="en-US" sz="1600" dirty="0"/>
        </a:p>
      </dgm:t>
    </dgm:pt>
    <dgm:pt modelId="{996D1B44-0A8E-4283-9673-618DC537738D}" type="parTrans" cxnId="{0783EE15-0BA1-4F70-97BD-AA37C88785F0}">
      <dgm:prSet/>
      <dgm:spPr/>
      <dgm:t>
        <a:bodyPr/>
        <a:lstStyle/>
        <a:p>
          <a:endParaRPr lang="en-US"/>
        </a:p>
      </dgm:t>
    </dgm:pt>
    <dgm:pt modelId="{91D3A780-4C87-4D8A-AB97-2E7B530BAA5F}" type="sibTrans" cxnId="{0783EE15-0BA1-4F70-97BD-AA37C88785F0}">
      <dgm:prSet/>
      <dgm:spPr/>
      <dgm:t>
        <a:bodyPr/>
        <a:lstStyle/>
        <a:p>
          <a:endParaRPr lang="en-US"/>
        </a:p>
      </dgm:t>
    </dgm:pt>
    <dgm:pt modelId="{B02678AA-E671-4A0B-A1E2-0C65B7244529}">
      <dgm:prSet phldrT="[Text]" custT="1"/>
      <dgm:spPr/>
      <dgm:t>
        <a:bodyPr/>
        <a:lstStyle/>
        <a:p>
          <a:r>
            <a:rPr lang="en-US" sz="1600" dirty="0" smtClean="0"/>
            <a:t>Creation and management of Blocks.</a:t>
          </a:r>
        </a:p>
        <a:p>
          <a:r>
            <a:rPr lang="en-US" sz="1600" dirty="0" smtClean="0"/>
            <a:t>Dashboard of Orders</a:t>
          </a:r>
          <a:endParaRPr lang="en-US" sz="1600" dirty="0"/>
        </a:p>
      </dgm:t>
    </dgm:pt>
    <dgm:pt modelId="{FEA128AA-5934-4322-99CA-49EBC6F64798}" type="parTrans" cxnId="{4EF711BA-B569-457C-B29D-EF0C036369A9}">
      <dgm:prSet/>
      <dgm:spPr/>
      <dgm:t>
        <a:bodyPr/>
        <a:lstStyle/>
        <a:p>
          <a:endParaRPr lang="en-US"/>
        </a:p>
      </dgm:t>
    </dgm:pt>
    <dgm:pt modelId="{24D09FE8-9805-48F0-A545-07AFB9159F05}" type="sibTrans" cxnId="{4EF711BA-B569-457C-B29D-EF0C036369A9}">
      <dgm:prSet/>
      <dgm:spPr/>
      <dgm:t>
        <a:bodyPr/>
        <a:lstStyle/>
        <a:p>
          <a:endParaRPr lang="en-US"/>
        </a:p>
      </dgm:t>
    </dgm:pt>
    <dgm:pt modelId="{A8B6DB50-AC5B-48DC-9852-055F65D3CC87}">
      <dgm:prSet phldrT="[Text]"/>
      <dgm:spPr/>
      <dgm:t>
        <a:bodyPr/>
        <a:lstStyle/>
        <a:p>
          <a:r>
            <a:rPr lang="en-US" dirty="0" smtClean="0"/>
            <a:t>Broker</a:t>
          </a:r>
          <a:endParaRPr lang="en-US" dirty="0"/>
        </a:p>
      </dgm:t>
    </dgm:pt>
    <dgm:pt modelId="{46C0BF19-7BB2-4D0C-A76D-6941E8F43806}" type="parTrans" cxnId="{CA3D41DB-8636-4047-A019-34AC3E1F0F1C}">
      <dgm:prSet/>
      <dgm:spPr/>
      <dgm:t>
        <a:bodyPr/>
        <a:lstStyle/>
        <a:p>
          <a:endParaRPr lang="en-US"/>
        </a:p>
      </dgm:t>
    </dgm:pt>
    <dgm:pt modelId="{C72EB49A-225F-46FC-A9CF-7FD357E8DEF1}" type="sibTrans" cxnId="{CA3D41DB-8636-4047-A019-34AC3E1F0F1C}">
      <dgm:prSet/>
      <dgm:spPr/>
      <dgm:t>
        <a:bodyPr/>
        <a:lstStyle/>
        <a:p>
          <a:endParaRPr lang="en-US"/>
        </a:p>
      </dgm:t>
    </dgm:pt>
    <dgm:pt modelId="{135B09A6-9FDB-4F40-A175-810127518A2B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600" dirty="0" smtClean="0"/>
            <a:t>Buys and sells shares and other securities through market makers or Agency Only Firms on behalf of investors</a:t>
          </a:r>
          <a:endParaRPr lang="en-US" sz="1400" dirty="0" smtClean="0"/>
        </a:p>
        <a:p>
          <a:endParaRPr lang="en-US" sz="1400" dirty="0"/>
        </a:p>
      </dgm:t>
    </dgm:pt>
    <dgm:pt modelId="{0BC0633C-6CE0-4A7C-ACBE-9DBEF98CCA83}" type="parTrans" cxnId="{BA4F48C9-4190-4217-9400-821B168EB907}">
      <dgm:prSet/>
      <dgm:spPr/>
      <dgm:t>
        <a:bodyPr/>
        <a:lstStyle/>
        <a:p>
          <a:endParaRPr lang="en-US"/>
        </a:p>
      </dgm:t>
    </dgm:pt>
    <dgm:pt modelId="{A3936DA6-30EF-4824-A73C-C8113EA0DB24}" type="sibTrans" cxnId="{BA4F48C9-4190-4217-9400-821B168EB907}">
      <dgm:prSet/>
      <dgm:spPr/>
      <dgm:t>
        <a:bodyPr/>
        <a:lstStyle/>
        <a:p>
          <a:endParaRPr lang="en-US"/>
        </a:p>
      </dgm:t>
    </dgm:pt>
    <dgm:pt modelId="{C09033C6-4EB7-43CA-B40A-6898E4856287}">
      <dgm:prSet custT="1"/>
      <dgm:spPr/>
      <dgm:t>
        <a:bodyPr/>
        <a:lstStyle/>
        <a:p>
          <a:r>
            <a:rPr lang="en-US" sz="1600" dirty="0" smtClean="0"/>
            <a:t>Tracks Leads</a:t>
          </a:r>
        </a:p>
        <a:p>
          <a:r>
            <a:rPr lang="en-US" sz="1600" dirty="0" smtClean="0"/>
            <a:t>Quality Assurance</a:t>
          </a:r>
        </a:p>
        <a:p>
          <a:r>
            <a:rPr lang="en-US" sz="1600" dirty="0" smtClean="0"/>
            <a:t>Scrum Managers</a:t>
          </a:r>
          <a:endParaRPr lang="en-US" sz="1600" dirty="0"/>
        </a:p>
      </dgm:t>
    </dgm:pt>
    <dgm:pt modelId="{1FC35554-F644-4DAE-BCA3-B1DCE2624BB7}" type="parTrans" cxnId="{CE9EE740-5EF1-4727-93A8-A0AC2E0C878F}">
      <dgm:prSet/>
      <dgm:spPr/>
      <dgm:t>
        <a:bodyPr/>
        <a:lstStyle/>
        <a:p>
          <a:endParaRPr lang="en-US"/>
        </a:p>
      </dgm:t>
    </dgm:pt>
    <dgm:pt modelId="{D645F59F-4B94-4BBC-9181-EA70BD797A43}" type="sibTrans" cxnId="{CE9EE740-5EF1-4727-93A8-A0AC2E0C878F}">
      <dgm:prSet/>
      <dgm:spPr/>
      <dgm:t>
        <a:bodyPr/>
        <a:lstStyle/>
        <a:p>
          <a:endParaRPr lang="en-US"/>
        </a:p>
      </dgm:t>
    </dgm:pt>
    <dgm:pt modelId="{9A1158EB-E04E-4468-BA72-072D8BC7D9A3}">
      <dgm:prSet custT="1"/>
      <dgm:spPr/>
      <dgm:t>
        <a:bodyPr/>
        <a:lstStyle/>
        <a:p>
          <a:r>
            <a:rPr lang="en-US" sz="1600" dirty="0" smtClean="0"/>
            <a:t>Track Leads</a:t>
          </a:r>
        </a:p>
        <a:p>
          <a:r>
            <a:rPr lang="en-US" sz="1600" dirty="0" smtClean="0"/>
            <a:t>Quality Assurance</a:t>
          </a:r>
        </a:p>
        <a:p>
          <a:r>
            <a:rPr lang="en-US" sz="1600" dirty="0" smtClean="0"/>
            <a:t>Scrum Managers</a:t>
          </a:r>
          <a:endParaRPr lang="en-US" sz="1600" dirty="0"/>
        </a:p>
      </dgm:t>
    </dgm:pt>
    <dgm:pt modelId="{F9225B97-AC2F-433F-A844-67E3C77E968D}" type="parTrans" cxnId="{90746232-5C2B-462B-B7F5-53E412D5AD6C}">
      <dgm:prSet/>
      <dgm:spPr/>
      <dgm:t>
        <a:bodyPr/>
        <a:lstStyle/>
        <a:p>
          <a:endParaRPr lang="en-US"/>
        </a:p>
      </dgm:t>
    </dgm:pt>
    <dgm:pt modelId="{7480A7A7-AEAC-4B6B-A462-390EB0E50568}" type="sibTrans" cxnId="{90746232-5C2B-462B-B7F5-53E412D5AD6C}">
      <dgm:prSet/>
      <dgm:spPr/>
      <dgm:t>
        <a:bodyPr/>
        <a:lstStyle/>
        <a:p>
          <a:endParaRPr lang="en-US"/>
        </a:p>
      </dgm:t>
    </dgm:pt>
    <dgm:pt modelId="{73389490-E09B-44CC-A587-9550A3655979}">
      <dgm:prSet phldrT="[Text]"/>
      <dgm:spPr/>
      <dgm:t>
        <a:bodyPr/>
        <a:lstStyle/>
        <a:p>
          <a:r>
            <a:rPr lang="en-US" dirty="0" smtClean="0"/>
            <a:t>Execution Trader</a:t>
          </a:r>
          <a:endParaRPr lang="en-US" dirty="0"/>
        </a:p>
      </dgm:t>
    </dgm:pt>
    <dgm:pt modelId="{A84B5B0D-8559-43D2-A628-9955493ECF2A}" type="sibTrans" cxnId="{C35680B2-A964-4105-ADB1-6F1BE9402F75}">
      <dgm:prSet/>
      <dgm:spPr/>
      <dgm:t>
        <a:bodyPr/>
        <a:lstStyle/>
        <a:p>
          <a:endParaRPr lang="en-US"/>
        </a:p>
      </dgm:t>
    </dgm:pt>
    <dgm:pt modelId="{710B2E02-D678-4C19-8398-266D1F985113}" type="parTrans" cxnId="{C35680B2-A964-4105-ADB1-6F1BE9402F75}">
      <dgm:prSet/>
      <dgm:spPr/>
      <dgm:t>
        <a:bodyPr/>
        <a:lstStyle/>
        <a:p>
          <a:endParaRPr lang="en-US"/>
        </a:p>
      </dgm:t>
    </dgm:pt>
    <dgm:pt modelId="{93D4D22D-B381-423E-8E49-A2904CB14579}">
      <dgm:prSet custT="1"/>
      <dgm:spPr/>
      <dgm:t>
        <a:bodyPr/>
        <a:lstStyle/>
        <a:p>
          <a:endParaRPr lang="en-US" sz="1200" dirty="0" smtClean="0"/>
        </a:p>
        <a:p>
          <a:r>
            <a:rPr lang="en-US" sz="1600" dirty="0" smtClean="0"/>
            <a:t>Track Leads</a:t>
          </a:r>
        </a:p>
        <a:p>
          <a:r>
            <a:rPr lang="en-US" sz="1600" dirty="0" smtClean="0"/>
            <a:t>Quality Assurance</a:t>
          </a:r>
        </a:p>
        <a:p>
          <a:r>
            <a:rPr lang="en-US" sz="1600" dirty="0" smtClean="0"/>
            <a:t>Scrum Managers</a:t>
          </a:r>
        </a:p>
      </dgm:t>
    </dgm:pt>
    <dgm:pt modelId="{78B6E06C-388D-4CC5-A1CD-DABAB498B84B}" type="sibTrans" cxnId="{E28F026B-7068-49B5-870B-FB49638BC941}">
      <dgm:prSet/>
      <dgm:spPr/>
      <dgm:t>
        <a:bodyPr/>
        <a:lstStyle/>
        <a:p>
          <a:endParaRPr lang="en-US"/>
        </a:p>
      </dgm:t>
    </dgm:pt>
    <dgm:pt modelId="{8AA26110-4912-43A5-A287-AC446007207E}" type="parTrans" cxnId="{E28F026B-7068-49B5-870B-FB49638BC941}">
      <dgm:prSet/>
      <dgm:spPr/>
      <dgm:t>
        <a:bodyPr/>
        <a:lstStyle/>
        <a:p>
          <a:endParaRPr lang="en-US"/>
        </a:p>
      </dgm:t>
    </dgm:pt>
    <dgm:pt modelId="{31BEC64E-0CE3-4C7E-8781-F555E7A91DDF}" type="pres">
      <dgm:prSet presAssocID="{5D9F9EFC-46E3-4983-B5EF-A60DD8FCED4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45FB48-087F-4AB9-8D41-EAAA7A5B650B}" type="pres">
      <dgm:prSet presAssocID="{71F7301E-010C-4ACA-9F8D-B7D25E0F6D3C}" presName="compNode" presStyleCnt="0"/>
      <dgm:spPr/>
      <dgm:t>
        <a:bodyPr/>
        <a:lstStyle/>
        <a:p>
          <a:endParaRPr lang="en-US"/>
        </a:p>
      </dgm:t>
    </dgm:pt>
    <dgm:pt modelId="{838BBAC8-F3A2-480F-8BF4-115DE5BC0642}" type="pres">
      <dgm:prSet presAssocID="{71F7301E-010C-4ACA-9F8D-B7D25E0F6D3C}" presName="aNode" presStyleLbl="bgShp" presStyleIdx="0" presStyleCnt="3" custLinFactNeighborX="-38" custLinFactNeighborY="-2857"/>
      <dgm:spPr/>
      <dgm:t>
        <a:bodyPr/>
        <a:lstStyle/>
        <a:p>
          <a:endParaRPr lang="en-US"/>
        </a:p>
      </dgm:t>
    </dgm:pt>
    <dgm:pt modelId="{0BD845C7-F1DF-48E2-9CF8-2D10F392E320}" type="pres">
      <dgm:prSet presAssocID="{71F7301E-010C-4ACA-9F8D-B7D25E0F6D3C}" presName="textNode" presStyleLbl="bgShp" presStyleIdx="0" presStyleCnt="3"/>
      <dgm:spPr/>
      <dgm:t>
        <a:bodyPr/>
        <a:lstStyle/>
        <a:p>
          <a:endParaRPr lang="en-US"/>
        </a:p>
      </dgm:t>
    </dgm:pt>
    <dgm:pt modelId="{88C10324-77DC-44DF-9855-C7BB57581150}" type="pres">
      <dgm:prSet presAssocID="{71F7301E-010C-4ACA-9F8D-B7D25E0F6D3C}" presName="compChildNode" presStyleCnt="0"/>
      <dgm:spPr/>
      <dgm:t>
        <a:bodyPr/>
        <a:lstStyle/>
        <a:p>
          <a:endParaRPr lang="en-US"/>
        </a:p>
      </dgm:t>
    </dgm:pt>
    <dgm:pt modelId="{ACBEAAF3-44DA-4C44-94C8-86F9C0178C8B}" type="pres">
      <dgm:prSet presAssocID="{71F7301E-010C-4ACA-9F8D-B7D25E0F6D3C}" presName="theInnerList" presStyleCnt="0"/>
      <dgm:spPr/>
      <dgm:t>
        <a:bodyPr/>
        <a:lstStyle/>
        <a:p>
          <a:endParaRPr lang="en-US"/>
        </a:p>
      </dgm:t>
    </dgm:pt>
    <dgm:pt modelId="{370FD169-2AAD-4144-BEAB-635931F641A0}" type="pres">
      <dgm:prSet presAssocID="{024319E9-A10D-43DD-B84B-4CB8A5B9B9E4}" presName="childNode" presStyleLbl="node1" presStyleIdx="0" presStyleCnt="6" custAng="0" custScaleX="96711" custScaleY="66680" custLinFactNeighborY="-2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11B76-4C6F-466B-91EF-C8C94DB4C056}" type="pres">
      <dgm:prSet presAssocID="{024319E9-A10D-43DD-B84B-4CB8A5B9B9E4}" presName="aSpace2" presStyleCnt="0"/>
      <dgm:spPr/>
      <dgm:t>
        <a:bodyPr/>
        <a:lstStyle/>
        <a:p>
          <a:endParaRPr lang="en-US"/>
        </a:p>
      </dgm:t>
    </dgm:pt>
    <dgm:pt modelId="{B43D34E8-7792-4750-8E4B-25A1F41FDA44}" type="pres">
      <dgm:prSet presAssocID="{93D4D22D-B381-423E-8E49-A2904CB14579}" presName="childNode" presStyleLbl="node1" presStyleIdx="1" presStyleCnt="6" custScaleY="71662" custLinFactNeighborX="1645" custLinFactNeighborY="-21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A71ED-73ED-4EAB-8E5F-5407D7EC5A63}" type="pres">
      <dgm:prSet presAssocID="{71F7301E-010C-4ACA-9F8D-B7D25E0F6D3C}" presName="aSpace" presStyleCnt="0"/>
      <dgm:spPr/>
      <dgm:t>
        <a:bodyPr/>
        <a:lstStyle/>
        <a:p>
          <a:endParaRPr lang="en-US"/>
        </a:p>
      </dgm:t>
    </dgm:pt>
    <dgm:pt modelId="{A77E070E-79D8-40A9-BE05-DE78F627A11E}" type="pres">
      <dgm:prSet presAssocID="{73389490-E09B-44CC-A587-9550A3655979}" presName="compNode" presStyleCnt="0"/>
      <dgm:spPr/>
      <dgm:t>
        <a:bodyPr/>
        <a:lstStyle/>
        <a:p>
          <a:endParaRPr lang="en-US"/>
        </a:p>
      </dgm:t>
    </dgm:pt>
    <dgm:pt modelId="{58DD9C30-5675-496E-BBF0-FBD4F2015646}" type="pres">
      <dgm:prSet presAssocID="{73389490-E09B-44CC-A587-9550A3655979}" presName="aNode" presStyleLbl="bgShp" presStyleIdx="1" presStyleCnt="3" custLinFactNeighborX="-2513" custLinFactNeighborY="1429"/>
      <dgm:spPr/>
      <dgm:t>
        <a:bodyPr/>
        <a:lstStyle/>
        <a:p>
          <a:endParaRPr lang="en-US"/>
        </a:p>
      </dgm:t>
    </dgm:pt>
    <dgm:pt modelId="{F5E20C72-E6A6-4B6C-9726-31AEC1332B56}" type="pres">
      <dgm:prSet presAssocID="{73389490-E09B-44CC-A587-9550A3655979}" presName="textNode" presStyleLbl="bgShp" presStyleIdx="1" presStyleCnt="3"/>
      <dgm:spPr/>
      <dgm:t>
        <a:bodyPr/>
        <a:lstStyle/>
        <a:p>
          <a:endParaRPr lang="en-US"/>
        </a:p>
      </dgm:t>
    </dgm:pt>
    <dgm:pt modelId="{1D1E2AB4-492F-4E68-A130-76624543AC84}" type="pres">
      <dgm:prSet presAssocID="{73389490-E09B-44CC-A587-9550A3655979}" presName="compChildNode" presStyleCnt="0"/>
      <dgm:spPr/>
      <dgm:t>
        <a:bodyPr/>
        <a:lstStyle/>
        <a:p>
          <a:endParaRPr lang="en-US"/>
        </a:p>
      </dgm:t>
    </dgm:pt>
    <dgm:pt modelId="{89EE6C01-96A6-42BE-8A1F-8265DA51127C}" type="pres">
      <dgm:prSet presAssocID="{73389490-E09B-44CC-A587-9550A3655979}" presName="theInnerList" presStyleCnt="0"/>
      <dgm:spPr/>
      <dgm:t>
        <a:bodyPr/>
        <a:lstStyle/>
        <a:p>
          <a:endParaRPr lang="en-US"/>
        </a:p>
      </dgm:t>
    </dgm:pt>
    <dgm:pt modelId="{FC3B9C78-3367-4EC8-8F36-C12527B75F1C}" type="pres">
      <dgm:prSet presAssocID="{B02678AA-E671-4A0B-A1E2-0C65B7244529}" presName="childNode" presStyleLbl="node1" presStyleIdx="2" presStyleCnt="6" custScaleY="62031" custLinFactNeighborX="-1448" custLinFactNeighborY="-154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ADCD9-813B-454E-B4EC-908089CFEB2A}" type="pres">
      <dgm:prSet presAssocID="{B02678AA-E671-4A0B-A1E2-0C65B7244529}" presName="aSpace2" presStyleCnt="0"/>
      <dgm:spPr/>
      <dgm:t>
        <a:bodyPr/>
        <a:lstStyle/>
        <a:p>
          <a:endParaRPr lang="en-US"/>
        </a:p>
      </dgm:t>
    </dgm:pt>
    <dgm:pt modelId="{75844758-8FC7-4B09-A5C1-FC2F3D9E98AA}" type="pres">
      <dgm:prSet presAssocID="{C09033C6-4EB7-43CA-B40A-6898E4856287}" presName="childNode" presStyleLbl="node1" presStyleIdx="3" presStyleCnt="6" custScaleY="67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BF4D9-9800-450E-98D8-180F36068F89}" type="pres">
      <dgm:prSet presAssocID="{73389490-E09B-44CC-A587-9550A3655979}" presName="aSpace" presStyleCnt="0"/>
      <dgm:spPr/>
      <dgm:t>
        <a:bodyPr/>
        <a:lstStyle/>
        <a:p>
          <a:endParaRPr lang="en-US"/>
        </a:p>
      </dgm:t>
    </dgm:pt>
    <dgm:pt modelId="{8F8A33A9-9741-46C4-AB05-EDAEDF7C0185}" type="pres">
      <dgm:prSet presAssocID="{A8B6DB50-AC5B-48DC-9852-055F65D3CC87}" presName="compNode" presStyleCnt="0"/>
      <dgm:spPr/>
      <dgm:t>
        <a:bodyPr/>
        <a:lstStyle/>
        <a:p>
          <a:endParaRPr lang="en-US"/>
        </a:p>
      </dgm:t>
    </dgm:pt>
    <dgm:pt modelId="{9BFD0F2A-AE68-42E1-AA03-9BD30CFB4C87}" type="pres">
      <dgm:prSet presAssocID="{A8B6DB50-AC5B-48DC-9852-055F65D3CC87}" presName="aNode" presStyleLbl="bgShp" presStyleIdx="2" presStyleCnt="3" custLinFactNeighborX="-2149"/>
      <dgm:spPr/>
      <dgm:t>
        <a:bodyPr/>
        <a:lstStyle/>
        <a:p>
          <a:endParaRPr lang="en-US"/>
        </a:p>
      </dgm:t>
    </dgm:pt>
    <dgm:pt modelId="{E82E9A1A-E003-4DB1-A4D3-EBB9B551F5B1}" type="pres">
      <dgm:prSet presAssocID="{A8B6DB50-AC5B-48DC-9852-055F65D3CC87}" presName="textNode" presStyleLbl="bgShp" presStyleIdx="2" presStyleCnt="3"/>
      <dgm:spPr/>
      <dgm:t>
        <a:bodyPr/>
        <a:lstStyle/>
        <a:p>
          <a:endParaRPr lang="en-US"/>
        </a:p>
      </dgm:t>
    </dgm:pt>
    <dgm:pt modelId="{4FDE9927-34B5-4CCE-9156-0AA6685165F8}" type="pres">
      <dgm:prSet presAssocID="{A8B6DB50-AC5B-48DC-9852-055F65D3CC87}" presName="compChildNode" presStyleCnt="0"/>
      <dgm:spPr/>
      <dgm:t>
        <a:bodyPr/>
        <a:lstStyle/>
        <a:p>
          <a:endParaRPr lang="en-US"/>
        </a:p>
      </dgm:t>
    </dgm:pt>
    <dgm:pt modelId="{53216DEC-9082-49B8-947A-2515FC79869A}" type="pres">
      <dgm:prSet presAssocID="{A8B6DB50-AC5B-48DC-9852-055F65D3CC87}" presName="theInnerList" presStyleCnt="0"/>
      <dgm:spPr/>
      <dgm:t>
        <a:bodyPr/>
        <a:lstStyle/>
        <a:p>
          <a:endParaRPr lang="en-US"/>
        </a:p>
      </dgm:t>
    </dgm:pt>
    <dgm:pt modelId="{37C0B6FE-1D8F-4275-8CEE-78CAE8431F74}" type="pres">
      <dgm:prSet presAssocID="{135B09A6-9FDB-4F40-A175-810127518A2B}" presName="childNode" presStyleLbl="node1" presStyleIdx="4" presStyleCnt="6" custScaleY="69620" custLinFactNeighborX="-993" custLinFactNeighborY="-29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43B1B-20AF-439F-A2DD-1EFCC0DAAD99}" type="pres">
      <dgm:prSet presAssocID="{135B09A6-9FDB-4F40-A175-810127518A2B}" presName="aSpace2" presStyleCnt="0"/>
      <dgm:spPr/>
      <dgm:t>
        <a:bodyPr/>
        <a:lstStyle/>
        <a:p>
          <a:endParaRPr lang="en-US"/>
        </a:p>
      </dgm:t>
    </dgm:pt>
    <dgm:pt modelId="{7587D976-A290-4428-8A1F-BA83B47BC704}" type="pres">
      <dgm:prSet presAssocID="{9A1158EB-E04E-4468-BA72-072D8BC7D9A3}" presName="childNode" presStyleLbl="node1" presStyleIdx="5" presStyleCnt="6" custScaleY="731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8F026B-7068-49B5-870B-FB49638BC941}" srcId="{71F7301E-010C-4ACA-9F8D-B7D25E0F6D3C}" destId="{93D4D22D-B381-423E-8E49-A2904CB14579}" srcOrd="1" destOrd="0" parTransId="{8AA26110-4912-43A5-A287-AC446007207E}" sibTransId="{78B6E06C-388D-4CC5-A1CD-DABAB498B84B}"/>
    <dgm:cxn modelId="{85EBE3B0-0685-48CD-99F4-DB1E0CF11CEB}" type="presOf" srcId="{A8B6DB50-AC5B-48DC-9852-055F65D3CC87}" destId="{9BFD0F2A-AE68-42E1-AA03-9BD30CFB4C87}" srcOrd="0" destOrd="0" presId="urn:microsoft.com/office/officeart/2005/8/layout/lProcess2"/>
    <dgm:cxn modelId="{0F355EAF-8CDF-49F9-9954-39396CD2BECD}" srcId="{5D9F9EFC-46E3-4983-B5EF-A60DD8FCED45}" destId="{71F7301E-010C-4ACA-9F8D-B7D25E0F6D3C}" srcOrd="0" destOrd="0" parTransId="{8E83A0C1-16E7-4EAE-BC5A-32012D812052}" sibTransId="{6B7D7B26-D850-47DC-B91F-B00AF6CC5BAF}"/>
    <dgm:cxn modelId="{E4F38162-FE82-4117-BB5A-2552B185B5D7}" type="presOf" srcId="{71F7301E-010C-4ACA-9F8D-B7D25E0F6D3C}" destId="{838BBAC8-F3A2-480F-8BF4-115DE5BC0642}" srcOrd="0" destOrd="0" presId="urn:microsoft.com/office/officeart/2005/8/layout/lProcess2"/>
    <dgm:cxn modelId="{CA3D41DB-8636-4047-A019-34AC3E1F0F1C}" srcId="{5D9F9EFC-46E3-4983-B5EF-A60DD8FCED45}" destId="{A8B6DB50-AC5B-48DC-9852-055F65D3CC87}" srcOrd="2" destOrd="0" parTransId="{46C0BF19-7BB2-4D0C-A76D-6941E8F43806}" sibTransId="{C72EB49A-225F-46FC-A9CF-7FD357E8DEF1}"/>
    <dgm:cxn modelId="{C35680B2-A964-4105-ADB1-6F1BE9402F75}" srcId="{5D9F9EFC-46E3-4983-B5EF-A60DD8FCED45}" destId="{73389490-E09B-44CC-A587-9550A3655979}" srcOrd="1" destOrd="0" parTransId="{710B2E02-D678-4C19-8398-266D1F985113}" sibTransId="{A84B5B0D-8559-43D2-A628-9955493ECF2A}"/>
    <dgm:cxn modelId="{E2B59CB7-9B49-421E-8186-FEF98031B57B}" type="presOf" srcId="{73389490-E09B-44CC-A587-9550A3655979}" destId="{F5E20C72-E6A6-4B6C-9726-31AEC1332B56}" srcOrd="1" destOrd="0" presId="urn:microsoft.com/office/officeart/2005/8/layout/lProcess2"/>
    <dgm:cxn modelId="{D311BE8A-547F-4A30-A93A-ABEA005AAE0B}" type="presOf" srcId="{71F7301E-010C-4ACA-9F8D-B7D25E0F6D3C}" destId="{0BD845C7-F1DF-48E2-9CF8-2D10F392E320}" srcOrd="1" destOrd="0" presId="urn:microsoft.com/office/officeart/2005/8/layout/lProcess2"/>
    <dgm:cxn modelId="{7199ED59-C046-46D2-80E1-95AB6DF1BA76}" type="presOf" srcId="{135B09A6-9FDB-4F40-A175-810127518A2B}" destId="{37C0B6FE-1D8F-4275-8CEE-78CAE8431F74}" srcOrd="0" destOrd="0" presId="urn:microsoft.com/office/officeart/2005/8/layout/lProcess2"/>
    <dgm:cxn modelId="{0783EE15-0BA1-4F70-97BD-AA37C88785F0}" srcId="{71F7301E-010C-4ACA-9F8D-B7D25E0F6D3C}" destId="{024319E9-A10D-43DD-B84B-4CB8A5B9B9E4}" srcOrd="0" destOrd="0" parTransId="{996D1B44-0A8E-4283-9673-618DC537738D}" sibTransId="{91D3A780-4C87-4D8A-AB97-2E7B530BAA5F}"/>
    <dgm:cxn modelId="{8622EC50-3642-4856-A854-1F18B44F3B80}" type="presOf" srcId="{024319E9-A10D-43DD-B84B-4CB8A5B9B9E4}" destId="{370FD169-2AAD-4144-BEAB-635931F641A0}" srcOrd="0" destOrd="0" presId="urn:microsoft.com/office/officeart/2005/8/layout/lProcess2"/>
    <dgm:cxn modelId="{7C5B520B-AF60-41BF-8252-DA94791F1055}" type="presOf" srcId="{A8B6DB50-AC5B-48DC-9852-055F65D3CC87}" destId="{E82E9A1A-E003-4DB1-A4D3-EBB9B551F5B1}" srcOrd="1" destOrd="0" presId="urn:microsoft.com/office/officeart/2005/8/layout/lProcess2"/>
    <dgm:cxn modelId="{05DE547A-39E2-4406-88A2-E6BD0A8A628C}" type="presOf" srcId="{73389490-E09B-44CC-A587-9550A3655979}" destId="{58DD9C30-5675-496E-BBF0-FBD4F2015646}" srcOrd="0" destOrd="0" presId="urn:microsoft.com/office/officeart/2005/8/layout/lProcess2"/>
    <dgm:cxn modelId="{32312A25-D735-4859-8456-62F038498361}" type="presOf" srcId="{C09033C6-4EB7-43CA-B40A-6898E4856287}" destId="{75844758-8FC7-4B09-A5C1-FC2F3D9E98AA}" srcOrd="0" destOrd="0" presId="urn:microsoft.com/office/officeart/2005/8/layout/lProcess2"/>
    <dgm:cxn modelId="{BA4F48C9-4190-4217-9400-821B168EB907}" srcId="{A8B6DB50-AC5B-48DC-9852-055F65D3CC87}" destId="{135B09A6-9FDB-4F40-A175-810127518A2B}" srcOrd="0" destOrd="0" parTransId="{0BC0633C-6CE0-4A7C-ACBE-9DBEF98CCA83}" sibTransId="{A3936DA6-30EF-4824-A73C-C8113EA0DB24}"/>
    <dgm:cxn modelId="{4EF711BA-B569-457C-B29D-EF0C036369A9}" srcId="{73389490-E09B-44CC-A587-9550A3655979}" destId="{B02678AA-E671-4A0B-A1E2-0C65B7244529}" srcOrd="0" destOrd="0" parTransId="{FEA128AA-5934-4322-99CA-49EBC6F64798}" sibTransId="{24D09FE8-9805-48F0-A545-07AFB9159F05}"/>
    <dgm:cxn modelId="{CE9EE740-5EF1-4727-93A8-A0AC2E0C878F}" srcId="{73389490-E09B-44CC-A587-9550A3655979}" destId="{C09033C6-4EB7-43CA-B40A-6898E4856287}" srcOrd="1" destOrd="0" parTransId="{1FC35554-F644-4DAE-BCA3-B1DCE2624BB7}" sibTransId="{D645F59F-4B94-4BBC-9181-EA70BD797A43}"/>
    <dgm:cxn modelId="{76E55645-5E9E-4F57-94EE-1B5C54114F34}" type="presOf" srcId="{B02678AA-E671-4A0B-A1E2-0C65B7244529}" destId="{FC3B9C78-3367-4EC8-8F36-C12527B75F1C}" srcOrd="0" destOrd="0" presId="urn:microsoft.com/office/officeart/2005/8/layout/lProcess2"/>
    <dgm:cxn modelId="{13CCAA74-291C-4696-999E-C8B3E86F8C4A}" type="presOf" srcId="{9A1158EB-E04E-4468-BA72-072D8BC7D9A3}" destId="{7587D976-A290-4428-8A1F-BA83B47BC704}" srcOrd="0" destOrd="0" presId="urn:microsoft.com/office/officeart/2005/8/layout/lProcess2"/>
    <dgm:cxn modelId="{90746232-5C2B-462B-B7F5-53E412D5AD6C}" srcId="{A8B6DB50-AC5B-48DC-9852-055F65D3CC87}" destId="{9A1158EB-E04E-4468-BA72-072D8BC7D9A3}" srcOrd="1" destOrd="0" parTransId="{F9225B97-AC2F-433F-A844-67E3C77E968D}" sibTransId="{7480A7A7-AEAC-4B6B-A462-390EB0E50568}"/>
    <dgm:cxn modelId="{9BD7C013-B094-4F7C-8A62-01747C5628D1}" type="presOf" srcId="{5D9F9EFC-46E3-4983-B5EF-A60DD8FCED45}" destId="{31BEC64E-0CE3-4C7E-8781-F555E7A91DDF}" srcOrd="0" destOrd="0" presId="urn:microsoft.com/office/officeart/2005/8/layout/lProcess2"/>
    <dgm:cxn modelId="{C4724256-7AE2-4E03-A2CC-F9688767C307}" type="presOf" srcId="{93D4D22D-B381-423E-8E49-A2904CB14579}" destId="{B43D34E8-7792-4750-8E4B-25A1F41FDA44}" srcOrd="0" destOrd="0" presId="urn:microsoft.com/office/officeart/2005/8/layout/lProcess2"/>
    <dgm:cxn modelId="{4B52728B-548B-4131-82B2-2227D681304B}" type="presParOf" srcId="{31BEC64E-0CE3-4C7E-8781-F555E7A91DDF}" destId="{2045FB48-087F-4AB9-8D41-EAAA7A5B650B}" srcOrd="0" destOrd="0" presId="urn:microsoft.com/office/officeart/2005/8/layout/lProcess2"/>
    <dgm:cxn modelId="{E0D39225-F537-4851-87DD-48F9AECC507F}" type="presParOf" srcId="{2045FB48-087F-4AB9-8D41-EAAA7A5B650B}" destId="{838BBAC8-F3A2-480F-8BF4-115DE5BC0642}" srcOrd="0" destOrd="0" presId="urn:microsoft.com/office/officeart/2005/8/layout/lProcess2"/>
    <dgm:cxn modelId="{475BA0C6-7083-4466-9D30-05DE36AA746D}" type="presParOf" srcId="{2045FB48-087F-4AB9-8D41-EAAA7A5B650B}" destId="{0BD845C7-F1DF-48E2-9CF8-2D10F392E320}" srcOrd="1" destOrd="0" presId="urn:microsoft.com/office/officeart/2005/8/layout/lProcess2"/>
    <dgm:cxn modelId="{AB828D64-75AA-4660-96F7-28BE425A07FC}" type="presParOf" srcId="{2045FB48-087F-4AB9-8D41-EAAA7A5B650B}" destId="{88C10324-77DC-44DF-9855-C7BB57581150}" srcOrd="2" destOrd="0" presId="urn:microsoft.com/office/officeart/2005/8/layout/lProcess2"/>
    <dgm:cxn modelId="{05CA942A-FA15-404F-B9A7-318703A3F0D5}" type="presParOf" srcId="{88C10324-77DC-44DF-9855-C7BB57581150}" destId="{ACBEAAF3-44DA-4C44-94C8-86F9C0178C8B}" srcOrd="0" destOrd="0" presId="urn:microsoft.com/office/officeart/2005/8/layout/lProcess2"/>
    <dgm:cxn modelId="{7005C39F-7E55-46B3-8236-0502D64D8933}" type="presParOf" srcId="{ACBEAAF3-44DA-4C44-94C8-86F9C0178C8B}" destId="{370FD169-2AAD-4144-BEAB-635931F641A0}" srcOrd="0" destOrd="0" presId="urn:microsoft.com/office/officeart/2005/8/layout/lProcess2"/>
    <dgm:cxn modelId="{315EC6D5-1F62-42A3-B497-7CC9A22F198B}" type="presParOf" srcId="{ACBEAAF3-44DA-4C44-94C8-86F9C0178C8B}" destId="{0C011B76-4C6F-466B-91EF-C8C94DB4C056}" srcOrd="1" destOrd="0" presId="urn:microsoft.com/office/officeart/2005/8/layout/lProcess2"/>
    <dgm:cxn modelId="{D2117499-DA8B-4D73-9CB4-D48C00E3F1D8}" type="presParOf" srcId="{ACBEAAF3-44DA-4C44-94C8-86F9C0178C8B}" destId="{B43D34E8-7792-4750-8E4B-25A1F41FDA44}" srcOrd="2" destOrd="0" presId="urn:microsoft.com/office/officeart/2005/8/layout/lProcess2"/>
    <dgm:cxn modelId="{18D250F6-89B2-4333-A083-5987A6BD0319}" type="presParOf" srcId="{31BEC64E-0CE3-4C7E-8781-F555E7A91DDF}" destId="{738A71ED-73ED-4EAB-8E5F-5407D7EC5A63}" srcOrd="1" destOrd="0" presId="urn:microsoft.com/office/officeart/2005/8/layout/lProcess2"/>
    <dgm:cxn modelId="{29F3CD0C-AC5A-4BDD-B0C7-EDD3C89A8B4B}" type="presParOf" srcId="{31BEC64E-0CE3-4C7E-8781-F555E7A91DDF}" destId="{A77E070E-79D8-40A9-BE05-DE78F627A11E}" srcOrd="2" destOrd="0" presId="urn:microsoft.com/office/officeart/2005/8/layout/lProcess2"/>
    <dgm:cxn modelId="{043A0E71-1FBD-40B4-9951-35A361395BCC}" type="presParOf" srcId="{A77E070E-79D8-40A9-BE05-DE78F627A11E}" destId="{58DD9C30-5675-496E-BBF0-FBD4F2015646}" srcOrd="0" destOrd="0" presId="urn:microsoft.com/office/officeart/2005/8/layout/lProcess2"/>
    <dgm:cxn modelId="{B4E1FC39-2F6B-4316-85A2-F3EA2B95610D}" type="presParOf" srcId="{A77E070E-79D8-40A9-BE05-DE78F627A11E}" destId="{F5E20C72-E6A6-4B6C-9726-31AEC1332B56}" srcOrd="1" destOrd="0" presId="urn:microsoft.com/office/officeart/2005/8/layout/lProcess2"/>
    <dgm:cxn modelId="{AEEB3EFE-B7A8-4A37-BD9D-89C072889EF0}" type="presParOf" srcId="{A77E070E-79D8-40A9-BE05-DE78F627A11E}" destId="{1D1E2AB4-492F-4E68-A130-76624543AC84}" srcOrd="2" destOrd="0" presId="urn:microsoft.com/office/officeart/2005/8/layout/lProcess2"/>
    <dgm:cxn modelId="{92BAB461-31FB-4C43-9114-989835556E27}" type="presParOf" srcId="{1D1E2AB4-492F-4E68-A130-76624543AC84}" destId="{89EE6C01-96A6-42BE-8A1F-8265DA51127C}" srcOrd="0" destOrd="0" presId="urn:microsoft.com/office/officeart/2005/8/layout/lProcess2"/>
    <dgm:cxn modelId="{AEBC6556-412B-4B5C-B71A-01705233C47F}" type="presParOf" srcId="{89EE6C01-96A6-42BE-8A1F-8265DA51127C}" destId="{FC3B9C78-3367-4EC8-8F36-C12527B75F1C}" srcOrd="0" destOrd="0" presId="urn:microsoft.com/office/officeart/2005/8/layout/lProcess2"/>
    <dgm:cxn modelId="{9995BA13-2C19-4D41-B209-DA60F6E26DB9}" type="presParOf" srcId="{89EE6C01-96A6-42BE-8A1F-8265DA51127C}" destId="{2EDADCD9-813B-454E-B4EC-908089CFEB2A}" srcOrd="1" destOrd="0" presId="urn:microsoft.com/office/officeart/2005/8/layout/lProcess2"/>
    <dgm:cxn modelId="{8EB6E1BC-4A1F-4913-90DF-9A927E861111}" type="presParOf" srcId="{89EE6C01-96A6-42BE-8A1F-8265DA51127C}" destId="{75844758-8FC7-4B09-A5C1-FC2F3D9E98AA}" srcOrd="2" destOrd="0" presId="urn:microsoft.com/office/officeart/2005/8/layout/lProcess2"/>
    <dgm:cxn modelId="{D6F26F78-71EA-4479-A4B6-533F9AEE7F59}" type="presParOf" srcId="{31BEC64E-0CE3-4C7E-8781-F555E7A91DDF}" destId="{136BF4D9-9800-450E-98D8-180F36068F89}" srcOrd="3" destOrd="0" presId="urn:microsoft.com/office/officeart/2005/8/layout/lProcess2"/>
    <dgm:cxn modelId="{8468ED7D-2D2C-422E-BE27-18FEC4250497}" type="presParOf" srcId="{31BEC64E-0CE3-4C7E-8781-F555E7A91DDF}" destId="{8F8A33A9-9741-46C4-AB05-EDAEDF7C0185}" srcOrd="4" destOrd="0" presId="urn:microsoft.com/office/officeart/2005/8/layout/lProcess2"/>
    <dgm:cxn modelId="{08EAD5ED-39CF-42B5-AF7B-FB6C6B4F01E7}" type="presParOf" srcId="{8F8A33A9-9741-46C4-AB05-EDAEDF7C0185}" destId="{9BFD0F2A-AE68-42E1-AA03-9BD30CFB4C87}" srcOrd="0" destOrd="0" presId="urn:microsoft.com/office/officeart/2005/8/layout/lProcess2"/>
    <dgm:cxn modelId="{6B893022-B31C-42B4-B086-6B5D8A4415CC}" type="presParOf" srcId="{8F8A33A9-9741-46C4-AB05-EDAEDF7C0185}" destId="{E82E9A1A-E003-4DB1-A4D3-EBB9B551F5B1}" srcOrd="1" destOrd="0" presId="urn:microsoft.com/office/officeart/2005/8/layout/lProcess2"/>
    <dgm:cxn modelId="{989A88DB-5BE6-49E8-9326-57BC5B9EA177}" type="presParOf" srcId="{8F8A33A9-9741-46C4-AB05-EDAEDF7C0185}" destId="{4FDE9927-34B5-4CCE-9156-0AA6685165F8}" srcOrd="2" destOrd="0" presId="urn:microsoft.com/office/officeart/2005/8/layout/lProcess2"/>
    <dgm:cxn modelId="{83C2CF9F-5BE0-4779-825B-45412BD8A8AB}" type="presParOf" srcId="{4FDE9927-34B5-4CCE-9156-0AA6685165F8}" destId="{53216DEC-9082-49B8-947A-2515FC79869A}" srcOrd="0" destOrd="0" presId="urn:microsoft.com/office/officeart/2005/8/layout/lProcess2"/>
    <dgm:cxn modelId="{8AC52E69-2A90-4843-9993-BDD069371A33}" type="presParOf" srcId="{53216DEC-9082-49B8-947A-2515FC79869A}" destId="{37C0B6FE-1D8F-4275-8CEE-78CAE8431F74}" srcOrd="0" destOrd="0" presId="urn:microsoft.com/office/officeart/2005/8/layout/lProcess2"/>
    <dgm:cxn modelId="{996B95A1-2E1C-4713-BC01-8AB8433C47C1}" type="presParOf" srcId="{53216DEC-9082-49B8-947A-2515FC79869A}" destId="{5DC43B1B-20AF-439F-A2DD-1EFCC0DAAD99}" srcOrd="1" destOrd="0" presId="urn:microsoft.com/office/officeart/2005/8/layout/lProcess2"/>
    <dgm:cxn modelId="{85508A38-2A29-43A9-92C4-66C2EED3F696}" type="presParOf" srcId="{53216DEC-9082-49B8-947A-2515FC79869A}" destId="{7587D976-A290-4428-8A1F-BA83B47BC70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BAC8-F3A2-480F-8BF4-115DE5BC0642}">
      <dsp:nvSpPr>
        <dsp:cNvPr id="0" name=""/>
        <dsp:cNvSpPr/>
      </dsp:nvSpPr>
      <dsp:spPr>
        <a:xfrm>
          <a:off x="12" y="0"/>
          <a:ext cx="2684487" cy="53340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Portfolio Manager</a:t>
          </a:r>
          <a:endParaRPr lang="en-US" sz="4500" kern="1200" dirty="0"/>
        </a:p>
      </dsp:txBody>
      <dsp:txXfrm>
        <a:off x="12" y="0"/>
        <a:ext cx="2684487" cy="1600200"/>
      </dsp:txXfrm>
    </dsp:sp>
    <dsp:sp modelId="{370FD169-2AAD-4144-BEAB-635931F641A0}">
      <dsp:nvSpPr>
        <dsp:cNvPr id="0" name=""/>
        <dsp:cNvSpPr/>
      </dsp:nvSpPr>
      <dsp:spPr>
        <a:xfrm>
          <a:off x="304798" y="1524000"/>
          <a:ext cx="2076955" cy="1503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Makes investment decisions using other people’s funds</a:t>
          </a:r>
          <a:endParaRPr lang="en-US" sz="1600" kern="1200" dirty="0"/>
        </a:p>
      </dsp:txBody>
      <dsp:txXfrm>
        <a:off x="348837" y="1568039"/>
        <a:ext cx="1988877" cy="1415535"/>
      </dsp:txXfrm>
    </dsp:sp>
    <dsp:sp modelId="{B43D34E8-7792-4750-8E4B-25A1F41FDA44}">
      <dsp:nvSpPr>
        <dsp:cNvPr id="0" name=""/>
        <dsp:cNvSpPr/>
      </dsp:nvSpPr>
      <dsp:spPr>
        <a:xfrm>
          <a:off x="304809" y="3377522"/>
          <a:ext cx="2147589" cy="1615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123"/>
                <a:satOff val="-6366"/>
                <a:lumOff val="-5804"/>
                <a:alphaOff val="0"/>
                <a:tint val="50000"/>
                <a:satMod val="300000"/>
              </a:schemeClr>
            </a:gs>
            <a:gs pos="35000">
              <a:schemeClr val="accent4">
                <a:hueOff val="-29123"/>
                <a:satOff val="-6366"/>
                <a:lumOff val="-5804"/>
                <a:alphaOff val="0"/>
                <a:tint val="37000"/>
                <a:satMod val="300000"/>
              </a:schemeClr>
            </a:gs>
            <a:gs pos="100000">
              <a:schemeClr val="accent4">
                <a:hueOff val="-29123"/>
                <a:satOff val="-6366"/>
                <a:lumOff val="-5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Track Leads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Quality Assurance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Scrum Managers</a:t>
          </a:r>
        </a:p>
      </dsp:txBody>
      <dsp:txXfrm>
        <a:off x="352139" y="3424852"/>
        <a:ext cx="2052929" cy="1521296"/>
      </dsp:txXfrm>
    </dsp:sp>
    <dsp:sp modelId="{58DD9C30-5675-496E-BBF0-FBD4F2015646}">
      <dsp:nvSpPr>
        <dsp:cNvPr id="0" name=""/>
        <dsp:cNvSpPr/>
      </dsp:nvSpPr>
      <dsp:spPr>
        <a:xfrm>
          <a:off x="2819395" y="0"/>
          <a:ext cx="2684487" cy="53340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Execution Trader</a:t>
          </a:r>
          <a:endParaRPr lang="en-US" sz="4500" kern="1200" dirty="0"/>
        </a:p>
      </dsp:txBody>
      <dsp:txXfrm>
        <a:off x="2819395" y="0"/>
        <a:ext cx="2684487" cy="1600200"/>
      </dsp:txXfrm>
    </dsp:sp>
    <dsp:sp modelId="{FC3B9C78-3367-4EC8-8F36-C12527B75F1C}">
      <dsp:nvSpPr>
        <dsp:cNvPr id="0" name=""/>
        <dsp:cNvSpPr/>
      </dsp:nvSpPr>
      <dsp:spPr>
        <a:xfrm>
          <a:off x="3124207" y="1544945"/>
          <a:ext cx="2147589" cy="1478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8245"/>
                <a:satOff val="-12732"/>
                <a:lumOff val="-11608"/>
                <a:alphaOff val="0"/>
                <a:tint val="50000"/>
                <a:satMod val="300000"/>
              </a:schemeClr>
            </a:gs>
            <a:gs pos="35000">
              <a:schemeClr val="accent4">
                <a:hueOff val="-58245"/>
                <a:satOff val="-12732"/>
                <a:lumOff val="-11608"/>
                <a:alphaOff val="0"/>
                <a:tint val="37000"/>
                <a:satMod val="300000"/>
              </a:schemeClr>
            </a:gs>
            <a:gs pos="100000">
              <a:schemeClr val="accent4">
                <a:hueOff val="-58245"/>
                <a:satOff val="-12732"/>
                <a:lumOff val="-11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Creation and management of Blocks.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Dashboard of Orders</a:t>
          </a:r>
          <a:endParaRPr lang="en-US" sz="1600" kern="1200" dirty="0"/>
        </a:p>
      </dsp:txBody>
      <dsp:txXfrm>
        <a:off x="3167513" y="1588251"/>
        <a:ext cx="2060977" cy="1391978"/>
      </dsp:txXfrm>
    </dsp:sp>
    <dsp:sp modelId="{75844758-8FC7-4B09-A5C1-FC2F3D9E98AA}">
      <dsp:nvSpPr>
        <dsp:cNvPr id="0" name=""/>
        <dsp:cNvSpPr/>
      </dsp:nvSpPr>
      <dsp:spPr>
        <a:xfrm>
          <a:off x="3155305" y="3446777"/>
          <a:ext cx="2147589" cy="1619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7368"/>
                <a:satOff val="-19098"/>
                <a:lumOff val="-17411"/>
                <a:alphaOff val="0"/>
                <a:tint val="50000"/>
                <a:satMod val="300000"/>
              </a:schemeClr>
            </a:gs>
            <a:gs pos="35000">
              <a:schemeClr val="accent4">
                <a:hueOff val="-87368"/>
                <a:satOff val="-19098"/>
                <a:lumOff val="-17411"/>
                <a:alphaOff val="0"/>
                <a:tint val="37000"/>
                <a:satMod val="300000"/>
              </a:schemeClr>
            </a:gs>
            <a:gs pos="100000">
              <a:schemeClr val="accent4">
                <a:hueOff val="-87368"/>
                <a:satOff val="-19098"/>
                <a:lumOff val="-1741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Tracks Leads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Quality Assurance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Scrum Managers</a:t>
          </a:r>
          <a:endParaRPr lang="en-US" sz="1600" kern="1200" dirty="0"/>
        </a:p>
      </dsp:txBody>
      <dsp:txXfrm>
        <a:off x="3202731" y="3494203"/>
        <a:ext cx="2052737" cy="1524396"/>
      </dsp:txXfrm>
    </dsp:sp>
    <dsp:sp modelId="{9BFD0F2A-AE68-42E1-AA03-9BD30CFB4C87}">
      <dsp:nvSpPr>
        <dsp:cNvPr id="0" name=""/>
        <dsp:cNvSpPr/>
      </dsp:nvSpPr>
      <dsp:spPr>
        <a:xfrm>
          <a:off x="5714990" y="0"/>
          <a:ext cx="2684487" cy="53340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Broker</a:t>
          </a:r>
          <a:endParaRPr lang="en-US" sz="4500" kern="1200" dirty="0"/>
        </a:p>
      </dsp:txBody>
      <dsp:txXfrm>
        <a:off x="5714990" y="0"/>
        <a:ext cx="2684487" cy="1600200"/>
      </dsp:txXfrm>
    </dsp:sp>
    <dsp:sp modelId="{37C0B6FE-1D8F-4275-8CEE-78CAE8431F74}">
      <dsp:nvSpPr>
        <dsp:cNvPr id="0" name=""/>
        <dsp:cNvSpPr/>
      </dsp:nvSpPr>
      <dsp:spPr>
        <a:xfrm>
          <a:off x="6019803" y="1501052"/>
          <a:ext cx="2147589" cy="1525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6490"/>
                <a:satOff val="-25464"/>
                <a:lumOff val="-23215"/>
                <a:alphaOff val="0"/>
                <a:tint val="50000"/>
                <a:satMod val="300000"/>
              </a:schemeClr>
            </a:gs>
            <a:gs pos="35000">
              <a:schemeClr val="accent4">
                <a:hueOff val="-116490"/>
                <a:satOff val="-25464"/>
                <a:lumOff val="-23215"/>
                <a:alphaOff val="0"/>
                <a:tint val="37000"/>
                <a:satMod val="300000"/>
              </a:schemeClr>
            </a:gs>
            <a:gs pos="100000">
              <a:schemeClr val="accent4">
                <a:hueOff val="-116490"/>
                <a:satOff val="-25464"/>
                <a:lumOff val="-232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Buys and sells shares and other securities through market makers or Agency Only Firms on behalf of investors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064472" y="1545721"/>
        <a:ext cx="2058251" cy="1435784"/>
      </dsp:txXfrm>
    </dsp:sp>
    <dsp:sp modelId="{7587D976-A290-4428-8A1F-BA83B47BC704}">
      <dsp:nvSpPr>
        <dsp:cNvPr id="0" name=""/>
        <dsp:cNvSpPr/>
      </dsp:nvSpPr>
      <dsp:spPr>
        <a:xfrm>
          <a:off x="6041128" y="3463190"/>
          <a:ext cx="2147589" cy="16032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45613"/>
                <a:satOff val="-31830"/>
                <a:lumOff val="-29019"/>
                <a:alphaOff val="0"/>
                <a:tint val="50000"/>
                <a:satMod val="300000"/>
              </a:schemeClr>
            </a:gs>
            <a:gs pos="35000">
              <a:schemeClr val="accent4">
                <a:hueOff val="-145613"/>
                <a:satOff val="-31830"/>
                <a:lumOff val="-29019"/>
                <a:alphaOff val="0"/>
                <a:tint val="37000"/>
                <a:satMod val="300000"/>
              </a:schemeClr>
            </a:gs>
            <a:gs pos="100000">
              <a:schemeClr val="accent4">
                <a:hueOff val="-145613"/>
                <a:satOff val="-31830"/>
                <a:lumOff val="-2901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Track Leads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Quality Assurance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Scrum Managers</a:t>
          </a:r>
          <a:endParaRPr lang="en-US" sz="1600" kern="1200" dirty="0"/>
        </a:p>
      </dsp:txBody>
      <dsp:txXfrm>
        <a:off x="6088086" y="3510148"/>
        <a:ext cx="2053673" cy="1509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98" y="0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9AC2BD0-F218-43B5-BF38-C45CF368A982}" type="datetimeFigureOut">
              <a:rPr lang="en-US"/>
              <a:pPr>
                <a:defRPr/>
              </a:pPr>
              <a:t>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0976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98" y="9370976"/>
            <a:ext cx="2919441" cy="493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A2A30C9-7301-439F-87DE-B4E03FBB6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446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41" cy="49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98" y="0"/>
            <a:ext cx="2919441" cy="49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187" y="4687173"/>
            <a:ext cx="5387390" cy="443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0976"/>
            <a:ext cx="2919441" cy="49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98" y="9370976"/>
            <a:ext cx="2919441" cy="49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CDE4664-3B3A-47E0-8670-8E2A550DB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3998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inancialtitl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4648200"/>
            <a:ext cx="7593962" cy="1075421"/>
          </a:xfrm>
        </p:spPr>
        <p:txBody>
          <a:bodyPr tIns="45720" bIns="45720" anchor="b"/>
          <a:lstStyle>
            <a:lvl1pPr>
              <a:lnSpc>
                <a:spcPts val="3200"/>
              </a:lnSpc>
              <a:defRPr sz="3200" spc="0">
                <a:solidFill>
                  <a:srgbClr val="29292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1146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409" y="5726796"/>
            <a:ext cx="7588191" cy="978804"/>
          </a:xfrm>
        </p:spPr>
        <p:txBody>
          <a:bodyPr tIns="45720" bIns="45720"/>
          <a:lstStyle>
            <a:lvl1pPr marL="0" indent="0">
              <a:lnSpc>
                <a:spcPts val="2000"/>
              </a:lnSpc>
              <a:buFont typeface="Wingdings" pitchFamily="2" charset="2"/>
              <a:buNone/>
              <a:defRPr sz="1800">
                <a:solidFill>
                  <a:srgbClr val="29292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8485443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financialdivid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20246170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financialdivid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12653726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990600"/>
            <a:ext cx="8458200" cy="5334000"/>
          </a:xfrm>
        </p:spPr>
        <p:txBody>
          <a:bodyPr/>
          <a:lstStyle>
            <a:lvl1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600"/>
            </a:lvl1pPr>
            <a:lvl2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400"/>
            </a:lvl2pPr>
            <a:lvl3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200"/>
            </a:lvl3pPr>
            <a:lvl4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100"/>
            </a:lvl4pPr>
            <a:lvl5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779618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</p:spPr>
        <p:txBody>
          <a:bodyPr>
            <a:normAutofit/>
          </a:bodyPr>
          <a:lstStyle>
            <a:lvl1pPr>
              <a:defRPr lang="en-US" sz="2600" smtClean="0">
                <a:solidFill>
                  <a:srgbClr val="355F99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4110527" cy="5334000"/>
          </a:xfrm>
        </p:spPr>
        <p:txBody>
          <a:bodyPr/>
          <a:lstStyle>
            <a:lvl1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lang="en-US" sz="14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lang="en-US" sz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lang="en-US" sz="11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algn="l" rtl="0" fontAlgn="base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lang="en-US" sz="11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881073" y="990600"/>
            <a:ext cx="4110527" cy="5334000"/>
          </a:xfrm>
        </p:spPr>
        <p:txBody>
          <a:bodyPr/>
          <a:lstStyle>
            <a:lvl1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Courier New" pitchFamily="49" charset="0"/>
              <a:buChar char="o"/>
              <a:defRPr lang="en-US" sz="14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Arial" pitchFamily="34" charset="0"/>
              <a:buChar char="•"/>
              <a:defRPr lang="en-US" sz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Courier New" pitchFamily="49" charset="0"/>
              <a:buChar char="o"/>
              <a:defRPr lang="en-US" sz="11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algn="l" rtl="0" eaLnBrk="0" fontAlgn="base" hangingPunct="0"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buClr>
                <a:srgbClr val="355F99"/>
              </a:buClr>
              <a:buFont typeface="Arial" pitchFamily="34" charset="0"/>
              <a:buChar char="•"/>
              <a:defRPr lang="en-US" sz="11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541130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389567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inancialdivid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43000" y="2514600"/>
            <a:ext cx="6629400" cy="16002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F04E22"/>
              </a:buClr>
              <a:buSzTx/>
              <a:buFontTx/>
              <a:buNone/>
              <a:tabLst/>
              <a:defRPr lang="en-US" sz="2400" kern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43000" y="4114800"/>
            <a:ext cx="6629400" cy="14478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F04E22"/>
              </a:buClr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838977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inancialthankyou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00200" y="2590800"/>
            <a:ext cx="6096000" cy="1981200"/>
          </a:xfr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8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29934073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522288"/>
            <a:ext cx="8235950" cy="50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6088" y="12827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2827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219905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522288"/>
            <a:ext cx="8235950" cy="50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6088" y="12827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7088" y="12827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7088" y="36830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99989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13350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nsideslidefinancial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906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14" rIns="4572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4582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14" rIns="45720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Box 38"/>
          <p:cNvSpPr txBox="1">
            <a:spLocks noChangeArrowheads="1"/>
          </p:cNvSpPr>
          <p:nvPr/>
        </p:nvSpPr>
        <p:spPr bwMode="auto">
          <a:xfrm>
            <a:off x="8837613" y="6561138"/>
            <a:ext cx="30638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fld id="{66C8C638-3745-45A7-B2BF-81825E715661}" type="slidenum">
              <a:rPr lang="en-US" sz="900" smtClean="0">
                <a:latin typeface="Arial" charset="0"/>
              </a:rPr>
              <a:pPr>
                <a:defRPr/>
              </a:pPr>
              <a:t>‹#›</a:t>
            </a:fld>
            <a:endParaRPr lang="en-US" sz="900" smtClean="0">
              <a:latin typeface="Arial" charset="0"/>
            </a:endParaRPr>
          </a:p>
        </p:txBody>
      </p:sp>
      <p:sp>
        <p:nvSpPr>
          <p:cNvPr id="1030" name="Text Box 37"/>
          <p:cNvSpPr txBox="1">
            <a:spLocks noChangeArrowheads="1"/>
          </p:cNvSpPr>
          <p:nvPr/>
        </p:nvSpPr>
        <p:spPr bwMode="auto">
          <a:xfrm>
            <a:off x="1981200" y="6553200"/>
            <a:ext cx="35925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700" b="1" smtClean="0">
                <a:solidFill>
                  <a:srgbClr val="284773"/>
                </a:solidFill>
                <a:latin typeface="Arial" charset="0"/>
              </a:rPr>
              <a:t>© COPYRIGHT 2011  SAPIENT CORPORATION   |   CONFIDENTIAL</a:t>
            </a:r>
          </a:p>
        </p:txBody>
      </p:sp>
      <p:pic>
        <p:nvPicPr>
          <p:cNvPr id="1031" name="Picture 11" descr="SapientGM_Logo_CMYK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6553200"/>
            <a:ext cx="1447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3" r:id="rId2"/>
    <p:sldLayoutId id="2147483984" r:id="rId3"/>
    <p:sldLayoutId id="2147483985" r:id="rId4"/>
    <p:sldLayoutId id="2147483987" r:id="rId5"/>
    <p:sldLayoutId id="2147483988" r:id="rId6"/>
    <p:sldLayoutId id="2147483990" r:id="rId7"/>
    <p:sldLayoutId id="2147483991" r:id="rId8"/>
    <p:sldLayoutId id="2147483995" r:id="rId9"/>
    <p:sldLayoutId id="2147483997" r:id="rId10"/>
    <p:sldLayoutId id="21474839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600">
          <a:solidFill>
            <a:srgbClr val="355F99"/>
          </a:solidFill>
          <a:latin typeface="Calibri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31775" indent="-231775" algn="l" rtl="0" eaLnBrk="0" fontAlgn="base" hangingPunct="0">
        <a:lnSpc>
          <a:spcPts val="1400"/>
        </a:lnSpc>
        <a:spcBef>
          <a:spcPts val="400"/>
        </a:spcBef>
        <a:spcAft>
          <a:spcPct val="0"/>
        </a:spcAft>
        <a:buClr>
          <a:srgbClr val="355F99"/>
        </a:buClr>
        <a:buSzPct val="125000"/>
        <a:buFont typeface="Arial" charset="0"/>
        <a:buChar char="•"/>
        <a:defRPr sz="1600">
          <a:solidFill>
            <a:srgbClr val="404040"/>
          </a:solidFill>
          <a:latin typeface="Calibri" pitchFamily="34" charset="0"/>
          <a:ea typeface="+mn-ea"/>
          <a:cs typeface="+mn-cs"/>
        </a:defRPr>
      </a:lvl1pPr>
      <a:lvl2pPr marL="463550" indent="-230188" algn="l" rtl="0" eaLnBrk="0" fontAlgn="base" hangingPunct="0">
        <a:lnSpc>
          <a:spcPts val="1400"/>
        </a:lnSpc>
        <a:spcBef>
          <a:spcPts val="400"/>
        </a:spcBef>
        <a:spcAft>
          <a:spcPct val="0"/>
        </a:spcAft>
        <a:buClr>
          <a:srgbClr val="355F99"/>
        </a:buClr>
        <a:buSzPct val="100000"/>
        <a:buFont typeface="Courier New" pitchFamily="49" charset="0"/>
        <a:buChar char="o"/>
        <a:defRPr sz="1400">
          <a:solidFill>
            <a:srgbClr val="404040"/>
          </a:solidFill>
          <a:latin typeface="Calibri" pitchFamily="34" charset="0"/>
          <a:ea typeface="+mn-ea"/>
          <a:cs typeface="+mn-cs"/>
        </a:defRPr>
      </a:lvl2pPr>
      <a:lvl3pPr marL="695325" indent="-230188" algn="l" rtl="0" eaLnBrk="0" fontAlgn="base" hangingPunct="0">
        <a:lnSpc>
          <a:spcPts val="1400"/>
        </a:lnSpc>
        <a:spcBef>
          <a:spcPts val="400"/>
        </a:spcBef>
        <a:spcAft>
          <a:spcPct val="0"/>
        </a:spcAft>
        <a:buClr>
          <a:srgbClr val="355F99"/>
        </a:buClr>
        <a:buSzPct val="125000"/>
        <a:buFont typeface="Arial" charset="0"/>
        <a:buChar char="•"/>
        <a:defRPr sz="1200">
          <a:solidFill>
            <a:srgbClr val="404040"/>
          </a:solidFill>
          <a:latin typeface="Calibri" pitchFamily="34" charset="0"/>
          <a:ea typeface="+mn-ea"/>
          <a:cs typeface="+mn-cs"/>
        </a:defRPr>
      </a:lvl3pPr>
      <a:lvl4pPr marL="914400" indent="-217488" algn="l" rtl="0" eaLnBrk="0" fontAlgn="base" hangingPunct="0">
        <a:lnSpc>
          <a:spcPts val="1400"/>
        </a:lnSpc>
        <a:spcBef>
          <a:spcPts val="400"/>
        </a:spcBef>
        <a:spcAft>
          <a:spcPct val="0"/>
        </a:spcAft>
        <a:buClr>
          <a:srgbClr val="355F99"/>
        </a:buClr>
        <a:buSzPct val="100000"/>
        <a:buFont typeface="Courier New" pitchFamily="49" charset="0"/>
        <a:buChar char="o"/>
        <a:defRPr sz="1100">
          <a:solidFill>
            <a:srgbClr val="404040"/>
          </a:solidFill>
          <a:latin typeface="Calibri" pitchFamily="34" charset="0"/>
          <a:ea typeface="+mn-ea"/>
          <a:cs typeface="+mn-cs"/>
        </a:defRPr>
      </a:lvl4pPr>
      <a:lvl5pPr marL="1173163" indent="-257175" algn="l" rtl="0" eaLnBrk="0" fontAlgn="base" hangingPunct="0">
        <a:lnSpc>
          <a:spcPts val="1400"/>
        </a:lnSpc>
        <a:spcBef>
          <a:spcPts val="400"/>
        </a:spcBef>
        <a:spcAft>
          <a:spcPct val="0"/>
        </a:spcAft>
        <a:buClr>
          <a:srgbClr val="355F99"/>
        </a:buClr>
        <a:buSzPct val="125000"/>
        <a:buFont typeface="Arial" charset="0"/>
        <a:buChar char="•"/>
        <a:defRPr sz="1100">
          <a:solidFill>
            <a:srgbClr val="404040"/>
          </a:solidFill>
          <a:latin typeface="Calibri" pitchFamily="34" charset="0"/>
          <a:ea typeface="+mn-ea"/>
          <a:cs typeface="+mn-cs"/>
        </a:defRPr>
      </a:lvl5pPr>
      <a:lvl6pPr marL="1630363" indent="-257175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5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6pPr>
      <a:lvl7pPr marL="2087563" indent="-257175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5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7pPr>
      <a:lvl8pPr marL="2544763" indent="-257175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5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8pPr>
      <a:lvl9pPr marL="3001963" indent="-257175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chemeClr val="tx2"/>
        </a:buClr>
        <a:buFont typeface="Wingdings" pitchFamily="2" charset="2"/>
        <a:buBlip>
          <a:blip r:embed="rId15"/>
        </a:buBlip>
        <a:defRPr sz="9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preet\Desktop\C%23\Defect%20Tracker%20-%20Mock%20Project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b="1" dirty="0" smtClean="0"/>
              <a:t>Equity Trading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400" dirty="0" smtClean="0"/>
              <a:t>Mavez Singh Dabas </a:t>
            </a:r>
          </a:p>
          <a:p>
            <a:r>
              <a:rPr lang="en-US" sz="2400" dirty="0" smtClean="0"/>
              <a:t>10BIT0245</a:t>
            </a:r>
          </a:p>
          <a:p>
            <a:r>
              <a:rPr lang="en-US" sz="2400" dirty="0" smtClean="0"/>
              <a:t>Final Semester Project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2852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43000" y="2057400"/>
            <a:ext cx="7391400" cy="2819400"/>
          </a:xfrm>
        </p:spPr>
        <p:txBody>
          <a:bodyPr anchor="b"/>
          <a:lstStyle/>
          <a:p>
            <a:pPr marL="0" indent="0" algn="ctr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F04E22"/>
              </a:buClr>
              <a:buSzTx/>
              <a:buFontTx/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Development Methodology Used</a:t>
            </a:r>
          </a:p>
        </p:txBody>
      </p:sp>
    </p:spTree>
    <p:extLst>
      <p:ext uri="{BB962C8B-B14F-4D97-AF65-F5344CB8AC3E}">
        <p14:creationId xmlns:p14="http://schemas.microsoft.com/office/powerpoint/2010/main" xmlns="" val="147052166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SAPIENT APPROACH</a:t>
            </a:r>
            <a:br>
              <a:rPr lang="en-US" sz="2000" b="1" dirty="0" smtClean="0"/>
            </a:b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p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137" y="838200"/>
            <a:ext cx="8527263" cy="236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5814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Prioritizing Customer’s time and requirements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Flexibility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Working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Software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at the earliest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echnical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excellence and good design enhances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agility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88243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Technology Stack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2099362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TECHNICAL  STACK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1371600"/>
            <a:ext cx="8458200" cy="4953000"/>
          </a:xfrm>
        </p:spPr>
        <p:txBody>
          <a:bodyPr/>
          <a:lstStyle/>
          <a:p>
            <a:pPr marL="233362" lvl="1" indent="0">
              <a:buNone/>
            </a:pPr>
            <a:r>
              <a:rPr lang="en-US" sz="1600" dirty="0" smtClean="0"/>
              <a:t>1.Development Tool 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Visual Studio - 2010</a:t>
            </a:r>
            <a:r>
              <a:rPr lang="en-US" sz="1600" dirty="0" smtClean="0"/>
              <a:t>)</a:t>
            </a:r>
          </a:p>
          <a:p>
            <a:pPr marL="233362" lvl="1" indent="0">
              <a:buNone/>
            </a:pPr>
            <a:endParaRPr lang="en-US" sz="1600" dirty="0" smtClean="0"/>
          </a:p>
          <a:p>
            <a:pPr marL="233362" lvl="1" indent="0">
              <a:buNone/>
            </a:pPr>
            <a:r>
              <a:rPr lang="en-US" sz="1600" dirty="0" smtClean="0"/>
              <a:t>2. </a:t>
            </a:r>
            <a:r>
              <a:rPr lang="en-US" sz="1600" dirty="0"/>
              <a:t>SQL Server  Express</a:t>
            </a:r>
          </a:p>
          <a:p>
            <a:pPr marL="233362" lvl="1" indent="0">
              <a:buNone/>
            </a:pPr>
            <a:endParaRPr lang="en-US" sz="1600" dirty="0"/>
          </a:p>
          <a:p>
            <a:pPr marL="233362" lvl="1" indent="0">
              <a:buNone/>
            </a:pPr>
            <a:r>
              <a:rPr lang="en-US" sz="1600" dirty="0" smtClean="0"/>
              <a:t>3. </a:t>
            </a:r>
            <a:r>
              <a:rPr lang="en-US" sz="1600" dirty="0"/>
              <a:t>Presentation  Layer –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WPF</a:t>
            </a:r>
            <a:r>
              <a:rPr lang="en-US" sz="1600" dirty="0"/>
              <a:t>)</a:t>
            </a:r>
          </a:p>
          <a:p>
            <a:pPr marL="233362" lvl="1" indent="0">
              <a:buNone/>
            </a:pPr>
            <a:endParaRPr lang="en-US" sz="1600" dirty="0"/>
          </a:p>
          <a:p>
            <a:pPr marL="233362" lvl="1" indent="0">
              <a:buNone/>
            </a:pPr>
            <a:r>
              <a:rPr lang="en-US" sz="1600" dirty="0" smtClean="0"/>
              <a:t>4. </a:t>
            </a:r>
            <a:r>
              <a:rPr lang="en-US" sz="1600" dirty="0"/>
              <a:t>Middle Ware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WCF</a:t>
            </a:r>
            <a:r>
              <a:rPr lang="en-US" sz="1600" dirty="0"/>
              <a:t>)</a:t>
            </a:r>
          </a:p>
          <a:p>
            <a:pPr marL="233362" lvl="1" indent="0">
              <a:buNone/>
            </a:pPr>
            <a:endParaRPr lang="en-US" sz="1600" dirty="0"/>
          </a:p>
          <a:p>
            <a:pPr marL="233362" lvl="1" indent="0">
              <a:buNone/>
            </a:pPr>
            <a:r>
              <a:rPr lang="en-US" sz="1600" dirty="0" smtClean="0"/>
              <a:t>5. </a:t>
            </a:r>
            <a:r>
              <a:rPr lang="en-US" sz="1600" dirty="0"/>
              <a:t>Miscellaneous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MVVM, EF, LINQ</a:t>
            </a:r>
            <a:r>
              <a:rPr lang="en-US" sz="1600" dirty="0"/>
              <a:t>) </a:t>
            </a:r>
          </a:p>
          <a:p>
            <a:pPr marL="233362" lvl="1" indent="0">
              <a:buNone/>
            </a:pPr>
            <a:endParaRPr lang="en-US" sz="1600" dirty="0"/>
          </a:p>
          <a:p>
            <a:pPr marL="233362" lvl="1" indent="0">
              <a:buNone/>
            </a:pPr>
            <a:r>
              <a:rPr lang="en-US" sz="1600" dirty="0"/>
              <a:t>6</a:t>
            </a:r>
            <a:r>
              <a:rPr lang="en-US" sz="1600" dirty="0" smtClean="0"/>
              <a:t>. </a:t>
            </a:r>
            <a:r>
              <a:rPr lang="en-US" sz="1600" dirty="0"/>
              <a:t>Quality  Assurance(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Manual</a:t>
            </a:r>
            <a:r>
              <a:rPr lang="en-US" sz="1600" dirty="0"/>
              <a:t>) </a:t>
            </a:r>
            <a:endParaRPr lang="en-US" sz="1600" dirty="0" smtClean="0"/>
          </a:p>
          <a:p>
            <a:pPr marL="233362" lvl="1" indent="0">
              <a:buNone/>
            </a:pPr>
            <a:endParaRPr lang="en-US" sz="1600" dirty="0"/>
          </a:p>
          <a:p>
            <a:pPr marL="233362" lvl="1" indent="0">
              <a:buNone/>
            </a:pPr>
            <a:r>
              <a:rPr lang="en-US" sz="1600" dirty="0"/>
              <a:t>7</a:t>
            </a:r>
            <a:r>
              <a:rPr lang="en-US" sz="1600" dirty="0" smtClean="0"/>
              <a:t>. </a:t>
            </a:r>
            <a:r>
              <a:rPr lang="en-US" sz="1600" dirty="0"/>
              <a:t>Unit  Testing   And  Integration Testing  (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N-Unit</a:t>
            </a:r>
            <a:r>
              <a:rPr lang="en-US" sz="1600" dirty="0" smtClean="0">
                <a:solidFill>
                  <a:srgbClr val="060B12"/>
                </a:solidFill>
              </a:rPr>
              <a:t>)</a:t>
            </a:r>
          </a:p>
          <a:p>
            <a:pPr marL="233362" lvl="1" indent="0">
              <a:buNone/>
            </a:pPr>
            <a:endParaRPr lang="en-US" sz="1600" dirty="0">
              <a:solidFill>
                <a:srgbClr val="060B12"/>
              </a:solidFill>
            </a:endParaRPr>
          </a:p>
          <a:p>
            <a:pPr marL="233362" lvl="1" indent="0">
              <a:buNone/>
            </a:pPr>
            <a:r>
              <a:rPr lang="en-US" sz="1600" dirty="0"/>
              <a:t>8</a:t>
            </a:r>
            <a:r>
              <a:rPr lang="en-US" sz="1600" dirty="0" smtClean="0"/>
              <a:t>. </a:t>
            </a:r>
            <a:r>
              <a:rPr lang="en-US" sz="1600" dirty="0"/>
              <a:t>Defect Tracking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Result Space</a:t>
            </a:r>
            <a:r>
              <a:rPr lang="en-US" sz="1600" dirty="0" smtClean="0"/>
              <a:t>)</a:t>
            </a:r>
          </a:p>
          <a:p>
            <a:pPr marL="233362" lvl="1" indent="0">
              <a:buNone/>
            </a:pPr>
            <a:endParaRPr lang="en-US" sz="1600" dirty="0"/>
          </a:p>
          <a:p>
            <a:pPr marL="233362" lvl="1" indent="0">
              <a:buNone/>
            </a:pPr>
            <a:r>
              <a:rPr lang="en-US" sz="1600" dirty="0"/>
              <a:t>9</a:t>
            </a:r>
            <a:r>
              <a:rPr lang="en-US" sz="1600" dirty="0" smtClean="0"/>
              <a:t>. </a:t>
            </a:r>
            <a:r>
              <a:rPr lang="en-US" sz="1600" dirty="0"/>
              <a:t>Change Management 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SVN </a:t>
            </a:r>
            <a:r>
              <a:rPr lang="en-US" sz="1600" dirty="0" smtClean="0"/>
              <a:t>)</a:t>
            </a:r>
          </a:p>
          <a:p>
            <a:pPr marL="233362" lvl="1" indent="0">
              <a:buNone/>
            </a:pPr>
            <a:endParaRPr lang="en-US" sz="1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0016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Demonstration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10680631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1228" y="3276600"/>
            <a:ext cx="6629400" cy="1600200"/>
          </a:xfrm>
        </p:spPr>
        <p:txBody>
          <a:bodyPr/>
          <a:lstStyle/>
          <a:p>
            <a:r>
              <a:rPr lang="en-US" sz="5400" b="1" dirty="0" smtClean="0"/>
              <a:t>Quality Assurance 			Process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xmlns="" val="45281713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458200" cy="6858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QA Process Followed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1371600"/>
            <a:ext cx="8458200" cy="4953000"/>
          </a:xfrm>
        </p:spPr>
        <p:txBody>
          <a:bodyPr/>
          <a:lstStyle/>
          <a:p>
            <a:r>
              <a:rPr lang="en-US" dirty="0" smtClean="0"/>
              <a:t>Stringent QA processes were followed</a:t>
            </a:r>
          </a:p>
          <a:p>
            <a:endParaRPr lang="en-US" dirty="0" smtClean="0"/>
          </a:p>
          <a:p>
            <a:r>
              <a:rPr lang="en-US" dirty="0" smtClean="0"/>
              <a:t>For Unit Testing  - N Unit Test Cases</a:t>
            </a:r>
          </a:p>
          <a:p>
            <a:endParaRPr lang="en-US" dirty="0" smtClean="0"/>
          </a:p>
          <a:p>
            <a:r>
              <a:rPr lang="en-US" dirty="0" smtClean="0"/>
              <a:t>Defect Tracking done through Excel based tool</a:t>
            </a:r>
          </a:p>
          <a:p>
            <a:endParaRPr lang="en-US" dirty="0" smtClean="0"/>
          </a:p>
          <a:p>
            <a:r>
              <a:rPr lang="en-US" dirty="0" smtClean="0"/>
              <a:t>Test Cases were jotted down and Manual Functional Testing was performed</a:t>
            </a:r>
          </a:p>
          <a:p>
            <a:endParaRPr lang="en-US" dirty="0" smtClean="0"/>
          </a:p>
          <a:p>
            <a:r>
              <a:rPr lang="en-US" dirty="0" smtClean="0"/>
              <a:t>Attached here are the supporting documents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dirty="0" smtClean="0"/>
              <a:t>Defect Tracker </a:t>
            </a:r>
            <a:r>
              <a:rPr lang="en-US" sz="2000" dirty="0" smtClean="0"/>
              <a:t>–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dirty="0" smtClean="0"/>
              <a:t>Test Cases – Mock Project </a:t>
            </a:r>
            <a:r>
              <a:rPr lang="en-US" sz="2000" dirty="0" smtClean="0"/>
              <a:t>-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4939720"/>
              </p:ext>
            </p:extLst>
          </p:nvPr>
        </p:nvGraphicFramePr>
        <p:xfrm>
          <a:off x="3124200" y="3657600"/>
          <a:ext cx="1143000" cy="892969"/>
        </p:xfrm>
        <a:graphic>
          <a:graphicData uri="http://schemas.openxmlformats.org/presentationml/2006/ole">
            <p:oleObj spid="_x0000_s2109" name="Worksheet" showAsIcon="1" r:id="rId3" imgW="914400" imgH="714240" progId="Excel.Sheet.12">
              <p:link updateAutomatic="1"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3655947"/>
              </p:ext>
            </p:extLst>
          </p:nvPr>
        </p:nvGraphicFramePr>
        <p:xfrm>
          <a:off x="3837432" y="4495800"/>
          <a:ext cx="1267968" cy="990600"/>
        </p:xfrm>
        <a:graphic>
          <a:graphicData uri="http://schemas.openxmlformats.org/presentationml/2006/ole">
            <p:oleObj spid="_x0000_s2110" name="Worksheet" showAsIcon="1" r:id="rId4" imgW="914400" imgH="714375" progId="Excel.Shee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84221604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43000" y="2514600"/>
            <a:ext cx="7391400" cy="1600200"/>
          </a:xfrm>
        </p:spPr>
        <p:txBody>
          <a:bodyPr anchor="b"/>
          <a:lstStyle/>
          <a:p>
            <a:pPr marL="0" indent="0" algn="ctr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F04E22"/>
              </a:buClr>
              <a:buSzTx/>
              <a:buFontTx/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xmlns="" val="19550505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533400"/>
            <a:ext cx="8458200" cy="5791200"/>
          </a:xfrm>
        </p:spPr>
        <p:txBody>
          <a:bodyPr/>
          <a:lstStyle/>
          <a:p>
            <a:r>
              <a:rPr lang="en-US" b="1" dirty="0" smtClean="0"/>
              <a:t>Trading  and Risk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Basics Of Financial Markets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Risk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Simulators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     MARK IT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     Moneybhai.com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Team Work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600" dirty="0" smtClean="0"/>
              <a:t>Common goals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Effective communication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C</a:t>
            </a:r>
            <a:r>
              <a:rPr lang="en-US" sz="1600" dirty="0" smtClean="0"/>
              <a:t>onflict 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Efficient  Delegation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r>
              <a:rPr lang="en-US" b="1" dirty="0" smtClean="0"/>
              <a:t>Soft skills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Facilitation Skills 	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Presentation Skills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50378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43000" y="2514600"/>
            <a:ext cx="7391400" cy="1600200"/>
          </a:xfrm>
        </p:spPr>
        <p:txBody>
          <a:bodyPr anchor="b"/>
          <a:lstStyle/>
          <a:p>
            <a:pPr marL="0" indent="0" algn="ctr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F04E22"/>
              </a:buClr>
              <a:buSzTx/>
              <a:buFontTx/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xmlns="" val="296714199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332656"/>
            <a:ext cx="8458200" cy="685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POAD</a:t>
            </a:r>
            <a:endParaRPr lang="en-US" sz="2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980728"/>
            <a:ext cx="8458200" cy="5343872"/>
          </a:xfrm>
        </p:spPr>
        <p:txBody>
          <a:bodyPr/>
          <a:lstStyle/>
          <a:p>
            <a:r>
              <a:rPr lang="en-US" b="1" dirty="0" smtClean="0"/>
              <a:t>Purpose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To acquaint ourselves with project Life-Cycle and Environment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To incorporate Team- Work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To be hands on with the various development Tools  and  Methodologies</a:t>
            </a:r>
            <a:endParaRPr lang="en-US" sz="1800" dirty="0" smtClean="0"/>
          </a:p>
          <a:p>
            <a:pPr marL="233362" lvl="1" indent="0">
              <a:buNone/>
            </a:pPr>
            <a:endParaRPr lang="en-US" sz="1600" dirty="0"/>
          </a:p>
          <a:p>
            <a:pPr marL="231775" lvl="1" indent="-231775">
              <a:buSzPct val="125000"/>
              <a:buFont typeface="Arial" charset="0"/>
              <a:buChar char="•"/>
            </a:pPr>
            <a:r>
              <a:rPr lang="en-US" sz="1600" b="1" dirty="0" smtClean="0"/>
              <a:t>Objective</a:t>
            </a:r>
            <a:endParaRPr lang="en-US" sz="1600" b="1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To get accustomed  with Real- Time Project  Scenarios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To </a:t>
            </a:r>
            <a:r>
              <a:rPr lang="en-US" sz="1600" dirty="0" smtClean="0"/>
              <a:t>put  in practice  Sapient’s Development  Methodology</a:t>
            </a:r>
          </a:p>
          <a:p>
            <a:pPr marL="233362" lvl="1" indent="0">
              <a:buNone/>
            </a:pPr>
            <a:endParaRPr lang="en-US" dirty="0" smtClean="0"/>
          </a:p>
          <a:p>
            <a:pPr marL="231775" lvl="1" indent="-231775">
              <a:buSzPct val="125000"/>
              <a:buFont typeface="Arial" charset="0"/>
              <a:buChar char="•"/>
            </a:pPr>
            <a:r>
              <a:rPr lang="en-US" sz="1600" b="1" dirty="0"/>
              <a:t>Agenda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Project  Life- Cycle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Team Structure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Technical Stack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Demonstration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Question and Answers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Feedback</a:t>
            </a:r>
          </a:p>
          <a:p>
            <a:pPr marL="517525" lvl="2" indent="-285750">
              <a:buSzPct val="100000"/>
              <a:buFont typeface="Wingdings" pitchFamily="2" charset="2"/>
              <a:buChar char="v"/>
            </a:pPr>
            <a:endParaRPr lang="en-US" sz="1600" dirty="0"/>
          </a:p>
          <a:p>
            <a:pPr marL="231775" lvl="1" indent="-231775">
              <a:buSzPct val="125000"/>
              <a:buFont typeface="Arial" charset="0"/>
              <a:buChar char="•"/>
            </a:pPr>
            <a:r>
              <a:rPr lang="en-US" sz="1800" b="1" dirty="0" smtClean="0"/>
              <a:t>Deliverables</a:t>
            </a:r>
            <a:r>
              <a:rPr lang="en-US" sz="1800" dirty="0" smtClean="0"/>
              <a:t>-</a:t>
            </a:r>
            <a:endParaRPr lang="en-US" sz="1800" dirty="0"/>
          </a:p>
          <a:p>
            <a:pPr marL="0" lvl="1" indent="0">
              <a:buSzPct val="125000"/>
              <a:buNone/>
            </a:pPr>
            <a:r>
              <a:rPr lang="en-US" sz="1800" dirty="0"/>
              <a:t>      Equity Trading </a:t>
            </a:r>
            <a:r>
              <a:rPr lang="en-US" sz="1600" dirty="0"/>
              <a:t>Management Demonstration</a:t>
            </a:r>
          </a:p>
          <a:p>
            <a:pPr marL="233362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marL="517525" lvl="2" indent="-285750">
              <a:buSzPct val="100000"/>
              <a:buFont typeface="Wingdings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473121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533400"/>
            <a:ext cx="8458200" cy="5791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Code-Integration</a:t>
            </a:r>
            <a:r>
              <a:rPr lang="en-US" dirty="0" smtClean="0"/>
              <a:t> was a challenge </a:t>
            </a:r>
          </a:p>
          <a:p>
            <a:endParaRPr lang="en-US" dirty="0" smtClean="0"/>
          </a:p>
          <a:p>
            <a:r>
              <a:rPr lang="en-US" dirty="0" smtClean="0"/>
              <a:t>Applying </a:t>
            </a:r>
            <a:r>
              <a:rPr lang="en-US" b="1" dirty="0" smtClean="0"/>
              <a:t>SVN</a:t>
            </a:r>
            <a:r>
              <a:rPr lang="en-US" dirty="0" smtClean="0"/>
              <a:t> Tool in collaboration of the code, keeping it updated </a:t>
            </a:r>
          </a:p>
          <a:p>
            <a:endParaRPr lang="en-US" dirty="0" smtClean="0"/>
          </a:p>
          <a:p>
            <a:r>
              <a:rPr lang="en-US" b="1" dirty="0" smtClean="0"/>
              <a:t>Reaching Consensus</a:t>
            </a:r>
          </a:p>
          <a:p>
            <a:endParaRPr lang="en-US" b="1" dirty="0" smtClean="0"/>
          </a:p>
          <a:p>
            <a:r>
              <a:rPr lang="en-US" b="1" dirty="0" smtClean="0"/>
              <a:t>Applying the concepts learned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47313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</a:p>
        </p:txBody>
      </p:sp>
      <p:pic>
        <p:nvPicPr>
          <p:cNvPr id="26627" name="Picture 3" descr="Questions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104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694806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87624" y="2708920"/>
            <a:ext cx="6629400" cy="1600200"/>
          </a:xfrm>
        </p:spPr>
        <p:txBody>
          <a:bodyPr/>
          <a:lstStyle/>
          <a:p>
            <a:pPr algn="ctr"/>
            <a:r>
              <a:rPr lang="en-US" sz="6000" b="1" dirty="0"/>
              <a:t>Feedback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2534239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10.207.62.139\Shared\Slide Sapi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304"/>
            <a:ext cx="9133114" cy="22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0"/>
            <a:ext cx="6096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652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0165"/>
          <a:stretch>
            <a:fillRect/>
          </a:stretch>
        </p:blipFill>
        <p:spPr bwMode="auto">
          <a:xfrm>
            <a:off x="419100" y="114301"/>
            <a:ext cx="571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8"/>
          <p:cNvSpPr>
            <a:spLocks noChangeArrowheads="1"/>
          </p:cNvSpPr>
          <p:nvPr/>
        </p:nvSpPr>
        <p:spPr bwMode="auto">
          <a:xfrm>
            <a:off x="0" y="2032000"/>
            <a:ext cx="9144000" cy="2222500"/>
          </a:xfrm>
          <a:prstGeom prst="rect">
            <a:avLst/>
          </a:prstGeom>
          <a:solidFill>
            <a:srgbClr val="9ED217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8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2209800"/>
            <a:ext cx="9144000" cy="2044700"/>
          </a:xfrm>
          <a:prstGeom prst="rect">
            <a:avLst/>
          </a:prstGeom>
          <a:solidFill>
            <a:srgbClr val="9ED2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8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5" name="TextBox 15"/>
          <p:cNvSpPr txBox="1">
            <a:spLocks noChangeArrowheads="1"/>
          </p:cNvSpPr>
          <p:nvPr/>
        </p:nvSpPr>
        <p:spPr bwMode="auto">
          <a:xfrm>
            <a:off x="152400" y="2755900"/>
            <a:ext cx="7200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400"/>
              <a:t>Thank You !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xmlns="" val="3795653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 Building from scratch </a:t>
            </a:r>
          </a:p>
          <a:p>
            <a:r>
              <a:rPr lang="en-US" dirty="0" smtClean="0"/>
              <a:t>Requirement Document</a:t>
            </a:r>
          </a:p>
          <a:p>
            <a:r>
              <a:rPr lang="en-US" dirty="0" smtClean="0"/>
              <a:t>Additional Features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Project  Organization</a:t>
            </a:r>
          </a:p>
          <a:p>
            <a:pPr>
              <a:buNone/>
            </a:pPr>
            <a:endParaRPr lang="en-US" sz="26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Test Cases</a:t>
            </a:r>
          </a:p>
          <a:p>
            <a:r>
              <a:rPr lang="en-US" dirty="0" smtClean="0"/>
              <a:t>Tracks Allotted</a:t>
            </a:r>
          </a:p>
          <a:p>
            <a:r>
              <a:rPr lang="en-US" dirty="0" smtClean="0"/>
              <a:t>Unit Testing and Integration Testing</a:t>
            </a:r>
          </a:p>
          <a:p>
            <a:r>
              <a:rPr lang="en-US" dirty="0" smtClean="0"/>
              <a:t>Defects Matrix</a:t>
            </a:r>
          </a:p>
          <a:p>
            <a:endParaRPr lang="en-US" dirty="0" smtClean="0"/>
          </a:p>
          <a:p>
            <a:pPr>
              <a:buNone/>
            </a:pPr>
            <a:endParaRPr lang="en-US" sz="26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43000" y="2514600"/>
            <a:ext cx="7391400" cy="1600200"/>
          </a:xfrm>
        </p:spPr>
        <p:txBody>
          <a:bodyPr anchor="b"/>
          <a:lstStyle/>
          <a:p>
            <a:pPr marL="0" indent="0" algn="ctr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rgbClr val="F04E22"/>
              </a:buClr>
              <a:buSzTx/>
              <a:buFontTx/>
              <a:buNone/>
            </a:pPr>
            <a:r>
              <a:rPr lang="en-US" sz="6000" dirty="0" smtClean="0">
                <a:solidFill>
                  <a:srgbClr val="FFFFFF"/>
                </a:solidFill>
              </a:rPr>
              <a:t>About the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132249620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 and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400182746"/>
              </p:ext>
            </p:extLst>
          </p:nvPr>
        </p:nvGraphicFramePr>
        <p:xfrm>
          <a:off x="533400" y="990600"/>
          <a:ext cx="8458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811055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46088" y="1123950"/>
            <a:ext cx="8509000" cy="5184775"/>
          </a:xfrm>
        </p:spPr>
        <p:txBody>
          <a:bodyPr/>
          <a:lstStyle/>
          <a:p>
            <a:pPr>
              <a:spcAft>
                <a:spcPct val="0"/>
              </a:spcAft>
              <a:buFont typeface="Wingdings" pitchFamily="2" charset="2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1635332" name="Rectangle 4"/>
          <p:cNvSpPr>
            <a:spLocks noChangeArrowheads="1"/>
          </p:cNvSpPr>
          <p:nvPr/>
        </p:nvSpPr>
        <p:spPr bwMode="auto">
          <a:xfrm>
            <a:off x="1287463" y="1447800"/>
            <a:ext cx="2378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Create order and send it to the trader</a:t>
            </a:r>
          </a:p>
        </p:txBody>
      </p:sp>
      <p:sp>
        <p:nvSpPr>
          <p:cNvPr id="1635333" name="Text Box 5"/>
          <p:cNvSpPr txBox="1">
            <a:spLocks noChangeArrowheads="1"/>
          </p:cNvSpPr>
          <p:nvPr/>
        </p:nvSpPr>
        <p:spPr bwMode="auto">
          <a:xfrm>
            <a:off x="4957763" y="1574800"/>
            <a:ext cx="3413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i="0" dirty="0">
                <a:solidFill>
                  <a:schemeClr val="bg2"/>
                </a:solidFill>
                <a:latin typeface="+mn-lt"/>
              </a:rPr>
              <a:t>Create a block of order and put it in the Block queue</a:t>
            </a:r>
          </a:p>
        </p:txBody>
      </p:sp>
      <p:pic>
        <p:nvPicPr>
          <p:cNvPr id="1635334" name="Picture 6" descr="11949855961746203850arrow-right-blue_benji_p_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01913"/>
            <a:ext cx="1060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5335" name="Picture 7" descr="user_man(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" y="1968500"/>
            <a:ext cx="1131888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5336" name="Picture 8" descr="jms-que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0250" y="4929188"/>
            <a:ext cx="2463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5337" name="Picture 9" descr="replac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101850"/>
            <a:ext cx="1974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5338" name="Picture 10" descr="3DOva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943100"/>
            <a:ext cx="2100262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5339" name="Picture 11" descr="jms-queu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978025"/>
            <a:ext cx="6381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5340" name="Picture 12" descr="11949855961746203850arrow-right-blue_benji_p_0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6588" y="2509838"/>
            <a:ext cx="9001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5341" name="Picture 13" descr="11949855961746203850arrow-right-blue_benji_p_0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8850" y="2552700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5342" name="Picture 14" descr="11949855961746203850arrow-right-blue_benji_p_0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8822900">
            <a:off x="6167438" y="3832225"/>
            <a:ext cx="216376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5343" name="Text Box 15"/>
          <p:cNvSpPr txBox="1">
            <a:spLocks noChangeArrowheads="1"/>
          </p:cNvSpPr>
          <p:nvPr/>
        </p:nvSpPr>
        <p:spPr bwMode="auto">
          <a:xfrm flipH="1">
            <a:off x="5081588" y="4037013"/>
            <a:ext cx="16811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2"/>
                </a:solidFill>
              </a:rPr>
              <a:t>Block Queue</a:t>
            </a:r>
          </a:p>
        </p:txBody>
      </p:sp>
      <p:sp>
        <p:nvSpPr>
          <p:cNvPr id="1635344" name="Text Box 16"/>
          <p:cNvSpPr txBox="1">
            <a:spLocks noChangeArrowheads="1"/>
          </p:cNvSpPr>
          <p:nvPr/>
        </p:nvSpPr>
        <p:spPr bwMode="auto">
          <a:xfrm flipH="1">
            <a:off x="4836318" y="5835650"/>
            <a:ext cx="1681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2"/>
                </a:solidFill>
              </a:rPr>
              <a:t>Execution Queue</a:t>
            </a:r>
          </a:p>
        </p:txBody>
      </p:sp>
      <p:pic>
        <p:nvPicPr>
          <p:cNvPr id="1635345" name="Picture 17" descr="11949855961746203850arrow-right-blue_benji_p_0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-8190607">
            <a:off x="3259138" y="3851275"/>
            <a:ext cx="19923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5346" name="Text Box 18"/>
          <p:cNvSpPr txBox="1">
            <a:spLocks noChangeArrowheads="1"/>
          </p:cNvSpPr>
          <p:nvPr/>
        </p:nvSpPr>
        <p:spPr bwMode="auto">
          <a:xfrm>
            <a:off x="7118350" y="4646613"/>
            <a:ext cx="178117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i="0" dirty="0">
                <a:solidFill>
                  <a:schemeClr val="bg2"/>
                </a:solidFill>
              </a:rPr>
              <a:t>Executes orders and stores in queue</a:t>
            </a:r>
          </a:p>
          <a:p>
            <a:pPr eaLnBrk="1" hangingPunct="1">
              <a:spcBef>
                <a:spcPct val="50000"/>
              </a:spcBef>
            </a:pPr>
            <a:endParaRPr lang="en-US" sz="1200" dirty="0"/>
          </a:p>
        </p:txBody>
      </p:sp>
      <p:sp>
        <p:nvSpPr>
          <p:cNvPr id="1635347" name="Text Box 19"/>
          <p:cNvSpPr txBox="1">
            <a:spLocks noChangeArrowheads="1"/>
          </p:cNvSpPr>
          <p:nvPr/>
        </p:nvSpPr>
        <p:spPr bwMode="auto">
          <a:xfrm>
            <a:off x="1804988" y="4462463"/>
            <a:ext cx="19494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i="0" dirty="0">
                <a:solidFill>
                  <a:schemeClr val="bg2"/>
                </a:solidFill>
                <a:latin typeface="+mn-lt"/>
              </a:rPr>
              <a:t>Receives Executed Orders and Auto Allocates</a:t>
            </a:r>
          </a:p>
        </p:txBody>
      </p:sp>
      <p:sp>
        <p:nvSpPr>
          <p:cNvPr id="1635348" name="Text Box 20"/>
          <p:cNvSpPr txBox="1">
            <a:spLocks noChangeArrowheads="1"/>
          </p:cNvSpPr>
          <p:nvPr/>
        </p:nvSpPr>
        <p:spPr bwMode="auto">
          <a:xfrm>
            <a:off x="366713" y="3597275"/>
            <a:ext cx="1304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 dirty="0">
                <a:solidFill>
                  <a:schemeClr val="bg2"/>
                </a:solidFill>
              </a:rPr>
              <a:t>Portfolio</a:t>
            </a:r>
            <a:r>
              <a:rPr lang="en-US" sz="1400" b="1" dirty="0"/>
              <a:t> </a:t>
            </a:r>
            <a:r>
              <a:rPr lang="en-US" sz="1400" b="1" dirty="0" smtClean="0">
                <a:solidFill>
                  <a:schemeClr val="bg2"/>
                </a:solidFill>
              </a:rPr>
              <a:t>Manager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3305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3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3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3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3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3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2" grpId="0"/>
      <p:bldP spid="1635333" grpId="0"/>
      <p:bldP spid="1635343" grpId="0"/>
      <p:bldP spid="1635344" grpId="0"/>
      <p:bldP spid="1635346" grpId="0"/>
      <p:bldP spid="1635347" grpId="0"/>
      <p:bldP spid="16353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Portfolio Manager</a:t>
            </a:r>
          </a:p>
        </p:txBody>
      </p:sp>
      <p:sp>
        <p:nvSpPr>
          <p:cNvPr id="16373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cs typeface="Calibri" pitchFamily="34" charset="0"/>
              </a:rPr>
              <a:t>View Current Positions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cs typeface="Calibri" pitchFamily="34" charset="0"/>
              </a:rPr>
              <a:t>Filter the positions according to constraints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cs typeface="Calibri" pitchFamily="34" charset="0"/>
              </a:rPr>
              <a:t>View </a:t>
            </a:r>
            <a:r>
              <a:rPr lang="en-US" dirty="0">
                <a:cs typeface="Calibri" pitchFamily="34" charset="0"/>
              </a:rPr>
              <a:t>Current </a:t>
            </a:r>
            <a:r>
              <a:rPr lang="en-US" dirty="0" smtClean="0">
                <a:cs typeface="Calibri" pitchFamily="34" charset="0"/>
              </a:rPr>
              <a:t>Orders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cs typeface="Calibri" pitchFamily="34" charset="0"/>
              </a:rPr>
              <a:t>Create </a:t>
            </a:r>
            <a:r>
              <a:rPr lang="en-US" dirty="0" smtClean="0">
                <a:cs typeface="Calibri" pitchFamily="34" charset="0"/>
              </a:rPr>
              <a:t>Orders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cs typeface="Calibri" pitchFamily="34" charset="0"/>
              </a:rPr>
              <a:t>Amend </a:t>
            </a:r>
            <a:r>
              <a:rPr lang="en-US" dirty="0" smtClean="0">
                <a:cs typeface="Calibri" pitchFamily="34" charset="0"/>
              </a:rPr>
              <a:t>Orders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cs typeface="Calibri" pitchFamily="34" charset="0"/>
              </a:rPr>
              <a:t>Send Orders to Trader for Execution</a:t>
            </a:r>
            <a:endParaRPr lang="en-US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6981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Trader</a:t>
            </a:r>
          </a:p>
        </p:txBody>
      </p:sp>
      <p:sp>
        <p:nvSpPr>
          <p:cNvPr id="16384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cs typeface="Calibri" pitchFamily="34" charset="0"/>
              </a:rPr>
              <a:t>View Blocks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cs typeface="Calibri" pitchFamily="34" charset="0"/>
              </a:rPr>
              <a:t>Create </a:t>
            </a:r>
            <a:r>
              <a:rPr lang="en-US" dirty="0" smtClean="0">
                <a:cs typeface="Calibri" pitchFamily="34" charset="0"/>
              </a:rPr>
              <a:t>Block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cs typeface="Calibri" pitchFamily="34" charset="0"/>
              </a:rPr>
              <a:t>Add orders in existing </a:t>
            </a:r>
            <a:r>
              <a:rPr lang="en-US" dirty="0" smtClean="0">
                <a:cs typeface="Calibri" pitchFamily="34" charset="0"/>
              </a:rPr>
              <a:t>blocks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cs typeface="Calibri" pitchFamily="34" charset="0"/>
              </a:rPr>
              <a:t>Remove orders from existing </a:t>
            </a:r>
            <a:r>
              <a:rPr lang="en-US" dirty="0" smtClean="0">
                <a:cs typeface="Calibri" pitchFamily="34" charset="0"/>
              </a:rPr>
              <a:t>block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cs typeface="Calibri" pitchFamily="34" charset="0"/>
              </a:rPr>
              <a:t>Change limit price of a </a:t>
            </a:r>
            <a:r>
              <a:rPr lang="en-US" dirty="0" smtClean="0">
                <a:cs typeface="Calibri" pitchFamily="34" charset="0"/>
              </a:rPr>
              <a:t>block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cs typeface="Calibri" pitchFamily="34" charset="0"/>
              </a:rPr>
              <a:t>Filter the </a:t>
            </a:r>
            <a:r>
              <a:rPr lang="en-US" dirty="0" smtClean="0">
                <a:cs typeface="Calibri" pitchFamily="34" charset="0"/>
              </a:rPr>
              <a:t>block </a:t>
            </a:r>
            <a:r>
              <a:rPr lang="en-US" dirty="0">
                <a:cs typeface="Calibri" pitchFamily="34" charset="0"/>
              </a:rPr>
              <a:t>according to </a:t>
            </a:r>
            <a:r>
              <a:rPr lang="en-US" dirty="0" smtClean="0">
                <a:cs typeface="Calibri" pitchFamily="34" charset="0"/>
              </a:rPr>
              <a:t>constraints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cs typeface="Calibri" pitchFamily="34" charset="0"/>
              </a:rPr>
              <a:t>Cancel a </a:t>
            </a:r>
            <a:r>
              <a:rPr lang="en-US" dirty="0" smtClean="0">
                <a:cs typeface="Calibri" pitchFamily="34" charset="0"/>
              </a:rPr>
              <a:t>block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>
              <a:defRPr/>
            </a:pPr>
            <a:r>
              <a:rPr lang="en-US" dirty="0">
                <a:cs typeface="Calibri" pitchFamily="34" charset="0"/>
              </a:rPr>
              <a:t>Send block </a:t>
            </a:r>
            <a:r>
              <a:rPr lang="en-US" dirty="0" smtClean="0">
                <a:cs typeface="Calibri" pitchFamily="34" charset="0"/>
              </a:rPr>
              <a:t>for execution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cs typeface="Calibri" pitchFamily="34" charset="0"/>
              </a:rPr>
              <a:t>Receives executions from Broker and processes the executions.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>
              <a:cs typeface="Calibri" pitchFamily="34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926881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8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Broker System </a:t>
            </a:r>
          </a:p>
        </p:txBody>
      </p:sp>
      <p:sp>
        <p:nvSpPr>
          <p:cNvPr id="163942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defRPr/>
            </a:pPr>
            <a:endParaRPr lang="en-US" dirty="0" smtClean="0">
              <a:cs typeface="Calibri" pitchFamily="34" charset="0"/>
            </a:endParaRPr>
          </a:p>
          <a:p>
            <a:pPr marL="342900" indent="-342900">
              <a:defRPr/>
            </a:pPr>
            <a:r>
              <a:rPr lang="en-US" dirty="0" smtClean="0">
                <a:cs typeface="Calibri" pitchFamily="34" charset="0"/>
              </a:rPr>
              <a:t>Maintain </a:t>
            </a:r>
            <a:r>
              <a:rPr lang="en-US" dirty="0">
                <a:cs typeface="Calibri" pitchFamily="34" charset="0"/>
              </a:rPr>
              <a:t>configuration of various </a:t>
            </a:r>
            <a:r>
              <a:rPr lang="en-US" dirty="0" smtClean="0">
                <a:cs typeface="Calibri" pitchFamily="34" charset="0"/>
              </a:rPr>
              <a:t>securities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 marL="342900" indent="-342900">
              <a:defRPr/>
            </a:pPr>
            <a:r>
              <a:rPr lang="en-US" dirty="0">
                <a:cs typeface="Calibri" pitchFamily="34" charset="0"/>
              </a:rPr>
              <a:t>Receive </a:t>
            </a:r>
            <a:r>
              <a:rPr lang="en-US" dirty="0" smtClean="0">
                <a:cs typeface="Calibri" pitchFamily="34" charset="0"/>
              </a:rPr>
              <a:t>blocks </a:t>
            </a:r>
            <a:r>
              <a:rPr lang="en-US" dirty="0">
                <a:cs typeface="Calibri" pitchFamily="34" charset="0"/>
              </a:rPr>
              <a:t>from </a:t>
            </a:r>
            <a:r>
              <a:rPr lang="en-US" dirty="0" smtClean="0">
                <a:cs typeface="Calibri" pitchFamily="34" charset="0"/>
              </a:rPr>
              <a:t>Execution trader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cs typeface="Calibri" pitchFamily="34" charset="0"/>
            </a:endParaRPr>
          </a:p>
          <a:p>
            <a:pPr marL="342900" indent="-342900">
              <a:defRPr/>
            </a:pPr>
            <a:r>
              <a:rPr lang="en-US" dirty="0" smtClean="0">
                <a:cs typeface="Calibri" pitchFamily="34" charset="0"/>
              </a:rPr>
              <a:t>Performs execution process</a:t>
            </a:r>
            <a:endParaRPr lang="en-US" dirty="0">
              <a:cs typeface="Calibri" pitchFamily="34" charset="0"/>
            </a:endParaRPr>
          </a:p>
          <a:p>
            <a:pPr marL="495300" lvl="1" indent="0">
              <a:buNone/>
              <a:defRPr/>
            </a:pPr>
            <a:endParaRPr lang="en-US" sz="1600" dirty="0" smtClean="0"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cs typeface="Calibri" pitchFamily="34" charset="0"/>
              </a:rPr>
              <a:t>   Auto </a:t>
            </a:r>
            <a:r>
              <a:rPr lang="en-US" dirty="0">
                <a:cs typeface="Calibri" pitchFamily="34" charset="0"/>
              </a:rPr>
              <a:t>Allocates orders after receiving </a:t>
            </a:r>
            <a:r>
              <a:rPr lang="en-US" dirty="0" smtClean="0">
                <a:cs typeface="Calibri" pitchFamily="34" charset="0"/>
              </a:rPr>
              <a:t>them </a:t>
            </a:r>
            <a:r>
              <a:rPr lang="en-US" dirty="0">
                <a:cs typeface="Calibri" pitchFamily="34" charset="0"/>
              </a:rPr>
              <a:t>from </a:t>
            </a:r>
            <a:r>
              <a:rPr lang="en-US" dirty="0" smtClean="0">
                <a:cs typeface="Calibri" pitchFamily="34" charset="0"/>
              </a:rPr>
              <a:t>Execution  Trader</a:t>
            </a:r>
          </a:p>
          <a:p>
            <a:pPr>
              <a:defRPr/>
            </a:pPr>
            <a:endParaRPr lang="en-US" sz="1600" dirty="0">
              <a:cs typeface="Calibri" pitchFamily="34" charset="0"/>
            </a:endParaRPr>
          </a:p>
          <a:p>
            <a:pPr marL="800100" lvl="1" indent="-304800">
              <a:buFontTx/>
              <a:buNone/>
              <a:defRPr/>
            </a:pPr>
            <a:endParaRPr lang="en-US" sz="1800" i="1" dirty="0"/>
          </a:p>
          <a:p>
            <a:pPr marL="800100" lvl="1" indent="-30480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5310080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2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82&quot;/&gt;&lt;/object&gt;&lt;object type=&quot;3&quot; unique_id=&quot;10004&quot;&gt;&lt;property id=&quot;20148&quot; value=&quot;5&quot;/&gt;&lt;property id=&quot;20300&quot; value=&quot;Slide 2 - &amp;quot;Introduction&amp;quot;&quot;/&gt;&lt;property id=&quot;20307&quot; value=&quot;526&quot;/&gt;&lt;/object&gt;&lt;object type=&quot;3&quot; unique_id=&quot;10005&quot;&gt;&lt;property id=&quot;20148&quot; value=&quot;5&quot;/&gt;&lt;property id=&quot;20300&quot; value=&quot;Slide 3 - &amp;quot;Pedagogy&amp;quot;&quot;/&gt;&lt;property id=&quot;20307&quot; value=&quot;527&quot;/&gt;&lt;/object&gt;&lt;object type=&quot;3&quot; unique_id=&quot;10006&quot;&gt;&lt;property id=&quot;20148&quot; value=&quot;5&quot;/&gt;&lt;property id=&quot;20300&quot; value=&quot;Slide 4 - &amp;quot;Pre-requisites&amp;quot;&quot;/&gt;&lt;property id=&quot;20307&quot; value=&quot;528&quot;/&gt;&lt;/object&gt;&lt;object type=&quot;3&quot; unique_id=&quot;10007&quot;&gt;&lt;property id=&quot;20148&quot; value=&quot;5&quot;/&gt;&lt;property id=&quot;20300&quot; value=&quot;Slide 5 - &amp;quot;Evaluation&amp;quot;&quot;/&gt;&lt;property id=&quot;20307&quot; value=&quot;529&quot;/&gt;&lt;/object&gt;&lt;object type=&quot;3&quot; unique_id=&quot;10008&quot;&gt;&lt;property id=&quot;20148&quot; value=&quot;5&quot;/&gt;&lt;property id=&quot;20300&quot; value=&quot;Slide 6 - &amp;quot;Learning outcomes&amp;quot;&quot;/&gt;&lt;property id=&quot;20307&quot; value=&quot;540&quot;/&gt;&lt;/object&gt;&lt;object type=&quot;3&quot; unique_id=&quot;10009&quot;&gt;&lt;property id=&quot;20148&quot; value=&quot;5&quot;/&gt;&lt;property id=&quot;20300&quot; value=&quot;Slide 7&quot;/&gt;&lt;property id=&quot;20307&quot; value=&quot;289&quot;/&gt;&lt;/object&gt;&lt;object type=&quot;3&quot; unique_id=&quot;10010&quot;&gt;&lt;property id=&quot;20148&quot; value=&quot;5&quot;/&gt;&lt;property id=&quot;20300&quot; value=&quot;Slide 8 - &amp;quot;HTML | Agenda&amp;quot;&quot;/&gt;&lt;property id=&quot;20307&quot; value=&quot;524&quot;/&gt;&lt;/object&gt;&lt;object type=&quot;3&quot; unique_id=&quot;10012&quot;&gt;&lt;property id=&quot;20148&quot; value=&quot;5&quot;/&gt;&lt;property id=&quot;20300&quot; value=&quot;Slide 11 - &amp;quot;HTML | Elements&amp;quot;&quot;/&gt;&lt;property id=&quot;20307&quot; value=&quot;396&quot;/&gt;&lt;/object&gt;&lt;object type=&quot;3&quot; unique_id=&quot;10013&quot;&gt;&lt;property id=&quot;20148&quot; value=&quot;5&quot;/&gt;&lt;property id=&quot;20300&quot; value=&quot;Slide 10 - &amp;quot;HTML | Skeleton &amp;quot;&quot;/&gt;&lt;property id=&quot;20307&quot; value=&quot;441&quot;/&gt;&lt;/object&gt;&lt;object type=&quot;3&quot; unique_id=&quot;10014&quot;&gt;&lt;property id=&quot;20148&quot; value=&quot;5&quot;/&gt;&lt;property id=&quot;20300&quot; value=&quot;Slide 12 - &amp;quot;HTML | Elements: &amp;lt;head&amp;gt; and &amp;lt;body&amp;gt;&amp;quot;&quot;/&gt;&lt;property id=&quot;20307&quot; value=&quot;444&quot;/&gt;&lt;/object&gt;&lt;object type=&quot;3&quot; unique_id=&quot;10018&quot;&gt;&lt;property id=&quot;20148&quot; value=&quot;5&quot;/&gt;&lt;property id=&quot;20300&quot; value=&quot;Slide 16 - &amp;quot;HTML | Blocks and Inline Elements&amp;quot;&quot;/&gt;&lt;property id=&quot;20307&quot; value=&quot;440&quot;/&gt;&lt;/object&gt;&lt;object type=&quot;3&quot; unique_id=&quot;10019&quot;&gt;&lt;property id=&quot;20148&quot; value=&quot;5&quot;/&gt;&lt;property id=&quot;20300&quot; value=&quot;Slide 17 - &amp;quot; Comments&amp;quot;&quot;/&gt;&lt;property id=&quot;20307&quot; value=&quot;442&quot;/&gt;&lt;/object&gt;&lt;object type=&quot;3&quot; unique_id=&quot;10020&quot;&gt;&lt;property id=&quot;20148&quot; value=&quot;5&quot;/&gt;&lt;property id=&quot;20300&quot; value=&quot;Slide 18 - &amp;quot; Case Sensitivity &amp;quot;&quot;/&gt;&lt;property id=&quot;20307&quot; value=&quot;443&quot;/&gt;&lt;/object&gt;&lt;object type=&quot;3&quot; unique_id=&quot;10021&quot;&gt;&lt;property id=&quot;20148&quot; value=&quot;5&quot;/&gt;&lt;property id=&quot;20300&quot; value=&quot;Slide 19 - &amp;quot;Exercise&amp;amp;#x09;&amp;amp;#x09;&amp;amp;#x09;&amp;amp;#x09;&amp;amp;#x09;Time: 5 Min&amp;quot;&quot;/&gt;&lt;property id=&quot;20307&quot; value=&quot;504&quot;/&gt;&lt;/object&gt;&lt;object type=&quot;3&quot; unique_id=&quot;10022&quot;&gt;&lt;property id=&quot;20148&quot; value=&quot;5&quot;/&gt;&lt;property id=&quot;20300&quot; value=&quot;Slide 20 - &amp;quot; HTML Formatting Tags&amp;quot;&quot;/&gt;&lt;property id=&quot;20307&quot; value=&quot;446&quot;/&gt;&lt;/object&gt;&lt;object type=&quot;3&quot; unique_id=&quot;10023&quot;&gt;&lt;property id=&quot;20148&quot; value=&quot;5&quot;/&gt;&lt;property id=&quot;20300&quot; value=&quot;Slide 21 - &amp;quot;Style Attribute&amp;quot;&quot;/&gt;&lt;property id=&quot;20307&quot; value=&quot;469&quot;/&gt;&lt;/object&gt;&lt;object type=&quot;3&quot; unique_id=&quot;10024&quot;&gt;&lt;property id=&quot;20148&quot; value=&quot;5&quot;/&gt;&lt;property id=&quot;20300&quot; value=&quot;Slide 22 - &amp;quot;Applying Colors to the Page &amp;quot;&quot;/&gt;&lt;property id=&quot;20307&quot; value=&quot;470&quot;/&gt;&lt;/object&gt;&lt;object type=&quot;3&quot; unique_id=&quot;10025&quot;&gt;&lt;property id=&quot;20148&quot; value=&quot;5&quot;/&gt;&lt;property id=&quot;20300&quot; value=&quot;Slide 23 - &amp;quot;Align Attribute&amp;quot;&quot;/&gt;&lt;property id=&quot;20307&quot; value=&quot;471&quot;/&gt;&lt;/object&gt;&lt;object type=&quot;3&quot; unique_id=&quot;10026&quot;&gt;&lt;property id=&quot;20148&quot; value=&quot;5&quot;/&gt;&lt;property id=&quot;20300&quot; value=&quot;Slide 24 - &amp;quot;Exercise&amp;amp;#x09;&amp;amp;#x09;&amp;amp;#x09;&amp;amp;#x09;&amp;amp;#x09;Time:15 min&amp;quot;&quot;/&gt;&lt;property id=&quot;20307&quot; value=&quot;510&quot;/&gt;&lt;/object&gt;&lt;object type=&quot;3&quot; unique_id=&quot;10027&quot;&gt;&lt;property id=&quot;20148&quot; value=&quot;5&quot;/&gt;&lt;property id=&quot;20300&quot; value=&quot;Slide 25 - &amp;quot;Links&amp;quot;&quot;/&gt;&lt;property id=&quot;20307&quot; value=&quot;447&quot;/&gt;&lt;/object&gt;&lt;object type=&quot;3&quot; unique_id=&quot;10028&quot;&gt;&lt;property id=&quot;20148&quot; value=&quot;5&quot;/&gt;&lt;property id=&quot;20300&quot; value=&quot;Slide 26 - &amp;quot;Text Link&amp;quot;&quot;/&gt;&lt;property id=&quot;20307&quot; value=&quot;448&quot;/&gt;&lt;/object&gt;&lt;object type=&quot;3&quot; unique_id=&quot;10029&quot;&gt;&lt;property id=&quot;20148&quot; value=&quot;5&quot;/&gt;&lt;property id=&quot;20300&quot; value=&quot;Slide 27 - &amp;quot;Text Link (Contd..)&amp;quot;&quot;/&gt;&lt;property id=&quot;20307&quot; value=&quot;449&quot;/&gt;&lt;/object&gt;&lt;object type=&quot;3&quot; unique_id=&quot;10030&quot;&gt;&lt;property id=&quot;20148&quot; value=&quot;5&quot;/&gt;&lt;property id=&quot;20300&quot; value=&quot;Slide 28 - &amp;quot;Absolute vs. Relative Paths&amp;quot;&quot;/&gt;&lt;property id=&quot;20307&quot; value=&quot;450&quot;/&gt;&lt;/object&gt;&lt;object type=&quot;3&quot; unique_id=&quot;10031&quot;&gt;&lt;property id=&quot;20148&quot; value=&quot;5&quot;/&gt;&lt;property id=&quot;20300&quot; value=&quot;Slide 29 - &amp;quot; Email Links&amp;quot;&quot;/&gt;&lt;property id=&quot;20307&quot; value=&quot;451&quot;/&gt;&lt;/object&gt;&lt;object type=&quot;3&quot; unique_id=&quot;10032&quot;&gt;&lt;property id=&quot;20148&quot; value=&quot;5&quot;/&gt;&lt;property id=&quot;20300&quot; value=&quot;Slide 30 - &amp;quot;Adding Bookmark&amp;quot;&quot;/&gt;&lt;property id=&quot;20307&quot; value=&quot;452&quot;/&gt;&lt;/object&gt;&lt;object type=&quot;3&quot; unique_id=&quot;10033&quot;&gt;&lt;property id=&quot;20148&quot; value=&quot;5&quot;/&gt;&lt;property id=&quot;20300&quot; value=&quot;Slide 31 - &amp;quot;Exercise&amp;amp;#x09;&amp;amp;#x09;&amp;amp;#x09;&amp;amp;#x09;&amp;amp;#x09;Time:15 min&amp;quot;&quot;/&gt;&lt;property id=&quot;20307&quot; value=&quot;511&quot;/&gt;&lt;/object&gt;&lt;object type=&quot;3&quot; unique_id=&quot;10034&quot;&gt;&lt;property id=&quot;20148&quot; value=&quot;5&quot;/&gt;&lt;property id=&quot;20300&quot; value=&quot;Slide 32 - &amp;quot;iframe&amp;quot;&quot;/&gt;&lt;property id=&quot;20307&quot; value=&quot;538&quot;/&gt;&lt;/object&gt;&lt;object type=&quot;3&quot; unique_id=&quot;10035&quot;&gt;&lt;property id=&quot;20148&quot; value=&quot;5&quot;/&gt;&lt;property id=&quot;20300&quot; value=&quot;Slide 33 - &amp;quot;Exercise&amp;quot;&quot;/&gt;&lt;property id=&quot;20307&quot; value=&quot;541&quot;/&gt;&lt;/object&gt;&lt;object type=&quot;3&quot; unique_id=&quot;10036&quot;&gt;&lt;property id=&quot;20148&quot; value=&quot;5&quot;/&gt;&lt;property id=&quot;20300&quot; value=&quot;Slide 34 - &amp;quot;Lists&amp;quot;&quot;/&gt;&lt;property id=&quot;20307&quot; value=&quot;453&quot;/&gt;&lt;/object&gt;&lt;object type=&quot;3&quot; unique_id=&quot;10037&quot;&gt;&lt;property id=&quot;20148&quot; value=&quot;5&quot;/&gt;&lt;property id=&quot;20300&quot; value=&quot;Slide 35 - &amp;quot;Ordered Lists (ol)&amp;quot;&quot;/&gt;&lt;property id=&quot;20307&quot; value=&quot;455&quot;/&gt;&lt;/object&gt;&lt;object type=&quot;3&quot; unique_id=&quot;10038&quot;&gt;&lt;property id=&quot;20148&quot; value=&quot;5&quot;/&gt;&lt;property id=&quot;20300&quot; value=&quot;Slide 36 - &amp;quot;Unordered Lists (ul)&amp;quot;&quot;/&gt;&lt;property id=&quot;20307&quot; value=&quot;532&quot;/&gt;&lt;/object&gt;&lt;object type=&quot;3&quot; unique_id=&quot;10039&quot;&gt;&lt;property id=&quot;20148&quot; value=&quot;5&quot;/&gt;&lt;property id=&quot;20300&quot; value=&quot;Slide 37 - &amp;quot;Definition Lists (dl)&amp;quot;&quot;/&gt;&lt;property id=&quot;20307&quot; value=&quot;456&quot;/&gt;&lt;/object&gt;&lt;object type=&quot;3&quot; unique_id=&quot;10040&quot;&gt;&lt;property id=&quot;20148&quot; value=&quot;5&quot;/&gt;&lt;property id=&quot;20300&quot; value=&quot;Slide 38 - &amp;quot;Div&amp;quot;&quot;/&gt;&lt;property id=&quot;20307&quot; value=&quot;533&quot;/&gt;&lt;/object&gt;&lt;object type=&quot;3&quot; unique_id=&quot;10041&quot;&gt;&lt;property id=&quot;20148&quot; value=&quot;5&quot;/&gt;&lt;property id=&quot;20300&quot; value=&quot;Slide 39 - &amp;quot;Span&amp;quot;&quot;/&gt;&lt;property id=&quot;20307&quot; value=&quot;534&quot;/&gt;&lt;/object&gt;&lt;object type=&quot;3&quot; unique_id=&quot;10042&quot;&gt;&lt;property id=&quot;20148&quot; value=&quot;5&quot;/&gt;&lt;property id=&quot;20300&quot; value=&quot;Slide 40 - &amp;quot;Exercise&amp;amp;#x09;&amp;amp;#x09;&amp;amp;#x09;&amp;amp;#x09;&amp;amp;#x09;Time:20 min&amp;quot;&quot;/&gt;&lt;property id=&quot;20307&quot; value=&quot;537&quot;/&gt;&lt;/object&gt;&lt;object type=&quot;3&quot; unique_id=&quot;10043&quot;&gt;&lt;property id=&quot;20148&quot; value=&quot;5&quot;/&gt;&lt;property id=&quot;20300&quot; value=&quot;Slide 41 - &amp;quot;Tables&amp;quot;&quot;/&gt;&lt;property id=&quot;20307&quot; value=&quot;457&quot;/&gt;&lt;/object&gt;&lt;object type=&quot;3&quot; unique_id=&quot;10044&quot;&gt;&lt;property id=&quot;20148&quot; value=&quot;5&quot;/&gt;&lt;property id=&quot;20300&quot; value=&quot;Slide 42 - &amp;quot;Tables ( Contd..)&amp;quot;&quot;/&gt;&lt;property id=&quot;20307&quot; value=&quot;458&quot;/&gt;&lt;/object&gt;&lt;object type=&quot;3&quot; unique_id=&quot;10045&quot;&gt;&lt;property id=&quot;20148&quot; value=&quot;5&quot;/&gt;&lt;property id=&quot;20300&quot; value=&quot;Slide 43 - &amp;quot;Creating table&amp;quot;&quot;/&gt;&lt;property id=&quot;20307&quot; value=&quot;459&quot;/&gt;&lt;/object&gt;&lt;object type=&quot;3&quot; unique_id=&quot;10046&quot;&gt;&lt;property id=&quot;20148&quot; value=&quot;5&quot;/&gt;&lt;property id=&quot;20300&quot; value=&quot;Slide 44 - &amp;quot;Table Header and Border Attribute&amp;quot;&quot;/&gt;&lt;property id=&quot;20307&quot; value=&quot;460&quot;/&gt;&lt;/object&gt;&lt;object type=&quot;3&quot; unique_id=&quot;10047&quot;&gt;&lt;property id=&quot;20148&quot; value=&quot;5&quot;/&gt;&lt;property id=&quot;20300&quot; value=&quot;Slide 45 - &amp;quot;Table Attributes&amp;quot;&quot;/&gt;&lt;property id=&quot;20307&quot; value=&quot;461&quot;/&gt;&lt;/object&gt;&lt;object type=&quot;3&quot; unique_id=&quot;10048&quot;&gt;&lt;property id=&quot;20148&quot; value=&quot;5&quot;/&gt;&lt;property id=&quot;20300&quot; value=&quot;Slide 46 - &amp;quot;Exercise&amp;amp;#x09;&amp;amp;#x09;&amp;amp;#x09;&amp;amp;#x09;&amp;amp;#x09;Time:20 min&amp;quot;&quot;/&gt;&lt;property id=&quot;20307&quot; value=&quot;506&quot;/&gt;&lt;/object&gt;&lt;object type=&quot;3&quot; unique_id=&quot;10049&quot;&gt;&lt;property id=&quot;20148&quot; value=&quot;5&quot;/&gt;&lt;property id=&quot;20300&quot; value=&quot;Slide 47 - &amp;quot;Exercise&amp;amp;#x09;&amp;amp;#x09;&amp;amp;#x09;&amp;amp;#x09;&amp;amp;#x09;Time:30 min&amp;quot;&quot;/&gt;&lt;property id=&quot;20307&quot; value=&quot;512&quot;/&gt;&lt;/object&gt;&lt;object type=&quot;3&quot; unique_id=&quot;10050&quot;&gt;&lt;property id=&quot;20148&quot; value=&quot;5&quot;/&gt;&lt;property id=&quot;20300&quot; value=&quot;Slide 48 - &amp;quot;Forms&amp;quot;&quot;/&gt;&lt;property id=&quot;20307&quot; value=&quot;462&quot;/&gt;&lt;/object&gt;&lt;object type=&quot;3&quot; unique_id=&quot;10051&quot;&gt;&lt;property id=&quot;20148&quot; value=&quot;5&quot;/&gt;&lt;property id=&quot;20300&quot; value=&quot;Slide 49 - &amp;quot;Text Fields and Password Fields&amp;quot;&quot;/&gt;&lt;property id=&quot;20307&quot; value=&quot;463&quot;/&gt;&lt;/object&gt;&lt;object type=&quot;3&quot; unique_id=&quot;10052&quot;&gt;&lt;property id=&quot;20148&quot; value=&quot;5&quot;/&gt;&lt;property id=&quot;20300&quot; value=&quot;Slide 50 - &amp;quot;Radio Buttons and Checkboxes&amp;quot;&quot;/&gt;&lt;property id=&quot;20307&quot; value=&quot;464&quot;/&gt;&lt;/object&gt;&lt;object type=&quot;3&quot; unique_id=&quot;10053&quot;&gt;&lt;property id=&quot;20148&quot; value=&quot;5&quot;/&gt;&lt;property id=&quot;20300&quot; value=&quot;Slide 51 - &amp;quot;Select Tag&amp;quot;&quot;/&gt;&lt;property id=&quot;20307&quot; value=&quot;503&quot;/&gt;&lt;/object&gt;&lt;object type=&quot;3&quot; unique_id=&quot;10054&quot;&gt;&lt;property id=&quot;20148&quot; value=&quot;5&quot;/&gt;&lt;property id=&quot;20300&quot; value=&quot;Slide 52 - &amp;quot;Submit Button&amp;quot;&quot;/&gt;&lt;property id=&quot;20307&quot; value=&quot;465&quot;/&gt;&lt;/object&gt;&lt;object type=&quot;3&quot; unique_id=&quot;10055&quot;&gt;&lt;property id=&quot;20148&quot; value=&quot;5&quot;/&gt;&lt;property id=&quot;20300&quot; value=&quot;Slide 53 - &amp;quot; How HTML Forms Work&amp;quot;&quot;/&gt;&lt;property id=&quot;20307&quot; value=&quot;466&quot;/&gt;&lt;/object&gt;&lt;object type=&quot;3&quot; unique_id=&quot;10056&quot;&gt;&lt;property id=&quot;20148&quot; value=&quot;5&quot;/&gt;&lt;property id=&quot;20300&quot; value=&quot;Slide 54 - &amp;quot;Form Attributes&amp;quot;&quot;/&gt;&lt;property id=&quot;20307&quot; value=&quot;467&quot;/&gt;&lt;/object&gt;&lt;object type=&quot;3&quot; unique_id=&quot;10057&quot;&gt;&lt;property id=&quot;20148&quot; value=&quot;5&quot;/&gt;&lt;property id=&quot;20300&quot; value=&quot;Slide 55 - &amp;quot;Get vs Post&amp;quot;&quot;/&gt;&lt;property id=&quot;20307&quot; value=&quot;468&quot;/&gt;&lt;/object&gt;&lt;object type=&quot;3&quot; unique_id=&quot;10058&quot;&gt;&lt;property id=&quot;20148&quot; value=&quot;5&quot;/&gt;&lt;property id=&quot;20300&quot; value=&quot;Slide 56 - &amp;quot;Exercise&amp;amp;#x09;&amp;amp;#x09;&amp;amp;#x09;&amp;amp;#x09;&amp;amp;#x09;Time:30 min&amp;quot;&quot;/&gt;&lt;property id=&quot;20307&quot; value=&quot;426&quot;/&gt;&lt;/object&gt;&lt;object type=&quot;3&quot; unique_id=&quot;10059&quot;&gt;&lt;property id=&quot;20148&quot; value=&quot;5&quot;/&gt;&lt;property id=&quot;20300&quot; value=&quot;Slide 57 - &amp;quot;Let us revise&amp;quot;&quot;/&gt;&lt;property id=&quot;20307&quot; value=&quot;427&quot;/&gt;&lt;/object&gt;&lt;object type=&quot;3&quot; unique_id=&quot;10060&quot;&gt;&lt;property id=&quot;20148&quot; value=&quot;5&quot;/&gt;&lt;property id=&quot;20300&quot; value=&quot;Slide 58 - &amp;quot;Let us revise&amp;quot;&quot;/&gt;&lt;property id=&quot;20307&quot; value=&quot;472&quot;/&gt;&lt;/object&gt;&lt;object type=&quot;3&quot; unique_id=&quot;10061&quot;&gt;&lt;property id=&quot;20148&quot; value=&quot;5&quot;/&gt;&lt;property id=&quot;20300&quot; value=&quot;Slide 59 - &amp;quot;Let us revise&amp;quot;&quot;/&gt;&lt;property id=&quot;20307&quot; value=&quot;473&quot;/&gt;&lt;/object&gt;&lt;object type=&quot;3&quot; unique_id=&quot;10062&quot;&gt;&lt;property id=&quot;20148&quot; value=&quot;5&quot;/&gt;&lt;property id=&quot;20300&quot; value=&quot;Slide 60 - &amp;quot;Quiz&amp;quot;&quot;/&gt;&lt;property id=&quot;20307&quot; value=&quot;428&quot;/&gt;&lt;/object&gt;&lt;object type=&quot;3&quot; unique_id=&quot;10063&quot;&gt;&lt;property id=&quot;20148&quot; value=&quot;5&quot;/&gt;&lt;property id=&quot;20300&quot; value=&quot;Slide 61 - &amp;quot;Exercise&amp;amp;#x09;&amp;amp;#x09;&amp;amp;#x09;&amp;amp;#x09;&amp;amp;#x09;Time:30 min&amp;quot;&quot;/&gt;&lt;property id=&quot;20307&quot; value=&quot;507&quot;/&gt;&lt;/object&gt;&lt;object type=&quot;3&quot; unique_id=&quot;10064&quot;&gt;&lt;property id=&quot;20148&quot; value=&quot;5&quot;/&gt;&lt;property id=&quot;20300&quot; value=&quot;Slide 62&quot;/&gt;&lt;property id=&quot;20307&quot; value=&quot;476&quot;/&gt;&lt;/object&gt;&lt;object type=&quot;3&quot; unique_id=&quot;10065&quot;&gt;&lt;property id=&quot;20148&quot; value=&quot;5&quot;/&gt;&lt;property id=&quot;20300&quot; value=&quot;Slide 63 - &amp;quot;Agenda&amp;quot;&quot;/&gt;&lt;property id=&quot;20307&quot; value=&quot;525&quot;/&gt;&lt;/object&gt;&lt;object type=&quot;3&quot; unique_id=&quot;10066&quot;&gt;&lt;property id=&quot;20148&quot; value=&quot;5&quot;/&gt;&lt;property id=&quot;20300&quot; value=&quot;Slide 64 - &amp;quot;Introduction&amp;quot;&quot;/&gt;&lt;property id=&quot;20307&quot; value=&quot;477&quot;/&gt;&lt;/object&gt;&lt;object type=&quot;3&quot; unique_id=&quot;10067&quot;&gt;&lt;property id=&quot;20148&quot; value=&quot;5&quot;/&gt;&lt;property id=&quot;20300&quot; value=&quot;Slide 65 - &amp;quot;Uses of JavaScript&amp;quot;&quot;/&gt;&lt;property id=&quot;20307&quot; value=&quot;478&quot;/&gt;&lt;/object&gt;&lt;object type=&quot;3&quot; unique_id=&quot;10068&quot;&gt;&lt;property id=&quot;20148&quot; value=&quot;5&quot;/&gt;&lt;property id=&quot;20300&quot; value=&quot;Slide 66 - &amp;quot;Where to Put JavaScript&amp;quot;&quot;/&gt;&lt;property id=&quot;20307&quot; value=&quot;479&quot;/&gt;&lt;/object&gt;&lt;object type=&quot;3&quot; unique_id=&quot;10069&quot;&gt;&lt;property id=&quot;20148&quot; value=&quot;5&quot;/&gt;&lt;property id=&quot;20300&quot; value=&quot;Slide 67 - &amp;quot;JavaScript from External Files&amp;quot;&quot;/&gt;&lt;property id=&quot;20307&quot; value=&quot;480&quot;/&gt;&lt;/object&gt;&lt;object type=&quot;3&quot; unique_id=&quot;10070&quot;&gt;&lt;property id=&quot;20148&quot; value=&quot;5&quot;/&gt;&lt;property id=&quot;20300&quot; value=&quot;Slide 68 - &amp;quot;JavaScript Popup Boxes&amp;quot;&quot;/&gt;&lt;property id=&quot;20307&quot; value=&quot;519&quot;/&gt;&lt;/object&gt;&lt;object type=&quot;3&quot; unique_id=&quot;10071&quot;&gt;&lt;property id=&quot;20148&quot; value=&quot;5&quot;/&gt;&lt;property id=&quot;20300&quot; value=&quot;Slide 69 - &amp;quot;Exercise&amp;amp;#x09;&amp;amp;#x09;&amp;amp;#x09;&amp;amp;#x09;&amp;amp;#x09;Time: 10 min&amp;quot;&quot;/&gt;&lt;property id=&quot;20307&quot; value=&quot;520&quot;/&gt;&lt;/object&gt;&lt;object type=&quot;3&quot; unique_id=&quot;10072&quot;&gt;&lt;property id=&quot;20148&quot; value=&quot;5&quot;/&gt;&lt;property id=&quot;20300&quot; value=&quot;Slide 70 - &amp;quot;Data types and Variables&amp;quot;&quot;/&gt;&lt;property id=&quot;20307&quot; value=&quot;481&quot;/&gt;&lt;/object&gt;&lt;object type=&quot;3&quot; unique_id=&quot;10073&quot;&gt;&lt;property id=&quot;20148&quot; value=&quot;5&quot;/&gt;&lt;property id=&quot;20300&quot; value=&quot;Slide 71 - &amp;quot;Datatype Conversion&amp;quot;&quot;/&gt;&lt;property id=&quot;20307&quot; value=&quot;482&quot;/&gt;&lt;/object&gt;&lt;object type=&quot;3&quot; unique_id=&quot;10074&quot;&gt;&lt;property id=&quot;20148&quot; value=&quot;5&quot;/&gt;&lt;property id=&quot;20300&quot; value=&quot;Slide 72 - &amp;quot;Special Operators&amp;quot;&quot;/&gt;&lt;property id=&quot;20307&quot; value=&quot;483&quot;/&gt;&lt;/object&gt;&lt;object type=&quot;3&quot; unique_id=&quot;10075&quot;&gt;&lt;property id=&quot;20148&quot; value=&quot;5&quot;/&gt;&lt;property id=&quot;20300&quot; value=&quot;Slide 73 - &amp;quot;Java Script Syntax&amp;quot;&quot;/&gt;&lt;property id=&quot;20307&quot; value=&quot;484&quot;/&gt;&lt;/object&gt;&lt;object type=&quot;3&quot; unique_id=&quot;10076&quot;&gt;&lt;property id=&quot;20148&quot; value=&quot;5&quot;/&gt;&lt;property id=&quot;20300&quot; value=&quot;Slide 74 - &amp;quot;Java Script Syntax (Contd..)&amp;quot;&quot;/&gt;&lt;property id=&quot;20307&quot; value=&quot;485&quot;/&gt;&lt;/object&gt;&lt;object type=&quot;3&quot; unique_id=&quot;10077&quot;&gt;&lt;property id=&quot;20148&quot; value=&quot;5&quot;/&gt;&lt;property id=&quot;20300&quot; value=&quot;Slide 75 - &amp;quot;Java Script Syntax (Contd..)&amp;quot;&quot;/&gt;&lt;property id=&quot;20307&quot; value=&quot;486&quot;/&gt;&lt;/object&gt;&lt;object type=&quot;3&quot; unique_id=&quot;10078&quot;&gt;&lt;property id=&quot;20148&quot; value=&quot;5&quot;/&gt;&lt;property id=&quot;20300&quot; value=&quot;Slide 76 - &amp;quot;Exercise&amp;amp;#x09;&amp;amp;#x09;&amp;amp;#x09;&amp;amp;#x09;&amp;amp;#x09; Time: 10 min&amp;quot;&quot;/&gt;&lt;property id=&quot;20307&quot; value=&quot;514&quot;/&gt;&lt;/object&gt;&lt;object type=&quot;3&quot; unique_id=&quot;10079&quot;&gt;&lt;property id=&quot;20148&quot; value=&quot;5&quot;/&gt;&lt;property id=&quot;20300&quot; value=&quot;Slide 77 - &amp;quot;Exercise&amp;amp;#x09;&amp;amp;#x09;&amp;amp;#x09;&amp;amp;#x09;&amp;amp;#x09; Time: 10 min&amp;quot;&quot;/&gt;&lt;property id=&quot;20307&quot; value=&quot;531&quot;/&gt;&lt;/object&gt;&lt;object type=&quot;3&quot; unique_id=&quot;10080&quot;&gt;&lt;property id=&quot;20148&quot; value=&quot;5&quot;/&gt;&lt;property id=&quot;20300&quot; value=&quot;Slide 78 - &amp;quot;Document Object Model&amp;quot;&quot;/&gt;&lt;property id=&quot;20307&quot; value=&quot;487&quot;/&gt;&lt;/object&gt;&lt;object type=&quot;3&quot; unique_id=&quot;10081&quot;&gt;&lt;property id=&quot;20148&quot; value=&quot;5&quot;/&gt;&lt;property id=&quot;20300&quot; value=&quot;Slide 79 - &amp;quot;Important DOM API&amp;quot;&quot;/&gt;&lt;property id=&quot;20307&quot; value=&quot;488&quot;/&gt;&lt;/object&gt;&lt;object type=&quot;3&quot; unique_id=&quot;10082&quot;&gt;&lt;property id=&quot;20148&quot; value=&quot;5&quot;/&gt;&lt;property id=&quot;20300&quot; value=&quot;Slide 80 - &amp;quot;Event and Event Handlers&amp;quot;&quot;/&gt;&lt;property id=&quot;20307&quot; value=&quot;490&quot;/&gt;&lt;/object&gt;&lt;object type=&quot;3&quot; unique_id=&quot;10083&quot;&gt;&lt;property id=&quot;20148&quot; value=&quot;5&quot;/&gt;&lt;property id=&quot;20300&quot; value=&quot;Slide 81 - &amp;quot;Handling a Window Event&amp;quot;&quot;/&gt;&lt;property id=&quot;20307&quot; value=&quot;491&quot;/&gt;&lt;/object&gt;&lt;object type=&quot;3&quot; unique_id=&quot;10084&quot;&gt;&lt;property id=&quot;20148&quot; value=&quot;5&quot;/&gt;&lt;property id=&quot;20300&quot; value=&quot;Slide 82 - &amp;quot;Handling a Window Event (Contd..)&amp;quot;&quot;/&gt;&lt;property id=&quot;20307&quot; value=&quot;492&quot;/&gt;&lt;/object&gt;&lt;object type=&quot;3&quot; unique_id=&quot;10085&quot;&gt;&lt;property id=&quot;20148&quot; value=&quot;5&quot;/&gt;&lt;property id=&quot;20300&quot; value=&quot;Slide 83 - &amp;quot;onSubmit&amp;quot;&quot;/&gt;&lt;property id=&quot;20307&quot; value=&quot;493&quot;/&gt;&lt;/object&gt;&lt;object type=&quot;3&quot; unique_id=&quot;10086&quot;&gt;&lt;property id=&quot;20148&quot; value=&quot;5&quot;/&gt;&lt;property id=&quot;20300&quot; value=&quot;Slide 84 - &amp;quot;Exercise&amp;amp;#x09;&amp;amp;#x09;&amp;amp;#x09;&amp;amp;#x09;&amp;amp;#x09; Time: 5 min&amp;quot;&quot;/&gt;&lt;property id=&quot;20307&quot; value=&quot;523&quot;/&gt;&lt;/object&gt;&lt;object type=&quot;3&quot; unique_id=&quot;10087&quot;&gt;&lt;property id=&quot;20148&quot; value=&quot;5&quot;/&gt;&lt;property id=&quot;20300&quot; value=&quot;Slide 85 - &amp;quot;Exercise&amp;amp;#x09;&amp;amp;#x09;&amp;amp;#x09;&amp;amp;#x09;&amp;amp;#x09; Time: 10 min&amp;quot;&quot;/&gt;&lt;property id=&quot;20307&quot; value=&quot;522&quot;/&gt;&lt;/object&gt;&lt;object type=&quot;3&quot; unique_id=&quot;10088&quot;&gt;&lt;property id=&quot;20148&quot; value=&quot;5&quot;/&gt;&lt;property id=&quot;20300&quot; value=&quot;Slide 86 - &amp;quot;Exercise&amp;amp;#x09;&amp;amp;#x09;&amp;amp;#x09;&amp;amp;#x09;&amp;amp;#x09; Time: 10 min&amp;quot;&quot;/&gt;&lt;property id=&quot;20307&quot; value=&quot;530&quot;/&gt;&lt;/object&gt;&lt;object type=&quot;3&quot; unique_id=&quot;10089&quot;&gt;&lt;property id=&quot;20148&quot; value=&quot;5&quot;/&gt;&lt;property id=&quot;20300&quot; value=&quot;Slide 87 - &amp;quot;Handling Error Events&amp;quot;&quot;/&gt;&lt;property id=&quot;20307&quot; value=&quot;494&quot;/&gt;&lt;/object&gt;&lt;object type=&quot;3&quot; unique_id=&quot;10090&quot;&gt;&lt;property id=&quot;20148&quot; value=&quot;5&quot;/&gt;&lt;property id=&quot;20300&quot; value=&quot;Slide 88 - &amp;quot;The event Object&amp;quot;&quot;/&gt;&lt;property id=&quot;20307&quot; value=&quot;495&quot;/&gt;&lt;/object&gt;&lt;object type=&quot;3&quot; unique_id=&quot;10091&quot;&gt;&lt;property id=&quot;20148&quot; value=&quot;5&quot;/&gt;&lt;property id=&quot;20300&quot; value=&quot;Slide 89 - &amp;quot;The event Object (Contd..)&amp;quot;&quot;/&gt;&lt;property id=&quot;20307&quot; value=&quot;496&quot;/&gt;&lt;/object&gt;&lt;object type=&quot;3&quot; unique_id=&quot;10092&quot;&gt;&lt;property id=&quot;20148&quot; value=&quot;5&quot;/&gt;&lt;property id=&quot;20300&quot; value=&quot;Slide 90 - &amp;quot;Let us revise&amp;quot;&quot;/&gt;&lt;property id=&quot;20307&quot; value=&quot;498&quot;/&gt;&lt;/object&gt;&lt;object type=&quot;3&quot; unique_id=&quot;10093&quot;&gt;&lt;property id=&quot;20148&quot; value=&quot;5&quot;/&gt;&lt;property id=&quot;20300&quot; value=&quot;Slide 91 - &amp;quot;Let us revise&amp;quot;&quot;/&gt;&lt;property id=&quot;20307&quot; value=&quot;499&quot;/&gt;&lt;/object&gt;&lt;object type=&quot;3&quot; unique_id=&quot;10094&quot;&gt;&lt;property id=&quot;20148&quot; value=&quot;5&quot;/&gt;&lt;property id=&quot;20300&quot; value=&quot;Slide 92 - &amp;quot;Let us revise&amp;quot;&quot;/&gt;&lt;property id=&quot;20307&quot; value=&quot;500&quot;/&gt;&lt;/object&gt;&lt;object type=&quot;3&quot; unique_id=&quot;10095&quot;&gt;&lt;property id=&quot;20148&quot; value=&quot;5&quot;/&gt;&lt;property id=&quot;20300&quot; value=&quot;Slide 93 - &amp;quot;Quiz&amp;quot;&quot;/&gt;&lt;property id=&quot;20307&quot; value=&quot;501&quot;/&gt;&lt;/object&gt;&lt;object type=&quot;3&quot; unique_id=&quot;10096&quot;&gt;&lt;property id=&quot;20148&quot; value=&quot;5&quot;/&gt;&lt;property id=&quot;20300&quot; value=&quot;Slide 94 - &amp;quot;Self Study&amp;quot;&quot;/&gt;&lt;property id=&quot;20307&quot; value=&quot;536&quot;/&gt;&lt;/object&gt;&lt;object type=&quot;3&quot; unique_id=&quot;10097&quot;&gt;&lt;property id=&quot;20148&quot; value=&quot;5&quot;/&gt;&lt;property id=&quot;20300&quot; value=&quot;Slide 95 - &amp;quot;Lab Exercise&amp;quot;&quot;/&gt;&lt;property id=&quot;20307&quot; value=&quot;543&quot;/&gt;&lt;/object&gt;&lt;object type=&quot;3&quot; unique_id=&quot;10098&quot;&gt;&lt;property id=&quot;20148&quot; value=&quot;5&quot;/&gt;&lt;property id=&quot;20300&quot; value=&quot;Slide 96&quot;/&gt;&lt;property id=&quot;20307&quot; value=&quot;542&quot;/&gt;&lt;/object&gt;&lt;object type=&quot;3&quot; unique_id=&quot;10099&quot;&gt;&lt;property id=&quot;20148&quot; value=&quot;5&quot;/&gt;&lt;property id=&quot;20300&quot; value=&quot;Slide 97&quot;/&gt;&lt;property id=&quot;20307&quot; value=&quot;502&quot;/&gt;&lt;/object&gt;&lt;object type=&quot;3&quot; unique_id=&quot;11417&quot;&gt;&lt;property id=&quot;20148&quot; value=&quot;5&quot;/&gt;&lt;property id=&quot;20300&quot; value=&quot;Slide 9 - &amp;quot;HTML | Introduction – Pop up quiz!&amp;quot;&quot;/&gt;&lt;property id=&quot;20307&quot; value=&quot;544&quot;/&gt;&lt;/object&gt;&lt;object type=&quot;3&quot; unique_id=&quot;13696&quot;&gt;&lt;property id=&quot;20148&quot; value=&quot;5&quot;/&gt;&lt;property id=&quot;20300&quot; value=&quot;Slide 13 - &amp;quot;HTML Elements | The &amp;lt;body&amp;gt; Element&amp;quot;&quot;/&gt;&lt;property id=&quot;20307&quot; value=&quot;545&quot;/&gt;&lt;/object&gt;&lt;object type=&quot;3&quot; unique_id=&quot;15791&quot;&gt;&lt;property id=&quot;20148&quot; value=&quot;5&quot;/&gt;&lt;property id=&quot;20300&quot; value=&quot;Slide 14 - &amp;quot;HTML | Element Attributes&amp;quot;&quot;/&gt;&lt;property id=&quot;20307&quot; value=&quot;546&quot;/&gt;&lt;/object&gt;&lt;object type=&quot;3&quot; unique_id=&quot;17285&quot;&gt;&lt;property id=&quot;20148&quot; value=&quot;5&quot;/&gt;&lt;property id=&quot;20300&quot; value=&quot;Slide 15 - &amp;quot;Empty vs. Container Tags &amp;quot;&quot;/&gt;&lt;property id=&quot;20307&quot; value=&quot;548&quot;/&gt;&lt;/object&gt;&lt;/object&gt;&lt;object type=&quot;8&quot; unique_id=&quot;1019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apient1">
  <a:themeElements>
    <a:clrScheme name="GM Theme Colors">
      <a:dk1>
        <a:srgbClr val="355F99"/>
      </a:dk1>
      <a:lt1>
        <a:srgbClr val="5A5A5A"/>
      </a:lt1>
      <a:dk2>
        <a:srgbClr val="254D50"/>
      </a:dk2>
      <a:lt2>
        <a:srgbClr val="600617"/>
      </a:lt2>
      <a:accent1>
        <a:srgbClr val="086482"/>
      </a:accent1>
      <a:accent2>
        <a:srgbClr val="492E4D"/>
      </a:accent2>
      <a:accent3>
        <a:srgbClr val="515F8C"/>
      </a:accent3>
      <a:accent4>
        <a:srgbClr val="EEECCB"/>
      </a:accent4>
      <a:accent5>
        <a:srgbClr val="A7A37E"/>
      </a:accent5>
      <a:accent6>
        <a:srgbClr val="D9A400"/>
      </a:accent6>
      <a:hlink>
        <a:srgbClr val="F07800"/>
      </a:hlink>
      <a:folHlink>
        <a:srgbClr val="00A6AD"/>
      </a:folHlink>
    </a:clrScheme>
    <a:fontScheme name="java Trai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564757</TotalTime>
  <Words>507</Words>
  <Application>Microsoft Office PowerPoint</Application>
  <PresentationFormat>On-screen Show (4:3)</PresentationFormat>
  <Paragraphs>205</Paragraphs>
  <Slides>23</Slides>
  <Notes>4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sapient1</vt:lpstr>
      <vt:lpstr>C:\Users\Manpreet\Desktop\C#\Defect Tracker - Mock Project.xlsx</vt:lpstr>
      <vt:lpstr>Worksheet</vt:lpstr>
      <vt:lpstr>Equity Trading Management </vt:lpstr>
      <vt:lpstr>POAD</vt:lpstr>
      <vt:lpstr>Project Duration </vt:lpstr>
      <vt:lpstr>Slide 4</vt:lpstr>
      <vt:lpstr>Team Structure and Division</vt:lpstr>
      <vt:lpstr>Context Diagram</vt:lpstr>
      <vt:lpstr>Portfolio Manager</vt:lpstr>
      <vt:lpstr>Execution Trader</vt:lpstr>
      <vt:lpstr>Broker System </vt:lpstr>
      <vt:lpstr>Slide 10</vt:lpstr>
      <vt:lpstr>SAPIENT APPROACH </vt:lpstr>
      <vt:lpstr>Slide 12</vt:lpstr>
      <vt:lpstr>TECHNICAL  STACK </vt:lpstr>
      <vt:lpstr>Slide 14</vt:lpstr>
      <vt:lpstr>Slide 15</vt:lpstr>
      <vt:lpstr>QA Process Followed</vt:lpstr>
      <vt:lpstr>Slide 17</vt:lpstr>
      <vt:lpstr>Slide 18</vt:lpstr>
      <vt:lpstr>Slide 19</vt:lpstr>
      <vt:lpstr>Slide 20</vt:lpstr>
      <vt:lpstr>Questions</vt:lpstr>
      <vt:lpstr>Slide 22</vt:lpstr>
      <vt:lpstr>Slide 23</vt:lpstr>
    </vt:vector>
  </TitlesOfParts>
  <Company>Sapient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Sapient</dc:creator>
  <cp:lastModifiedBy>Mavez  S Dabas</cp:lastModifiedBy>
  <cp:revision>2495</cp:revision>
  <cp:lastPrinted>2014-02-28T05:20:53Z</cp:lastPrinted>
  <dcterms:created xsi:type="dcterms:W3CDTF">2010-11-15T08:47:12Z</dcterms:created>
  <dcterms:modified xsi:type="dcterms:W3CDTF">2014-05-10T06:21:13Z</dcterms:modified>
</cp:coreProperties>
</file>