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50D0-C94C-4C5E-BA78-C690F4EC93B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E7F49E1B-FF6F-42E0-9011-BFB07A7AB90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12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50D0-C94C-4C5E-BA78-C690F4EC93B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9E1B-FF6F-42E0-9011-BFB07A7A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09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50D0-C94C-4C5E-BA78-C690F4EC93B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9E1B-FF6F-42E0-9011-BFB07A7A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64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50D0-C94C-4C5E-BA78-C690F4EC93B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9E1B-FF6F-42E0-9011-BFB07A7AB90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93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50D0-C94C-4C5E-BA78-C690F4EC93B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9E1B-FF6F-42E0-9011-BFB07A7A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04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50D0-C94C-4C5E-BA78-C690F4EC93B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9E1B-FF6F-42E0-9011-BFB07A7AB90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7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50D0-C94C-4C5E-BA78-C690F4EC93B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9E1B-FF6F-42E0-9011-BFB07A7A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32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50D0-C94C-4C5E-BA78-C690F4EC93B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9E1B-FF6F-42E0-9011-BFB07A7AB90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6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50D0-C94C-4C5E-BA78-C690F4EC93B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9E1B-FF6F-42E0-9011-BFB07A7A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92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50D0-C94C-4C5E-BA78-C690F4EC93B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9E1B-FF6F-42E0-9011-BFB07A7A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97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50D0-C94C-4C5E-BA78-C690F4EC93B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9E1B-FF6F-42E0-9011-BFB07A7A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95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8F150D0-C94C-4C5E-BA78-C690F4EC93B5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49E1B-FF6F-42E0-9011-BFB07A7AB900}" type="slidenum">
              <a:rPr lang="en-IN" smtClean="0"/>
              <a:t>‹#›</a:t>
            </a:fld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0674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E1F8F1-84D3-14D7-543D-9E259EAA7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1744" y="1437783"/>
            <a:ext cx="7908513" cy="2495051"/>
          </a:xfrm>
        </p:spPr>
        <p:txBody>
          <a:bodyPr anchor="b">
            <a:normAutofit/>
          </a:bodyPr>
          <a:lstStyle/>
          <a:p>
            <a:pPr algn="ctr"/>
            <a:r>
              <a:rPr lang="en-GB" sz="6600" dirty="0"/>
              <a:t>Task 3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65857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74097EA-19E1-63D5-C598-61CB8F4B1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62" y="304464"/>
            <a:ext cx="11855876" cy="6249071"/>
          </a:xfrm>
        </p:spPr>
      </p:pic>
    </p:spTree>
    <p:extLst>
      <p:ext uri="{BB962C8B-B14F-4D97-AF65-F5344CB8AC3E}">
        <p14:creationId xmlns:p14="http://schemas.microsoft.com/office/powerpoint/2010/main" val="301421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84561A7-FFCC-812B-AF81-3320C4E70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41" y="374754"/>
            <a:ext cx="11178718" cy="5892150"/>
          </a:xfrm>
        </p:spPr>
      </p:pic>
    </p:spTree>
    <p:extLst>
      <p:ext uri="{BB962C8B-B14F-4D97-AF65-F5344CB8AC3E}">
        <p14:creationId xmlns:p14="http://schemas.microsoft.com/office/powerpoint/2010/main" val="380671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1ABF400-68ED-62D5-09B0-F8FB03384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9" y="239843"/>
            <a:ext cx="11511921" cy="6067777"/>
          </a:xfrm>
        </p:spPr>
      </p:pic>
    </p:spTree>
    <p:extLst>
      <p:ext uri="{BB962C8B-B14F-4D97-AF65-F5344CB8AC3E}">
        <p14:creationId xmlns:p14="http://schemas.microsoft.com/office/powerpoint/2010/main" val="136200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B48CE01-CB88-D92D-7450-FFA42F53F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5" y="323863"/>
            <a:ext cx="11782269" cy="6210274"/>
          </a:xfrm>
        </p:spPr>
      </p:pic>
    </p:spTree>
    <p:extLst>
      <p:ext uri="{BB962C8B-B14F-4D97-AF65-F5344CB8AC3E}">
        <p14:creationId xmlns:p14="http://schemas.microsoft.com/office/powerpoint/2010/main" val="189150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2269AC6C-95F6-DAE5-18AF-D745E82FA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46" y="298658"/>
            <a:ext cx="11877908" cy="6260684"/>
          </a:xfrm>
        </p:spPr>
      </p:pic>
    </p:spTree>
    <p:extLst>
      <p:ext uri="{BB962C8B-B14F-4D97-AF65-F5344CB8AC3E}">
        <p14:creationId xmlns:p14="http://schemas.microsoft.com/office/powerpoint/2010/main" val="278313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F0CD52A4-6E3F-4CE5-11D9-29AB4202B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62" y="365817"/>
            <a:ext cx="11623075" cy="6126365"/>
          </a:xfrm>
        </p:spPr>
      </p:pic>
    </p:spTree>
    <p:extLst>
      <p:ext uri="{BB962C8B-B14F-4D97-AF65-F5344CB8AC3E}">
        <p14:creationId xmlns:p14="http://schemas.microsoft.com/office/powerpoint/2010/main" val="160012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D45157B3-7D09-CCD6-9179-32CCFB945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98" y="291570"/>
            <a:ext cx="11904804" cy="627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49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5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Task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 Tyagi</dc:creator>
  <cp:lastModifiedBy>Shreya Tyagi</cp:lastModifiedBy>
  <cp:revision>3</cp:revision>
  <dcterms:created xsi:type="dcterms:W3CDTF">2024-11-10T18:34:28Z</dcterms:created>
  <dcterms:modified xsi:type="dcterms:W3CDTF">2024-11-24T12:37:14Z</dcterms:modified>
</cp:coreProperties>
</file>