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0" d="100"/>
          <a:sy n="60" d="100"/>
        </p:scale>
        <p:origin x="114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11/24/2024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0916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11/24/2024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984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11/24/2024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862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11/24/2024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2892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11/24/2024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0630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11/24/2024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1008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11/24/2024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096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11/24/2024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9197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11/24/2024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6889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11/24/2024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96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11/24/2024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468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11/24/2024</a:t>
            </a:fld>
            <a:endParaRPr lang="en-US" spc="5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pc="5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605574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92806DFD-E192-42CC-B190-3C4C95B8FF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9867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58A0B6A-DEC0-46AC-8D12-B6E45FCD1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33" y="0"/>
            <a:ext cx="12189867" cy="6858001"/>
          </a:xfrm>
          <a:prstGeom prst="rect">
            <a:avLst/>
          </a:prstGeom>
          <a:solidFill>
            <a:schemeClr val="tx2"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8C1A506D-EB69-4549-9782-F0EBB2A9AE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BA7FD27E-C878-2D03-2132-F2BC17C62F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41744" y="1437783"/>
            <a:ext cx="7908513" cy="2495051"/>
          </a:xfrm>
        </p:spPr>
        <p:txBody>
          <a:bodyPr anchor="b">
            <a:normAutofit/>
          </a:bodyPr>
          <a:lstStyle/>
          <a:p>
            <a:pPr algn="ctr"/>
            <a:r>
              <a:rPr lang="en-GB" sz="6600"/>
              <a:t>Task 1                            </a:t>
            </a:r>
            <a:endParaRPr lang="en-IN" sz="6600"/>
          </a:p>
        </p:txBody>
      </p:sp>
    </p:spTree>
    <p:extLst>
      <p:ext uri="{BB962C8B-B14F-4D97-AF65-F5344CB8AC3E}">
        <p14:creationId xmlns:p14="http://schemas.microsoft.com/office/powerpoint/2010/main" val="2141223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omputer program">
            <a:extLst>
              <a:ext uri="{FF2B5EF4-FFF2-40B4-BE49-F238E27FC236}">
                <a16:creationId xmlns:a16="http://schemas.microsoft.com/office/drawing/2014/main" id="{FB13949A-CF1B-5AC1-5E34-C3C1673080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422" y="357890"/>
            <a:ext cx="11653155" cy="6142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340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89DE83F7-4010-17B3-B330-0A2D49F936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817" y="440734"/>
            <a:ext cx="11876365" cy="6259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479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">
            <a:extLst>
              <a:ext uri="{FF2B5EF4-FFF2-40B4-BE49-F238E27FC236}">
                <a16:creationId xmlns:a16="http://schemas.microsoft.com/office/drawing/2014/main" id="{475BA71E-83E0-1D42-7B93-D14F2C6443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78" y="389006"/>
            <a:ext cx="11933244" cy="628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0516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TM16401375[[fn=Madison]]</Template>
  <TotalTime>5</TotalTime>
  <Words>2</Words>
  <Application>Microsoft Office PowerPoint</Application>
  <PresentationFormat>Widescreen</PresentationFormat>
  <Paragraphs>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MS Shell Dlg 2</vt:lpstr>
      <vt:lpstr>Wingdings</vt:lpstr>
      <vt:lpstr>Wingdings 3</vt:lpstr>
      <vt:lpstr>Madison</vt:lpstr>
      <vt:lpstr>Task 1                            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Shreya Tyagi</dc:creator>
  <cp:lastModifiedBy>Shreya Tyagi</cp:lastModifiedBy>
  <cp:revision>2</cp:revision>
  <dcterms:created xsi:type="dcterms:W3CDTF">2024-11-10T18:10:05Z</dcterms:created>
  <dcterms:modified xsi:type="dcterms:W3CDTF">2024-11-24T12:36:00Z</dcterms:modified>
</cp:coreProperties>
</file>