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AD7-8FCF-4D17-9733-3EFB9BBCC9E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F5963F6-8E12-4912-B640-83E80109782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2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AD7-8FCF-4D17-9733-3EFB9BBCC9E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3F6-8E12-4912-B640-83E80109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9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AD7-8FCF-4D17-9733-3EFB9BBCC9E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3F6-8E12-4912-B640-83E80109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33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AD7-8FCF-4D17-9733-3EFB9BBCC9E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3F6-8E12-4912-B640-83E80109782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5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AD7-8FCF-4D17-9733-3EFB9BBCC9E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3F6-8E12-4912-B640-83E80109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5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AD7-8FCF-4D17-9733-3EFB9BBCC9E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3F6-8E12-4912-B640-83E80109782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5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AD7-8FCF-4D17-9733-3EFB9BBCC9E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3F6-8E12-4912-B640-83E80109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4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AD7-8FCF-4D17-9733-3EFB9BBCC9E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3F6-8E12-4912-B640-83E80109782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75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AD7-8FCF-4D17-9733-3EFB9BBCC9E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3F6-8E12-4912-B640-83E80109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73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AD7-8FCF-4D17-9733-3EFB9BBCC9E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3F6-8E12-4912-B640-83E80109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86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AD7-8FCF-4D17-9733-3EFB9BBCC9E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3F6-8E12-4912-B640-83E80109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82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D7CFAD7-8FCF-4D17-9733-3EFB9BBCC9E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63F6-8E12-4912-B640-83E801097820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4724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C17B671-F4C0-B74A-B216-390CC4039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744" y="1437783"/>
            <a:ext cx="7908513" cy="2495051"/>
          </a:xfrm>
        </p:spPr>
        <p:txBody>
          <a:bodyPr anchor="b">
            <a:normAutofit/>
          </a:bodyPr>
          <a:lstStyle/>
          <a:p>
            <a:pPr algn="ctr"/>
            <a:r>
              <a:rPr lang="en-GB" sz="6600"/>
              <a:t> Task 2</a:t>
            </a:r>
            <a:endParaRPr lang="en-IN" sz="6600"/>
          </a:p>
        </p:txBody>
      </p:sp>
    </p:spTree>
    <p:extLst>
      <p:ext uri="{BB962C8B-B14F-4D97-AF65-F5344CB8AC3E}">
        <p14:creationId xmlns:p14="http://schemas.microsoft.com/office/powerpoint/2010/main" val="201825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F0C409-251E-3014-A619-188DC07C2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1" y="387617"/>
            <a:ext cx="11540358" cy="6082766"/>
          </a:xfrm>
        </p:spPr>
      </p:pic>
    </p:spTree>
    <p:extLst>
      <p:ext uri="{BB962C8B-B14F-4D97-AF65-F5344CB8AC3E}">
        <p14:creationId xmlns:p14="http://schemas.microsoft.com/office/powerpoint/2010/main" val="34067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C3C9F4F-A6F1-7581-DCC0-023D1E7C0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61" y="255802"/>
            <a:ext cx="11461277" cy="6041083"/>
          </a:xfrm>
        </p:spPr>
      </p:pic>
    </p:spTree>
    <p:extLst>
      <p:ext uri="{BB962C8B-B14F-4D97-AF65-F5344CB8AC3E}">
        <p14:creationId xmlns:p14="http://schemas.microsoft.com/office/powerpoint/2010/main" val="44604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2C62016-6CA1-A826-27F2-65FEC11DE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68" y="402874"/>
            <a:ext cx="11482464" cy="6052251"/>
          </a:xfrm>
        </p:spPr>
      </p:pic>
    </p:spTree>
    <p:extLst>
      <p:ext uri="{BB962C8B-B14F-4D97-AF65-F5344CB8AC3E}">
        <p14:creationId xmlns:p14="http://schemas.microsoft.com/office/powerpoint/2010/main" val="2583189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17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 Task 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Tyagi</dc:creator>
  <cp:lastModifiedBy>Shreya Tyagi</cp:lastModifiedBy>
  <cp:revision>8</cp:revision>
  <dcterms:created xsi:type="dcterms:W3CDTF">2024-11-10T18:18:01Z</dcterms:created>
  <dcterms:modified xsi:type="dcterms:W3CDTF">2024-11-24T12:36:35Z</dcterms:modified>
</cp:coreProperties>
</file>