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8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9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7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ADDED58-456A-4CF9-AD74-AAEB528E15C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912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2D36-D764-79FC-A640-5281C22C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/>
              <a:t> Task 4</a:t>
            </a:r>
            <a:endParaRPr lang="en-IN" sz="6600"/>
          </a:p>
        </p:txBody>
      </p:sp>
    </p:spTree>
    <p:extLst>
      <p:ext uri="{BB962C8B-B14F-4D97-AF65-F5344CB8AC3E}">
        <p14:creationId xmlns:p14="http://schemas.microsoft.com/office/powerpoint/2010/main" val="23266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CB6CE2-0085-744F-A0B7-7381C346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215881"/>
            <a:ext cx="1188720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9DBA4-8033-B3B0-C781-7AFF92021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5" y="215881"/>
            <a:ext cx="1181225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B2035A-2459-3753-B40E-9CAFCAB9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2" y="215881"/>
            <a:ext cx="11632369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 Task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2</cp:revision>
  <dcterms:created xsi:type="dcterms:W3CDTF">2024-11-10T18:45:35Z</dcterms:created>
  <dcterms:modified xsi:type="dcterms:W3CDTF">2024-11-24T12:38:02Z</dcterms:modified>
</cp:coreProperties>
</file>