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6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6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DBB7D1C-5086-4D65-A3BA-4A8568E59C5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966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0471-D839-ADDD-FDA2-A9CEDCDB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/>
              <a:t>Task 5</a:t>
            </a:r>
            <a:endParaRPr lang="en-IN" sz="6600"/>
          </a:p>
        </p:txBody>
      </p:sp>
    </p:spTree>
    <p:extLst>
      <p:ext uri="{BB962C8B-B14F-4D97-AF65-F5344CB8AC3E}">
        <p14:creationId xmlns:p14="http://schemas.microsoft.com/office/powerpoint/2010/main" val="4888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7E8BA4-57D2-D958-C207-536BCAE16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299065"/>
            <a:ext cx="11876365" cy="6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44510B-20CB-D3D7-1F16-0F2B5CF7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" y="215882"/>
            <a:ext cx="11961683" cy="63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Task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2</cp:revision>
  <dcterms:created xsi:type="dcterms:W3CDTF">2024-11-10T18:39:42Z</dcterms:created>
  <dcterms:modified xsi:type="dcterms:W3CDTF">2024-11-24T12:37:39Z</dcterms:modified>
</cp:coreProperties>
</file>