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74" r:id="rId8"/>
    <p:sldId id="281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91" autoAdjust="0"/>
    <p:restoredTop sz="94660"/>
  </p:normalViewPr>
  <p:slideViewPr>
    <p:cSldViewPr>
      <p:cViewPr varScale="1">
        <p:scale>
          <a:sx n="34" d="100"/>
          <a:sy n="34" d="100"/>
        </p:scale>
        <p:origin x="-84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pPr algn="r" rtl="0"/>
              <a:t>04/05/2017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04/05/2017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1584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27627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p:transition spd="med" advTm="10000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04/05/2017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p:transition spd="med" advTm="10000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04/05/2017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p:transition spd="med" advTm="1000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04/05/2017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p:transition spd="med" advTm="1000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  <p:transition spd="med" advTm="10000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04/05/2017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p:transition spd="med" advTm="10000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04/05/2017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p:transition spd="med" advTm="10000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04/05/2017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p:transition spd="med" advTm="10000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04/05/2017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p:transition spd="med" advTm="10000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04/05/2017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p:transition spd="med" advTm="1000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04/05/2017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  <p:transition spd="med" advTm="10000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04/05/2017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10000">
    <p:newsfla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Renovación de una pagina web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v</a:t>
            </a:r>
            <a:r>
              <a:rPr lang="es-ES" dirty="0" smtClean="0"/>
              <a:t>ictoriabran.cf/</a:t>
            </a:r>
            <a:r>
              <a:rPr lang="es-ES" dirty="0" err="1" smtClean="0"/>
              <a:t>renovacion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2453831"/>
      </p:ext>
    </p:extLst>
  </p:cSld>
  <p:clrMapOvr>
    <a:masterClrMapping/>
  </p:clrMapOvr>
  <p:transition spd="med" advTm="10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50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50"/>
                            </p:stCondLst>
                            <p:childTnLst>
                              <p:par>
                                <p:cTn id="24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Portada3.tienda</a:t>
            </a:r>
            <a:endParaRPr lang="es-GT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dirty="0" smtClean="0"/>
              <a:t>En esta pagina se encuentra 4 paginas enlazadas.</a:t>
            </a:r>
          </a:p>
          <a:p>
            <a:r>
              <a:rPr lang="es-GT" dirty="0" smtClean="0"/>
              <a:t>  </a:t>
            </a:r>
            <a:endParaRPr lang="es-GT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4731" t="4202" r="4731" b="6896"/>
          <a:stretch>
            <a:fillRect/>
          </a:stretch>
        </p:blipFill>
        <p:spPr bwMode="auto">
          <a:xfrm>
            <a:off x="781251" y="1000108"/>
            <a:ext cx="64008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Tm="10000">
    <p:newsfla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Tienda.</a:t>
            </a:r>
            <a:endParaRPr lang="es-GT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dirty="0" err="1" smtClean="0"/>
              <a:t>unio</a:t>
            </a:r>
            <a:r>
              <a:rPr lang="es-GT" dirty="0" smtClean="0"/>
              <a:t> una pagina a la portada de tienda con  &lt;a </a:t>
            </a:r>
            <a:r>
              <a:rPr lang="es-GT" dirty="0" err="1" smtClean="0"/>
              <a:t>href</a:t>
            </a:r>
            <a:r>
              <a:rPr lang="es-GT" dirty="0" smtClean="0"/>
              <a:t>&gt;</a:t>
            </a:r>
          </a:p>
          <a:p>
            <a:endParaRPr lang="es-G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4731" r="4731" b="6896"/>
          <a:stretch>
            <a:fillRect/>
          </a:stretch>
        </p:blipFill>
        <p:spPr bwMode="auto">
          <a:xfrm>
            <a:off x="781251" y="777240"/>
            <a:ext cx="6400800" cy="493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Tm="10000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dirty="0" err="1" smtClean="0"/>
              <a:t>Scolle</a:t>
            </a:r>
            <a:r>
              <a:rPr lang="es-ES" dirty="0" smtClean="0"/>
              <a:t> y </a:t>
            </a:r>
            <a:r>
              <a:rPr lang="es-ES" dirty="0" err="1" smtClean="0"/>
              <a:t>scroll</a:t>
            </a:r>
            <a:r>
              <a:rPr lang="es-ES" dirty="0" smtClean="0"/>
              <a:t> </a:t>
            </a:r>
            <a:r>
              <a:rPr lang="es-ES" dirty="0" err="1" smtClean="0"/>
              <a:t>master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María victoria Bran Boche</a:t>
            </a:r>
            <a:endParaRPr lang="es-ES" dirty="0"/>
          </a:p>
          <a:p>
            <a:pPr rtl="0"/>
            <a:endParaRPr lang="es-ES" dirty="0" smtClean="0"/>
          </a:p>
          <a:p>
            <a:pPr rtl="0"/>
            <a:r>
              <a:rPr lang="es-ES" dirty="0" err="1" smtClean="0"/>
              <a:t>Angel</a:t>
            </a:r>
            <a:r>
              <a:rPr lang="es-ES" dirty="0" smtClean="0"/>
              <a:t> </a:t>
            </a:r>
            <a:r>
              <a:rPr lang="es-ES" dirty="0" err="1" smtClean="0"/>
              <a:t>Guamuch</a:t>
            </a:r>
            <a:endParaRPr lang="es-ES" dirty="0" smtClean="0"/>
          </a:p>
          <a:p>
            <a:pPr rtl="0"/>
            <a:r>
              <a:rPr lang="es-ES" dirty="0" err="1" smtClean="0"/>
              <a:t>Caren</a:t>
            </a:r>
            <a:r>
              <a:rPr lang="es-ES" dirty="0" smtClean="0"/>
              <a:t> Cifuentes.</a:t>
            </a:r>
            <a:endParaRPr lang="es-ES" dirty="0" smtClean="0"/>
          </a:p>
          <a:p>
            <a:pPr rtl="0"/>
            <a:r>
              <a:rPr lang="es-ES" dirty="0" err="1" smtClean="0"/>
              <a:t>Jossi</a:t>
            </a:r>
            <a:r>
              <a:rPr lang="es-ES" dirty="0" smtClean="0"/>
              <a:t> </a:t>
            </a:r>
            <a:r>
              <a:rPr lang="es-ES" dirty="0" err="1" smtClean="0"/>
              <a:t>Aleman</a:t>
            </a:r>
            <a:r>
              <a:rPr lang="es-ES" dirty="0" smtClean="0"/>
              <a:t> </a:t>
            </a:r>
          </a:p>
          <a:p>
            <a:pPr rtl="0"/>
            <a:endParaRPr lang="es-ES" dirty="0" smtClean="0"/>
          </a:p>
        </p:txBody>
      </p:sp>
      <p:pic>
        <p:nvPicPr>
          <p:cNvPr id="4" name="3 Marcador de contenido" descr="logo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2" y="1785926"/>
            <a:ext cx="4572000" cy="457200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042826300"/>
      </p:ext>
    </p:extLst>
  </p:cSld>
  <p:clrMapOvr>
    <a:masterClrMapping/>
  </p:clrMapOvr>
  <p:transition spd="med" advTm="10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xit" presetSubtype="3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3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Pagina a renovar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Starbucks</a:t>
            </a:r>
            <a:endParaRPr lang="es-GT" dirty="0"/>
          </a:p>
        </p:txBody>
      </p:sp>
    </p:spTree>
  </p:cSld>
  <p:clrMapOvr>
    <a:masterClrMapping/>
  </p:clrMapOvr>
  <p:transition spd="med" advTm="10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Portada y menú.</a:t>
            </a:r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9410" r="-157" b="6215"/>
          <a:stretch>
            <a:fillRect/>
          </a:stretch>
        </p:blipFill>
        <p:spPr bwMode="auto">
          <a:xfrm>
            <a:off x="760413" y="1406921"/>
            <a:ext cx="6592408" cy="416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32560146"/>
      </p:ext>
    </p:extLst>
  </p:cSld>
  <p:clrMapOvr>
    <a:masterClrMapping/>
  </p:clrMapOvr>
  <p:transition spd="med" advTm="10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login</a:t>
            </a:r>
            <a:endParaRPr lang="es-GT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dirty="0" smtClean="0"/>
              <a:t>Con  condición implementando </a:t>
            </a:r>
            <a:r>
              <a:rPr lang="es-GT" dirty="0" err="1" smtClean="0"/>
              <a:t>if</a:t>
            </a:r>
            <a:r>
              <a:rPr lang="es-GT" dirty="0" smtClean="0"/>
              <a:t>.</a:t>
            </a:r>
          </a:p>
          <a:p>
            <a:endParaRPr lang="es-GT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4731" r="4731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Tm="10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Portada de café.</a:t>
            </a:r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l="4731" t="9590" r="4731" b="5549"/>
          <a:stretch>
            <a:fillRect/>
          </a:stretch>
        </p:blipFill>
        <p:spPr bwMode="auto">
          <a:xfrm>
            <a:off x="781251" y="1285860"/>
            <a:ext cx="64008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57640680"/>
      </p:ext>
    </p:extLst>
  </p:cSld>
  <p:clrMapOvr>
    <a:masterClrMapping/>
  </p:clrMapOvr>
  <p:transition spd="med" advTm="10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Portada2.</a:t>
            </a:r>
            <a:endParaRPr lang="es-GT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dirty="0" smtClean="0"/>
              <a:t>Se implemento un </a:t>
            </a:r>
            <a:r>
              <a:rPr lang="es-GT" dirty="0" err="1" smtClean="0"/>
              <a:t>baner</a:t>
            </a:r>
            <a:r>
              <a:rPr lang="es-GT" dirty="0" smtClean="0"/>
              <a:t>..</a:t>
            </a:r>
          </a:p>
          <a:p>
            <a:endParaRPr lang="es-GT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6186"/>
          <a:stretch>
            <a:fillRect/>
          </a:stretch>
        </p:blipFill>
        <p:spPr bwMode="auto">
          <a:xfrm>
            <a:off x="666712" y="928670"/>
            <a:ext cx="649798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Tm="10000"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Parte inferior de la portada inicial.</a:t>
            </a:r>
            <a:endParaRPr lang="es-GT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dirty="0" smtClean="0"/>
              <a:t>Tiene las redes sociales y esta enlazado a la pagina original de </a:t>
            </a:r>
            <a:r>
              <a:rPr lang="es-GT" dirty="0" err="1" smtClean="0"/>
              <a:t>starbuck</a:t>
            </a:r>
            <a:endParaRPr lang="es-G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4731" r="4731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Tm="10000"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Portada </a:t>
            </a:r>
            <a:endParaRPr lang="es-GT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4731" r="4731" b="6896"/>
          <a:stretch>
            <a:fillRect/>
          </a:stretch>
        </p:blipFill>
        <p:spPr bwMode="auto">
          <a:xfrm>
            <a:off x="781251" y="777240"/>
            <a:ext cx="6400800" cy="493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Tm="10000">
    <p:newsflash/>
  </p:transition>
</p:sld>
</file>

<file path=ppt/theme/theme1.xml><?xml version="1.0" encoding="utf-8"?>
<a:theme xmlns:a="http://schemas.openxmlformats.org/drawingml/2006/main" name="tf02901026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tf02901026</Template>
  <TotalTime>0</TotalTime>
  <Words>97</Words>
  <Application>Microsoft Office PowerPoint</Application>
  <PresentationFormat>Personalizado</PresentationFormat>
  <Paragraphs>27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tf02901026</vt:lpstr>
      <vt:lpstr>Renovación de una pagina web</vt:lpstr>
      <vt:lpstr>Scolle y scroll master.</vt:lpstr>
      <vt:lpstr>Pagina a renovar</vt:lpstr>
      <vt:lpstr>Portada y menú.</vt:lpstr>
      <vt:lpstr>login</vt:lpstr>
      <vt:lpstr>Portada de café.</vt:lpstr>
      <vt:lpstr>Portada2.</vt:lpstr>
      <vt:lpstr>Parte inferior de la portada inicial.</vt:lpstr>
      <vt:lpstr>Portada </vt:lpstr>
      <vt:lpstr>Portada3.tienda</vt:lpstr>
      <vt:lpstr>Tienda.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2017-05-05T03:37:16Z</dcterms:created>
  <dcterms:modified xsi:type="dcterms:W3CDTF">2017-05-05T04:44:52Z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