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4" autoAdjust="0"/>
  </p:normalViewPr>
  <p:slideViewPr>
    <p:cSldViewPr>
      <p:cViewPr varScale="1">
        <p:scale>
          <a:sx n="111" d="100"/>
          <a:sy n="111" d="100"/>
        </p:scale>
        <p:origin x="-16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0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7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4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3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6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2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AD18-CFF6-405A-AEEB-A2F853A6DB5E}" type="datetimeFigureOut">
              <a:rPr lang="en-US" smtClean="0"/>
              <a:t>9/16/2014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54E5B-B69E-4DC5-99E4-BAC8DBE4F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9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88" t="11880" r="20288" b="21282"/>
          <a:stretch/>
        </p:blipFill>
        <p:spPr bwMode="auto">
          <a:xfrm>
            <a:off x="1" y="-48919"/>
            <a:ext cx="9143999" cy="687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onut 4"/>
          <p:cNvSpPr/>
          <p:nvPr/>
        </p:nvSpPr>
        <p:spPr>
          <a:xfrm>
            <a:off x="3962400" y="4191000"/>
            <a:ext cx="1447800" cy="228600"/>
          </a:xfrm>
          <a:prstGeom prst="donut">
            <a:avLst>
              <a:gd name="adj" fmla="val 56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1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0" r="50000" b="34359"/>
          <a:stretch/>
        </p:blipFill>
        <p:spPr bwMode="auto">
          <a:xfrm>
            <a:off x="0" y="400940"/>
            <a:ext cx="9144000" cy="5451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nut 2"/>
          <p:cNvSpPr/>
          <p:nvPr/>
        </p:nvSpPr>
        <p:spPr>
          <a:xfrm>
            <a:off x="381000" y="5486400"/>
            <a:ext cx="2743200" cy="365770"/>
          </a:xfrm>
          <a:prstGeom prst="donut">
            <a:avLst>
              <a:gd name="adj" fmla="val 562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08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LifeWest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Taino</dc:creator>
  <cp:lastModifiedBy>Tracy Taino</cp:lastModifiedBy>
  <cp:revision>3</cp:revision>
  <dcterms:created xsi:type="dcterms:W3CDTF">2014-09-16T18:44:54Z</dcterms:created>
  <dcterms:modified xsi:type="dcterms:W3CDTF">2014-09-16T22:56:30Z</dcterms:modified>
</cp:coreProperties>
</file>