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environment: more insecticides and herbicides may affect water supply and other organisms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may ruin normal local ecology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 human studies have been done with GMO.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awaiting approval for use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More long term testing is required to help determine the safety of GM products.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77" name="Shape 77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8" name="Shape 7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4" name="Shape 8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Shape 59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ticles.mercola.com/sites/articles/archive/2014/10/28/new-toxic-genetically-engineered-crops.aspx" TargetMode="External"/><Relationship Id="rId3" Type="http://schemas.openxmlformats.org/officeDocument/2006/relationships/hyperlink" Target="http://www.livestrong.com/article/213053-pros-cons-of-gmo-foods/" TargetMode="External"/><Relationship Id="rId9" Type="http://schemas.openxmlformats.org/officeDocument/2006/relationships/hyperlink" Target="http://www.livestrong.com/video/1010615-disadvantages-genetic-vegetables/" TargetMode="External"/><Relationship Id="rId6" Type="http://schemas.openxmlformats.org/officeDocument/2006/relationships/hyperlink" Target="http://www.ncbi.nlm.nih.gov/pmc/articles/PMC2793308/?tool=myncbi#Section5title" TargetMode="External"/><Relationship Id="rId5" Type="http://schemas.openxmlformats.org/officeDocument/2006/relationships/hyperlink" Target="http://www.ncbi.nlm.nih.gov/pmc/articles/PMC2875113/" TargetMode="External"/><Relationship Id="rId8" Type="http://schemas.openxmlformats.org/officeDocument/2006/relationships/hyperlink" Target="http://www.ams.usda.gov/AMSv1.0/ams.fetchTemplateData.do?template=TemplateN&amp;navID=OrgCertificationLinkNOPOrganicLabeling&amp;rightNav1=OrgCertificationLinkNOPOrganicLabeling&amp;topNav=&amp;leftNav=&amp;page=NOPAccreditationandCertification&amp;resultType=&amp;acct=nopgeninfo" TargetMode="External"/><Relationship Id="rId7" Type="http://schemas.openxmlformats.org/officeDocument/2006/relationships/hyperlink" Target="http://medicina.lsmuni.lt/med/0802/0802-01e.pdf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gif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www.youtube.com/watch?v=oB6fUqmyKC8" TargetMode="Externa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www.offthegridnews.com/radio/former-govt-scientist-gmos-a-silent-killer/" TargetMode="Externa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g4bllcO6Sw" TargetMode="External"/><Relationship Id="rId3" Type="http://schemas.openxmlformats.org/officeDocument/2006/relationships/hyperlink" Target="https://www.youtube.com/watch?v=2G-yUuiqIZ0" TargetMode="External"/><Relationship Id="rId6" Type="http://schemas.openxmlformats.org/officeDocument/2006/relationships/hyperlink" Target="https://www.youtube.com/watch?v=oB6fUqmyKC8" TargetMode="External"/><Relationship Id="rId5" Type="http://schemas.openxmlformats.org/officeDocument/2006/relationships/hyperlink" Target="http://www.offthegridnews.com/radio/former-govt-scientist-gmos-a-silent-kill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GMO Toxicity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Erick Dobrzynski, Valerie Lyon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Bibliography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http://www.livestrong.com/article/213053-pros-cons-of-gmo-foods/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http://articles.mercola.com/sites/articles/archive/2014/10/28/new-toxic-genetically-engineered-crops.aspx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http://www.ncbi.nlm.nih.gov/pmc/articles/PMC2875113/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http://www.ncbi.nlm.nih.gov/pmc/articles/PMC2793308/?tool=myncbi#Section5title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http://medicina.lsmuni.lt/med/0802/0802-01e.pdf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://www.ams.usda.gov/AMSv1.0/ams.fetchTemplateData.do?template=TemplateN&amp;navID=OrgCertificationLinkNOPOrganicLabeling&amp;rightNav1=OrgCertificationLinkNOPOrganicLabeling&amp;topNav=&amp;leftNav=&amp;page=NOPAccreditationandCertification&amp;resultType=&amp;acct=nopgeninf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9"/>
              </a:rPr>
              <a:t>http://www.livestrong.com/video/1010615-disadvantages-genetic-vegetables/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a GMO?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i="1" lang="en"/>
              <a:t>2 Types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Plants engineered to withstand herbicide (Glyphosate)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Those engineered to produce their own insecticide (Crystal Protein)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762" y="1941950"/>
            <a:ext cx="2802175" cy="101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9650" y="3341575"/>
            <a:ext cx="3196400" cy="16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4060494" y="1233488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FDA passed a law stating that GMO's </a:t>
            </a:r>
            <a:r>
              <a:rPr i="1" lang="en"/>
              <a:t>do not</a:t>
            </a:r>
            <a:r>
              <a:rPr lang="en"/>
              <a:t> have to be labeled while organic foods do.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They are harmful and support autoimmune expression. (cancer, allergies etc.)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GMO corn affects hepatorenal toxicity levels in rats, especially in the females. 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Outside organism genetic modification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Antibiotic resistance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Environmental changes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112550" y="1233488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Better looking produce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Decreased disease in the produce creating better product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Possibility to use these to aid in reviving the soil.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Edible vaccines/ medication?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Improved nutritional properties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Increased yield</a:t>
            </a:r>
          </a:p>
          <a:p>
            <a:pPr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continued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Economical hardship on the farmer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209600" y="146125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GMO Pros                    Cons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78525"/>
            <a:ext cx="8229600" cy="36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Toxicokinetics! WOO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The only toxicokinetic parameter that could be determined is elimination of glyphosate.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Glyphosate peak absorbance at 4-6 hours.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Half life between 3-4 hours after absorption.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https://www.youtube.com/watch?v=oB6fUqmyKC8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GMO Symptoms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i="1" lang="en"/>
              <a:t>Asymptomatic</a:t>
            </a:r>
            <a:r>
              <a:rPr lang="en"/>
              <a:t>: 27.6% of patients in the study didn’t show any symptoms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i="1" lang="en"/>
              <a:t>Mild Symptoms:</a:t>
            </a:r>
            <a:r>
              <a:rPr lang="en"/>
              <a:t> 64%% of patients experience nausea, vomiting, diarrhea, abdominal pain. 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Bradycardia, hypotension, Tachycardia, and Tachypnea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i="1" lang="en"/>
              <a:t>Severe Symptoms: </a:t>
            </a:r>
            <a:r>
              <a:rPr lang="en"/>
              <a:t>Similar as Mild but some required intubation and ventilators. 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Some experienced seizures and depressed level of consciousness.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i="1" lang="en"/>
              <a:t>Death: </a:t>
            </a:r>
            <a:r>
              <a:rPr lang="en"/>
              <a:t>3.2%, due to progressive hypotension.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u="sng"/>
              <a:t>GMO the silent killer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Fore more info check out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Podcast</a:t>
            </a:r>
            <a:r>
              <a:rPr lang="en"/>
              <a:t>, from a former Gov’t scientist.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GMO Response (Rats)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150" y="1317262"/>
            <a:ext cx="53435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Things to Consider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GMO products are subsidized by the government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Organic farmers are checked constantly for product control and for their processes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Soil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Fertilizer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Food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Veterinary visits - no antibiotics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Organic farmers pay for the certification to be able to use this buzzword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Watch the documentary “The World According to Monsanto”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Monsanto has previous employees all over the government.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NOP started in 1990  with the passing of the Organic Food Production Act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Useful Links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 more info on how GMO’s are manufactured click the link below.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/>
              <a:t>Link: 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https://www.youtube.com/watch?v=2G-yUuiqIZ0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Organic vs Conventional.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https://www.youtube.com/watch?v=mg4bllcO6Sw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Podcast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Pesticides found in our body.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/>
              <a:t>Link: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https://www.youtube.com/watch?v=oB6fUqmyKC8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