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3"/>
  </p:notesMasterIdLst>
  <p:sldIdLst>
    <p:sldId id="256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CC"/>
    <a:srgbClr val="339933"/>
    <a:srgbClr val="CCFFFF"/>
    <a:srgbClr val="FFFF99"/>
    <a:srgbClr val="99FFCC"/>
    <a:srgbClr val="99FF66"/>
    <a:srgbClr val="FF9933"/>
    <a:srgbClr val="CC99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92" d="100"/>
          <a:sy n="92" d="100"/>
        </p:scale>
        <p:origin x="1110" y="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6BC4EA-F107-C561-BA09-FE518D31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384464"/>
            <a:ext cx="8387645" cy="616309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only items you should have at your seat at start of examination are:</a:t>
            </a:r>
          </a:p>
          <a:p>
            <a:r>
              <a:rPr lang="en-US" dirty="0"/>
              <a:t>An approved calculator (not a “smart” device)</a:t>
            </a:r>
          </a:p>
          <a:p>
            <a:r>
              <a:rPr lang="en-US" dirty="0"/>
              <a:t>The Scantron 95677 form for marking answers</a:t>
            </a:r>
          </a:p>
          <a:p>
            <a:r>
              <a:rPr lang="en-US" dirty="0"/>
              <a:t>A No. 2 pencil and eraser to make erasures in case you make mistakes</a:t>
            </a:r>
            <a:endParaRPr lang="en-US" sz="24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What is provided for you:</a:t>
            </a:r>
          </a:p>
          <a:p>
            <a:r>
              <a:rPr lang="en-US" dirty="0"/>
              <a:t>The exam on two printed pages—double-sided—covering 2.5 pages, with a blank sheet for scratch calculations (you can keep these after the exam)</a:t>
            </a:r>
          </a:p>
          <a:p>
            <a:r>
              <a:rPr lang="en-US" dirty="0"/>
              <a:t>The Green and Yellow reference sheets</a:t>
            </a:r>
            <a:br>
              <a:rPr lang="en-US" dirty="0"/>
            </a:br>
            <a:r>
              <a:rPr lang="en-US" dirty="0"/>
              <a:t>(please return these after the exam)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Do NOT have a smart phone/device at all in your hands or in view. It is a violation of College rules &amp; policies.</a:t>
            </a:r>
          </a:p>
        </p:txBody>
      </p:sp>
    </p:spTree>
    <p:extLst>
      <p:ext uri="{BB962C8B-B14F-4D97-AF65-F5344CB8AC3E}">
        <p14:creationId xmlns:p14="http://schemas.microsoft.com/office/powerpoint/2010/main" val="3193773641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27927</TotalTime>
  <Words>125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Courier New</vt:lpstr>
      <vt:lpstr>Times New Roman</vt:lpstr>
      <vt:lpstr>Verdana</vt:lpstr>
      <vt:lpstr>Wingdings</vt:lpstr>
      <vt:lpstr>Light-on-dark-standard-presentation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997</cp:revision>
  <cp:lastPrinted>2016-03-14T04:22:58Z</cp:lastPrinted>
  <dcterms:created xsi:type="dcterms:W3CDTF">2005-12-08T13:54:14Z</dcterms:created>
  <dcterms:modified xsi:type="dcterms:W3CDTF">2025-09-04T18:17:37Z</dcterms:modified>
</cp:coreProperties>
</file>