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3" r:id="rId1"/>
  </p:sldMasterIdLst>
  <p:notesMasterIdLst>
    <p:notesMasterId r:id="rId18"/>
  </p:notesMasterIdLst>
  <p:sldIdLst>
    <p:sldId id="608" r:id="rId2"/>
    <p:sldId id="609" r:id="rId3"/>
    <p:sldId id="616" r:id="rId4"/>
    <p:sldId id="626" r:id="rId5"/>
    <p:sldId id="613" r:id="rId6"/>
    <p:sldId id="624" r:id="rId7"/>
    <p:sldId id="610" r:id="rId8"/>
    <p:sldId id="625" r:id="rId9"/>
    <p:sldId id="627" r:id="rId10"/>
    <p:sldId id="623" r:id="rId11"/>
    <p:sldId id="628" r:id="rId12"/>
    <p:sldId id="631" r:id="rId13"/>
    <p:sldId id="629" r:id="rId14"/>
    <p:sldId id="630" r:id="rId15"/>
    <p:sldId id="632" r:id="rId16"/>
    <p:sldId id="612" r:id="rId17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>
          <p15:clr>
            <a:srgbClr val="A4A3A4"/>
          </p15:clr>
        </p15:guide>
        <p15:guide id="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FF9933"/>
    <a:srgbClr val="FF0066"/>
    <a:srgbClr val="CC99FF"/>
    <a:srgbClr val="99FFCC"/>
    <a:srgbClr val="FFFFCC"/>
    <a:srgbClr val="339933"/>
    <a:srgbClr val="CCFFFF"/>
    <a:srgbClr val="FFFF99"/>
    <a:srgbClr val="99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22" autoAdjust="0"/>
    <p:restoredTop sz="74423" autoAdjust="0"/>
  </p:normalViewPr>
  <p:slideViewPr>
    <p:cSldViewPr snapToGrid="0">
      <p:cViewPr varScale="1">
        <p:scale>
          <a:sx n="100" d="100"/>
          <a:sy n="100" d="100"/>
        </p:scale>
        <p:origin x="660" y="84"/>
      </p:cViewPr>
      <p:guideLst>
        <p:guide orient="horz"/>
        <p:guide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80" d="100"/>
        <a:sy n="180" d="100"/>
      </p:scale>
      <p:origin x="0" y="-463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87" y="0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7300" y="720725"/>
            <a:ext cx="48006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520" y="4560570"/>
            <a:ext cx="5852160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/>
            </a:lvl1pPr>
          </a:lstStyle>
          <a:p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87" y="9119474"/>
            <a:ext cx="3169920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fld id="{F80B39F9-9779-49E4-9061-3C452DBF8DE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67103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4221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0B39F9-9779-49E4-9061-3C452DBF8DE4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7456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8000" y="1355676"/>
            <a:ext cx="8111067" cy="2308324"/>
          </a:xfrm>
        </p:spPr>
        <p:txBody>
          <a:bodyPr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1208" y="4297679"/>
            <a:ext cx="6793992" cy="1157901"/>
          </a:xfrm>
        </p:spPr>
        <p:txBody>
          <a:bodyPr/>
          <a:lstStyle>
            <a:lvl1pPr marL="0" indent="0" algn="l"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1462951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81713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862476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7800" y="612775"/>
            <a:ext cx="1943100" cy="57372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8500" y="612775"/>
            <a:ext cx="5676900" cy="57372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186436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698500" y="612775"/>
            <a:ext cx="7772400" cy="57372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801593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98500" y="1617663"/>
            <a:ext cx="77724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8500" y="4059238"/>
            <a:ext cx="77724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110213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612775"/>
            <a:ext cx="7772400" cy="762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60900" y="1617663"/>
            <a:ext cx="3810000" cy="22891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60900" y="4059238"/>
            <a:ext cx="3810000" cy="22907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61062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33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+Subtitle+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246" y="307480"/>
            <a:ext cx="8421512" cy="76944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927" y="1611086"/>
            <a:ext cx="8464730" cy="493646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331016" y="1114697"/>
            <a:ext cx="8439150" cy="435428"/>
          </a:xfrm>
        </p:spPr>
        <p:txBody>
          <a:bodyPr/>
          <a:lstStyle>
            <a:lvl1pPr>
              <a:buNone/>
              <a:defRPr sz="2200" i="1">
                <a:solidFill>
                  <a:srgbClr val="CCFFFF"/>
                </a:solidFill>
                <a:latin typeface="Times New Roman" pitchFamily="18" charset="0"/>
                <a:cs typeface="Times New Roman" pitchFamily="18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06351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0066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5246" y="1512554"/>
            <a:ext cx="8167688" cy="1754326"/>
          </a:xfrm>
        </p:spPr>
        <p:txBody>
          <a:bodyPr anchor="ctr" anchorCtr="0"/>
          <a:lstStyle>
            <a:lvl1pPr algn="l">
              <a:defRPr sz="5400" b="0" i="0" cap="none" baseline="0">
                <a:solidFill>
                  <a:srgbClr val="FFFF99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2600" y="4075113"/>
            <a:ext cx="8161868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67805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85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0900" y="1617663"/>
            <a:ext cx="3810000" cy="4732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273446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1003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679050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8690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48594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0">
          <a:gsLst>
            <a:gs pos="0">
              <a:schemeClr val="tx1"/>
            </a:gs>
            <a:gs pos="100000">
              <a:srgbClr val="333399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9955" y="363788"/>
            <a:ext cx="842151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/>
              <a:t>This is the Master </a:t>
            </a:r>
            <a:r>
              <a:rPr lang="en-US" dirty="0" err="1"/>
              <a:t>supraTitle</a:t>
            </a:r>
            <a:endParaRPr lang="en-US" dirty="0"/>
          </a:p>
        </p:txBody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72533" y="1332090"/>
            <a:ext cx="8387645" cy="5215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2443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  <p:sldLayoutId id="2147483813" r:id="rId10"/>
    <p:sldLayoutId id="2147483814" r:id="rId11"/>
    <p:sldLayoutId id="2147483815" r:id="rId12"/>
    <p:sldLayoutId id="2147483816" r:id="rId13"/>
    <p:sldLayoutId id="2147483817" r:id="rId14"/>
    <p:sldLayoutId id="2147483818" r:id="rId15"/>
    <p:sldLayoutId id="2147483802" r:id="rId16"/>
  </p:sldLayoutIdLst>
  <p:hf sldNum="0"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800">
          <a:solidFill>
            <a:srgbClr val="FFFF99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rgbClr val="FFFF99"/>
          </a:solidFill>
          <a:latin typeface="Arial" charset="0"/>
        </a:defRPr>
      </a:lvl9pPr>
    </p:titleStyle>
    <p:bodyStyle>
      <a:lvl1pPr marL="282575" indent="-282575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  <a:ea typeface="+mn-ea"/>
          <a:cs typeface="+mn-cs"/>
        </a:defRPr>
      </a:lvl1pPr>
      <a:lvl2pPr marL="519113" indent="-287338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§"/>
        <a:defRPr sz="2000">
          <a:solidFill>
            <a:schemeClr val="bg1"/>
          </a:solidFill>
          <a:latin typeface="+mn-lt"/>
        </a:defRPr>
      </a:lvl2pPr>
      <a:lvl3pPr marL="801688" indent="-225425" algn="l" rtl="0" eaLnBrk="1" fontAlgn="base" hangingPunct="1">
        <a:spcBef>
          <a:spcPct val="20000"/>
        </a:spcBef>
        <a:spcAft>
          <a:spcPct val="0"/>
        </a:spcAft>
        <a:buFont typeface="Wingdings" pitchFamily="2" charset="2"/>
        <a:buChar char="Ø"/>
        <a:defRPr sz="1800">
          <a:solidFill>
            <a:schemeClr val="bg1"/>
          </a:solidFill>
          <a:latin typeface="+mn-lt"/>
        </a:defRPr>
      </a:lvl3pPr>
      <a:lvl4pPr marL="1084263" indent="-288925" algn="l" rtl="0" eaLnBrk="1" fontAlgn="base" hangingPunct="1">
        <a:spcBef>
          <a:spcPct val="20000"/>
        </a:spcBef>
        <a:spcAft>
          <a:spcPct val="0"/>
        </a:spcAft>
        <a:buFont typeface="Courier New" pitchFamily="49" charset="0"/>
        <a:buChar char="o"/>
        <a:defRPr sz="1600">
          <a:solidFill>
            <a:schemeClr val="bg1"/>
          </a:solidFill>
          <a:latin typeface="+mn-lt"/>
        </a:defRPr>
      </a:lvl4pPr>
      <a:lvl5pPr marL="1377950" indent="-293688" algn="l" rtl="0" eaLnBrk="1" fontAlgn="base" hangingPunct="1">
        <a:spcBef>
          <a:spcPct val="20000"/>
        </a:spcBef>
        <a:spcAft>
          <a:spcPct val="0"/>
        </a:spcAft>
        <a:buChar char="»"/>
        <a:defRPr sz="1400">
          <a:solidFill>
            <a:schemeClr val="bg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503197" y="1295478"/>
            <a:ext cx="8111067" cy="769441"/>
          </a:xfrm>
        </p:spPr>
        <p:txBody>
          <a:bodyPr/>
          <a:lstStyle/>
          <a:p>
            <a:r>
              <a:rPr lang="en-US" sz="4400" dirty="0"/>
              <a:t>Introductory General Chemistry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4933" y="335982"/>
            <a:ext cx="6793992" cy="1466314"/>
          </a:xfrm>
        </p:spPr>
        <p:txBody>
          <a:bodyPr/>
          <a:lstStyle/>
          <a:p>
            <a:r>
              <a:rPr lang="en-US" sz="4800" dirty="0">
                <a:solidFill>
                  <a:srgbClr val="FFC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Chemistry 3A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452436" y="6183465"/>
            <a:ext cx="82125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99FFCC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rPr>
              <a:t>Mitch Halloran</a:t>
            </a:r>
          </a:p>
        </p:txBody>
      </p:sp>
      <p:grpSp>
        <p:nvGrpSpPr>
          <p:cNvPr id="7" name="Graphic 5">
            <a:extLst>
              <a:ext uri="{FF2B5EF4-FFF2-40B4-BE49-F238E27FC236}">
                <a16:creationId xmlns:a16="http://schemas.microsoft.com/office/drawing/2014/main" id="{5B52E0F6-8842-2F84-F5D5-89B62A99B5B8}"/>
              </a:ext>
            </a:extLst>
          </p:cNvPr>
          <p:cNvGrpSpPr/>
          <p:nvPr/>
        </p:nvGrpSpPr>
        <p:grpSpPr>
          <a:xfrm>
            <a:off x="6173698" y="6065033"/>
            <a:ext cx="2491329" cy="325030"/>
            <a:chOff x="3790393" y="2022509"/>
            <a:chExt cx="3776519" cy="492702"/>
          </a:xfrm>
          <a:solidFill>
            <a:schemeClr val="bg1"/>
          </a:solidFill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445359E-6CDB-90C0-FF05-8856FBB015CC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2909A04D-0D5D-01FD-7DB9-AC8C8BC673AF}"/>
                </a:ext>
              </a:extLst>
            </p:cNvPr>
            <p:cNvSpPr/>
            <p:nvPr/>
          </p:nvSpPr>
          <p:spPr>
            <a:xfrm>
              <a:off x="3790393" y="2022509"/>
              <a:ext cx="492702" cy="492702"/>
            </a:xfrm>
            <a:custGeom>
              <a:avLst/>
              <a:gdLst>
                <a:gd name="connsiteX0" fmla="*/ 21214 w 492702"/>
                <a:gd name="connsiteY0" fmla="*/ 0 h 492702"/>
                <a:gd name="connsiteX1" fmla="*/ 471489 w 492702"/>
                <a:gd name="connsiteY1" fmla="*/ 0 h 492702"/>
                <a:gd name="connsiteX2" fmla="*/ 492703 w 492702"/>
                <a:gd name="connsiteY2" fmla="*/ 21122 h 492702"/>
                <a:gd name="connsiteX3" fmla="*/ 492703 w 492702"/>
                <a:gd name="connsiteY3" fmla="*/ 471580 h 492702"/>
                <a:gd name="connsiteX4" fmla="*/ 471489 w 492702"/>
                <a:gd name="connsiteY4" fmla="*/ 492703 h 492702"/>
                <a:gd name="connsiteX5" fmla="*/ 21214 w 492702"/>
                <a:gd name="connsiteY5" fmla="*/ 492703 h 492702"/>
                <a:gd name="connsiteX6" fmla="*/ 0 w 492702"/>
                <a:gd name="connsiteY6" fmla="*/ 471580 h 492702"/>
                <a:gd name="connsiteX7" fmla="*/ 0 w 492702"/>
                <a:gd name="connsiteY7" fmla="*/ 21122 h 492702"/>
                <a:gd name="connsiteX8" fmla="*/ 21214 w 492702"/>
                <a:gd name="connsiteY8" fmla="*/ 0 h 49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92702" h="492702">
                  <a:moveTo>
                    <a:pt x="21214" y="0"/>
                  </a:moveTo>
                  <a:lnTo>
                    <a:pt x="471489" y="0"/>
                  </a:lnTo>
                  <a:cubicBezTo>
                    <a:pt x="483182" y="-27"/>
                    <a:pt x="492675" y="9430"/>
                    <a:pt x="492703" y="21122"/>
                  </a:cubicBezTo>
                  <a:lnTo>
                    <a:pt x="492703" y="471580"/>
                  </a:lnTo>
                  <a:cubicBezTo>
                    <a:pt x="492675" y="483273"/>
                    <a:pt x="483182" y="492725"/>
                    <a:pt x="471489" y="492703"/>
                  </a:cubicBezTo>
                  <a:lnTo>
                    <a:pt x="21214" y="492703"/>
                  </a:lnTo>
                  <a:cubicBezTo>
                    <a:pt x="9523" y="492730"/>
                    <a:pt x="25" y="483273"/>
                    <a:pt x="0" y="471580"/>
                  </a:cubicBezTo>
                  <a:lnTo>
                    <a:pt x="0" y="21122"/>
                  </a:lnTo>
                  <a:cubicBezTo>
                    <a:pt x="25" y="9430"/>
                    <a:pt x="9523" y="-27"/>
                    <a:pt x="21214" y="0"/>
                  </a:cubicBezTo>
                  <a:close/>
                </a:path>
              </a:pathLst>
            </a:custGeom>
            <a:grpFill/>
            <a:ln w="7968" cap="flat">
              <a:solidFill>
                <a:srgbClr val="23202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56EE4331-1540-5318-0722-CE5188B33B81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854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854" y="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A72C943D-29C0-01D5-C496-31B31C02ECE3}"/>
                </a:ext>
              </a:extLst>
            </p:cNvPr>
            <p:cNvSpPr/>
            <p:nvPr/>
          </p:nvSpPr>
          <p:spPr>
            <a:xfrm>
              <a:off x="3825932" y="2058504"/>
              <a:ext cx="421762" cy="419709"/>
            </a:xfrm>
            <a:custGeom>
              <a:avLst/>
              <a:gdLst>
                <a:gd name="connsiteX0" fmla="*/ 59717 w 421762"/>
                <a:gd name="connsiteY0" fmla="*/ 0 h 419709"/>
                <a:gd name="connsiteX1" fmla="*/ 421489 w 421762"/>
                <a:gd name="connsiteY1" fmla="*/ 0 h 419709"/>
                <a:gd name="connsiteX2" fmla="*/ 421489 w 421762"/>
                <a:gd name="connsiteY2" fmla="*/ 57117 h 419709"/>
                <a:gd name="connsiteX3" fmla="*/ 57391 w 421762"/>
                <a:gd name="connsiteY3" fmla="*/ 57117 h 419709"/>
                <a:gd name="connsiteX4" fmla="*/ 57391 w 421762"/>
                <a:gd name="connsiteY4" fmla="*/ 167656 h 419709"/>
                <a:gd name="connsiteX5" fmla="*/ 91059 w 421762"/>
                <a:gd name="connsiteY5" fmla="*/ 167656 h 419709"/>
                <a:gd name="connsiteX6" fmla="*/ 91059 w 421762"/>
                <a:gd name="connsiteY6" fmla="*/ 144024 h 419709"/>
                <a:gd name="connsiteX7" fmla="*/ 150913 w 421762"/>
                <a:gd name="connsiteY7" fmla="*/ 90648 h 419709"/>
                <a:gd name="connsiteX8" fmla="*/ 421626 w 421762"/>
                <a:gd name="connsiteY8" fmla="*/ 90648 h 419709"/>
                <a:gd name="connsiteX9" fmla="*/ 421626 w 421762"/>
                <a:gd name="connsiteY9" fmla="*/ 147902 h 419709"/>
                <a:gd name="connsiteX10" fmla="*/ 149681 w 421762"/>
                <a:gd name="connsiteY10" fmla="*/ 147902 h 419709"/>
                <a:gd name="connsiteX11" fmla="*/ 149681 w 421762"/>
                <a:gd name="connsiteY11" fmla="*/ 167793 h 419709"/>
                <a:gd name="connsiteX12" fmla="*/ 421626 w 421762"/>
                <a:gd name="connsiteY12" fmla="*/ 167793 h 419709"/>
                <a:gd name="connsiteX13" fmla="*/ 421626 w 421762"/>
                <a:gd name="connsiteY13" fmla="*/ 224910 h 419709"/>
                <a:gd name="connsiteX14" fmla="*/ 225776 w 421762"/>
                <a:gd name="connsiteY14" fmla="*/ 224910 h 419709"/>
                <a:gd name="connsiteX15" fmla="*/ 225776 w 421762"/>
                <a:gd name="connsiteY15" fmla="*/ 284490 h 419709"/>
                <a:gd name="connsiteX16" fmla="*/ 421626 w 421762"/>
                <a:gd name="connsiteY16" fmla="*/ 284490 h 419709"/>
                <a:gd name="connsiteX17" fmla="*/ 421626 w 421762"/>
                <a:gd name="connsiteY17" fmla="*/ 342702 h 419709"/>
                <a:gd name="connsiteX18" fmla="*/ 220895 w 421762"/>
                <a:gd name="connsiteY18" fmla="*/ 342702 h 419709"/>
                <a:gd name="connsiteX19" fmla="*/ 168523 w 421762"/>
                <a:gd name="connsiteY19" fmla="*/ 284353 h 419709"/>
                <a:gd name="connsiteX20" fmla="*/ 168523 w 421762"/>
                <a:gd name="connsiteY20" fmla="*/ 224773 h 419709"/>
                <a:gd name="connsiteX21" fmla="*/ 149818 w 421762"/>
                <a:gd name="connsiteY21" fmla="*/ 224773 h 419709"/>
                <a:gd name="connsiteX22" fmla="*/ 149818 w 421762"/>
                <a:gd name="connsiteY22" fmla="*/ 362593 h 419709"/>
                <a:gd name="connsiteX23" fmla="*/ 421763 w 421762"/>
                <a:gd name="connsiteY23" fmla="*/ 362593 h 419709"/>
                <a:gd name="connsiteX24" fmla="*/ 421763 w 421762"/>
                <a:gd name="connsiteY24" fmla="*/ 419710 h 419709"/>
                <a:gd name="connsiteX25" fmla="*/ 144845 w 421762"/>
                <a:gd name="connsiteY25" fmla="*/ 419710 h 419709"/>
                <a:gd name="connsiteX26" fmla="*/ 91196 w 421762"/>
                <a:gd name="connsiteY26" fmla="*/ 364969 h 419709"/>
                <a:gd name="connsiteX27" fmla="*/ 91196 w 421762"/>
                <a:gd name="connsiteY27" fmla="*/ 364965 h 419709"/>
                <a:gd name="connsiteX28" fmla="*/ 91196 w 421762"/>
                <a:gd name="connsiteY28" fmla="*/ 224773 h 419709"/>
                <a:gd name="connsiteX29" fmla="*/ 57528 w 421762"/>
                <a:gd name="connsiteY29" fmla="*/ 224773 h 419709"/>
                <a:gd name="connsiteX30" fmla="*/ 57528 w 421762"/>
                <a:gd name="connsiteY30" fmla="*/ 419710 h 419709"/>
                <a:gd name="connsiteX31" fmla="*/ 0 w 421762"/>
                <a:gd name="connsiteY31" fmla="*/ 419710 h 419709"/>
                <a:gd name="connsiteX32" fmla="*/ 0 w 421762"/>
                <a:gd name="connsiteY32" fmla="*/ 53422 h 419709"/>
                <a:gd name="connsiteX33" fmla="*/ 59717 w 421762"/>
                <a:gd name="connsiteY33" fmla="*/ 0 h 4197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421762" h="419709">
                  <a:moveTo>
                    <a:pt x="59717" y="0"/>
                  </a:moveTo>
                  <a:lnTo>
                    <a:pt x="421489" y="0"/>
                  </a:lnTo>
                  <a:lnTo>
                    <a:pt x="421489" y="57117"/>
                  </a:lnTo>
                  <a:lnTo>
                    <a:pt x="57391" y="57117"/>
                  </a:lnTo>
                  <a:lnTo>
                    <a:pt x="57391" y="167656"/>
                  </a:lnTo>
                  <a:lnTo>
                    <a:pt x="91059" y="167656"/>
                  </a:lnTo>
                  <a:lnTo>
                    <a:pt x="91059" y="144024"/>
                  </a:lnTo>
                  <a:cubicBezTo>
                    <a:pt x="91059" y="112865"/>
                    <a:pt x="119572" y="90648"/>
                    <a:pt x="150913" y="90648"/>
                  </a:cubicBezTo>
                  <a:lnTo>
                    <a:pt x="421626" y="90648"/>
                  </a:lnTo>
                  <a:lnTo>
                    <a:pt x="421626" y="147902"/>
                  </a:lnTo>
                  <a:lnTo>
                    <a:pt x="149681" y="147902"/>
                  </a:lnTo>
                  <a:lnTo>
                    <a:pt x="149681" y="167793"/>
                  </a:lnTo>
                  <a:lnTo>
                    <a:pt x="421626" y="167793"/>
                  </a:lnTo>
                  <a:lnTo>
                    <a:pt x="421626" y="224910"/>
                  </a:lnTo>
                  <a:lnTo>
                    <a:pt x="225776" y="224910"/>
                  </a:lnTo>
                  <a:lnTo>
                    <a:pt x="225776" y="284490"/>
                  </a:lnTo>
                  <a:lnTo>
                    <a:pt x="421626" y="284490"/>
                  </a:lnTo>
                  <a:lnTo>
                    <a:pt x="421626" y="342702"/>
                  </a:lnTo>
                  <a:lnTo>
                    <a:pt x="220895" y="342702"/>
                  </a:lnTo>
                  <a:cubicBezTo>
                    <a:pt x="190192" y="342702"/>
                    <a:pt x="168523" y="314919"/>
                    <a:pt x="168523" y="284353"/>
                  </a:cubicBezTo>
                  <a:lnTo>
                    <a:pt x="168523" y="224773"/>
                  </a:lnTo>
                  <a:lnTo>
                    <a:pt x="149818" y="224773"/>
                  </a:lnTo>
                  <a:lnTo>
                    <a:pt x="149818" y="362593"/>
                  </a:lnTo>
                  <a:lnTo>
                    <a:pt x="421763" y="362593"/>
                  </a:lnTo>
                  <a:lnTo>
                    <a:pt x="421763" y="419710"/>
                  </a:lnTo>
                  <a:lnTo>
                    <a:pt x="144845" y="419710"/>
                  </a:lnTo>
                  <a:cubicBezTo>
                    <a:pt x="114914" y="419408"/>
                    <a:pt x="90894" y="394901"/>
                    <a:pt x="91196" y="364969"/>
                  </a:cubicBezTo>
                  <a:cubicBezTo>
                    <a:pt x="91196" y="364969"/>
                    <a:pt x="91196" y="364965"/>
                    <a:pt x="91196" y="364965"/>
                  </a:cubicBezTo>
                  <a:lnTo>
                    <a:pt x="91196" y="224773"/>
                  </a:lnTo>
                  <a:lnTo>
                    <a:pt x="57528" y="224773"/>
                  </a:lnTo>
                  <a:lnTo>
                    <a:pt x="57528" y="419710"/>
                  </a:lnTo>
                  <a:lnTo>
                    <a:pt x="0" y="419710"/>
                  </a:lnTo>
                  <a:lnTo>
                    <a:pt x="0" y="53422"/>
                  </a:lnTo>
                  <a:cubicBezTo>
                    <a:pt x="0" y="22217"/>
                    <a:pt x="28513" y="0"/>
                    <a:pt x="59717" y="0"/>
                  </a:cubicBezTo>
                  <a:close/>
                </a:path>
              </a:pathLst>
            </a:custGeom>
            <a:solidFill>
              <a:srgbClr val="C00000"/>
            </a:solidFill>
            <a:ln w="820" cap="flat">
              <a:solidFill>
                <a:srgbClr val="DB0032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0741ADA-80E5-F192-86C1-F7E0C41F5B41}"/>
                </a:ext>
              </a:extLst>
            </p:cNvPr>
            <p:cNvSpPr/>
            <p:nvPr/>
          </p:nvSpPr>
          <p:spPr>
            <a:xfrm>
              <a:off x="4352622" y="2133413"/>
              <a:ext cx="200183" cy="271807"/>
            </a:xfrm>
            <a:custGeom>
              <a:avLst/>
              <a:gdLst>
                <a:gd name="connsiteX0" fmla="*/ 75913 w 200183"/>
                <a:gd name="connsiteY0" fmla="*/ 14736 h 271807"/>
                <a:gd name="connsiteX1" fmla="*/ 75913 w 200183"/>
                <a:gd name="connsiteY1" fmla="*/ 121670 h 271807"/>
                <a:gd name="connsiteX2" fmla="*/ 124179 w 200183"/>
                <a:gd name="connsiteY2" fmla="*/ 121670 h 271807"/>
                <a:gd name="connsiteX3" fmla="*/ 148586 w 200183"/>
                <a:gd name="connsiteY3" fmla="*/ 114143 h 271807"/>
                <a:gd name="connsiteX4" fmla="*/ 158851 w 200183"/>
                <a:gd name="connsiteY4" fmla="*/ 84444 h 271807"/>
                <a:gd name="connsiteX5" fmla="*/ 166196 w 200183"/>
                <a:gd name="connsiteY5" fmla="*/ 84444 h 271807"/>
                <a:gd name="connsiteX6" fmla="*/ 166196 w 200183"/>
                <a:gd name="connsiteY6" fmla="*/ 176415 h 271807"/>
                <a:gd name="connsiteX7" fmla="*/ 158851 w 200183"/>
                <a:gd name="connsiteY7" fmla="*/ 176415 h 271807"/>
                <a:gd name="connsiteX8" fmla="*/ 154836 w 200183"/>
                <a:gd name="connsiteY8" fmla="*/ 153148 h 271807"/>
                <a:gd name="connsiteX9" fmla="*/ 144298 w 200183"/>
                <a:gd name="connsiteY9" fmla="*/ 142063 h 271807"/>
                <a:gd name="connsiteX10" fmla="*/ 124179 w 200183"/>
                <a:gd name="connsiteY10" fmla="*/ 138367 h 271807"/>
                <a:gd name="connsiteX11" fmla="*/ 75913 w 200183"/>
                <a:gd name="connsiteY11" fmla="*/ 138367 h 271807"/>
                <a:gd name="connsiteX12" fmla="*/ 75913 w 200183"/>
                <a:gd name="connsiteY12" fmla="*/ 223541 h 271807"/>
                <a:gd name="connsiteX13" fmla="*/ 78467 w 200183"/>
                <a:gd name="connsiteY13" fmla="*/ 250913 h 271807"/>
                <a:gd name="connsiteX14" fmla="*/ 86725 w 200183"/>
                <a:gd name="connsiteY14" fmla="*/ 259490 h 271807"/>
                <a:gd name="connsiteX15" fmla="*/ 104745 w 200183"/>
                <a:gd name="connsiteY15" fmla="*/ 264326 h 271807"/>
                <a:gd name="connsiteX16" fmla="*/ 114371 w 200183"/>
                <a:gd name="connsiteY16" fmla="*/ 264326 h 271807"/>
                <a:gd name="connsiteX17" fmla="*/ 114371 w 200183"/>
                <a:gd name="connsiteY17" fmla="*/ 271808 h 271807"/>
                <a:gd name="connsiteX18" fmla="*/ 319 w 200183"/>
                <a:gd name="connsiteY18" fmla="*/ 271808 h 271807"/>
                <a:gd name="connsiteX19" fmla="*/ 319 w 200183"/>
                <a:gd name="connsiteY19" fmla="*/ 264326 h 271807"/>
                <a:gd name="connsiteX20" fmla="*/ 9717 w 200183"/>
                <a:gd name="connsiteY20" fmla="*/ 264326 h 271807"/>
                <a:gd name="connsiteX21" fmla="*/ 33668 w 200183"/>
                <a:gd name="connsiteY21" fmla="*/ 254517 h 271807"/>
                <a:gd name="connsiteX22" fmla="*/ 38230 w 200183"/>
                <a:gd name="connsiteY22" fmla="*/ 223678 h 271807"/>
                <a:gd name="connsiteX23" fmla="*/ 38230 w 200183"/>
                <a:gd name="connsiteY23" fmla="*/ 48084 h 271807"/>
                <a:gd name="connsiteX24" fmla="*/ 35675 w 200183"/>
                <a:gd name="connsiteY24" fmla="*/ 20712 h 271807"/>
                <a:gd name="connsiteX25" fmla="*/ 27646 w 200183"/>
                <a:gd name="connsiteY25" fmla="*/ 12089 h 271807"/>
                <a:gd name="connsiteX26" fmla="*/ 9398 w 200183"/>
                <a:gd name="connsiteY26" fmla="*/ 7299 h 271807"/>
                <a:gd name="connsiteX27" fmla="*/ 0 w 200183"/>
                <a:gd name="connsiteY27" fmla="*/ 7299 h 271807"/>
                <a:gd name="connsiteX28" fmla="*/ 0 w 200183"/>
                <a:gd name="connsiteY28" fmla="*/ 0 h 271807"/>
                <a:gd name="connsiteX29" fmla="*/ 197446 w 200183"/>
                <a:gd name="connsiteY29" fmla="*/ 0 h 271807"/>
                <a:gd name="connsiteX30" fmla="*/ 200183 w 200183"/>
                <a:gd name="connsiteY30" fmla="*/ 59672 h 271807"/>
                <a:gd name="connsiteX31" fmla="*/ 193295 w 200183"/>
                <a:gd name="connsiteY31" fmla="*/ 59672 h 271807"/>
                <a:gd name="connsiteX32" fmla="*/ 181479 w 200183"/>
                <a:gd name="connsiteY32" fmla="*/ 31706 h 271807"/>
                <a:gd name="connsiteX33" fmla="*/ 164827 w 200183"/>
                <a:gd name="connsiteY33" fmla="*/ 18750 h 271807"/>
                <a:gd name="connsiteX34" fmla="*/ 134170 w 200183"/>
                <a:gd name="connsiteY34" fmla="*/ 14736 h 271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200183" h="271807">
                  <a:moveTo>
                    <a:pt x="75913" y="14736"/>
                  </a:moveTo>
                  <a:lnTo>
                    <a:pt x="75913" y="121670"/>
                  </a:lnTo>
                  <a:lnTo>
                    <a:pt x="124179" y="121670"/>
                  </a:lnTo>
                  <a:cubicBezTo>
                    <a:pt x="135311" y="121670"/>
                    <a:pt x="143445" y="119161"/>
                    <a:pt x="148586" y="114143"/>
                  </a:cubicBezTo>
                  <a:cubicBezTo>
                    <a:pt x="153728" y="109125"/>
                    <a:pt x="157149" y="99225"/>
                    <a:pt x="158851" y="84444"/>
                  </a:cubicBezTo>
                  <a:lnTo>
                    <a:pt x="166196" y="84444"/>
                  </a:lnTo>
                  <a:lnTo>
                    <a:pt x="166196" y="176415"/>
                  </a:lnTo>
                  <a:lnTo>
                    <a:pt x="158851" y="176415"/>
                  </a:lnTo>
                  <a:cubicBezTo>
                    <a:pt x="159234" y="168459"/>
                    <a:pt x="157866" y="160516"/>
                    <a:pt x="154836" y="153148"/>
                  </a:cubicBezTo>
                  <a:cubicBezTo>
                    <a:pt x="152523" y="148472"/>
                    <a:pt x="148851" y="144608"/>
                    <a:pt x="144298" y="142063"/>
                  </a:cubicBezTo>
                  <a:cubicBezTo>
                    <a:pt x="137984" y="139239"/>
                    <a:pt x="131086" y="137970"/>
                    <a:pt x="124179" y="138367"/>
                  </a:cubicBezTo>
                  <a:lnTo>
                    <a:pt x="75913" y="138367"/>
                  </a:lnTo>
                  <a:lnTo>
                    <a:pt x="75913" y="223541"/>
                  </a:lnTo>
                  <a:cubicBezTo>
                    <a:pt x="75393" y="232743"/>
                    <a:pt x="76255" y="241967"/>
                    <a:pt x="78467" y="250913"/>
                  </a:cubicBezTo>
                  <a:cubicBezTo>
                    <a:pt x="80146" y="254641"/>
                    <a:pt x="83066" y="257670"/>
                    <a:pt x="86725" y="259490"/>
                  </a:cubicBezTo>
                  <a:cubicBezTo>
                    <a:pt x="92213" y="262638"/>
                    <a:pt x="98422" y="264303"/>
                    <a:pt x="104745" y="264326"/>
                  </a:cubicBezTo>
                  <a:lnTo>
                    <a:pt x="114371" y="264326"/>
                  </a:lnTo>
                  <a:lnTo>
                    <a:pt x="114371" y="271808"/>
                  </a:lnTo>
                  <a:lnTo>
                    <a:pt x="319" y="271808"/>
                  </a:lnTo>
                  <a:lnTo>
                    <a:pt x="319" y="264326"/>
                  </a:lnTo>
                  <a:lnTo>
                    <a:pt x="9717" y="264326"/>
                  </a:lnTo>
                  <a:cubicBezTo>
                    <a:pt x="20698" y="264326"/>
                    <a:pt x="28682" y="261055"/>
                    <a:pt x="33668" y="254517"/>
                  </a:cubicBezTo>
                  <a:cubicBezTo>
                    <a:pt x="36770" y="250229"/>
                    <a:pt x="38230" y="239964"/>
                    <a:pt x="38230" y="223678"/>
                  </a:cubicBezTo>
                  <a:lnTo>
                    <a:pt x="38230" y="48084"/>
                  </a:lnTo>
                  <a:cubicBezTo>
                    <a:pt x="38759" y="38882"/>
                    <a:pt x="37897" y="29658"/>
                    <a:pt x="35675" y="20712"/>
                  </a:cubicBezTo>
                  <a:cubicBezTo>
                    <a:pt x="34024" y="17030"/>
                    <a:pt x="31204" y="13996"/>
                    <a:pt x="27646" y="12089"/>
                  </a:cubicBezTo>
                  <a:cubicBezTo>
                    <a:pt x="22099" y="8901"/>
                    <a:pt x="15798" y="7249"/>
                    <a:pt x="9398" y="7299"/>
                  </a:cubicBezTo>
                  <a:lnTo>
                    <a:pt x="0" y="7299"/>
                  </a:lnTo>
                  <a:lnTo>
                    <a:pt x="0" y="0"/>
                  </a:lnTo>
                  <a:lnTo>
                    <a:pt x="197446" y="0"/>
                  </a:lnTo>
                  <a:lnTo>
                    <a:pt x="200183" y="59672"/>
                  </a:lnTo>
                  <a:lnTo>
                    <a:pt x="193295" y="59672"/>
                  </a:lnTo>
                  <a:cubicBezTo>
                    <a:pt x="191109" y="49704"/>
                    <a:pt x="187104" y="40224"/>
                    <a:pt x="181479" y="31706"/>
                  </a:cubicBezTo>
                  <a:cubicBezTo>
                    <a:pt x="177227" y="25940"/>
                    <a:pt x="171465" y="21455"/>
                    <a:pt x="164827" y="18750"/>
                  </a:cubicBezTo>
                  <a:cubicBezTo>
                    <a:pt x="154928" y="15602"/>
                    <a:pt x="144544" y="14243"/>
                    <a:pt x="134170" y="14736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C2904AC-BC83-A3A1-4615-D3F6C57D071B}"/>
                </a:ext>
              </a:extLst>
            </p:cNvPr>
            <p:cNvSpPr/>
            <p:nvPr/>
          </p:nvSpPr>
          <p:spPr>
            <a:xfrm>
              <a:off x="4572239" y="2216155"/>
              <a:ext cx="133308" cy="189156"/>
            </a:xfrm>
            <a:custGeom>
              <a:avLst/>
              <a:gdLst>
                <a:gd name="connsiteX0" fmla="*/ 62683 w 133308"/>
                <a:gd name="connsiteY0" fmla="*/ 14 h 189156"/>
                <a:gd name="connsiteX1" fmla="*/ 62683 w 133308"/>
                <a:gd name="connsiteY1" fmla="*/ 41072 h 189156"/>
                <a:gd name="connsiteX2" fmla="*/ 108577 w 133308"/>
                <a:gd name="connsiteY2" fmla="*/ 14 h 189156"/>
                <a:gd name="connsiteX3" fmla="*/ 126278 w 133308"/>
                <a:gd name="connsiteY3" fmla="*/ 6720 h 189156"/>
                <a:gd name="connsiteX4" fmla="*/ 133303 w 133308"/>
                <a:gd name="connsiteY4" fmla="*/ 22231 h 189156"/>
                <a:gd name="connsiteX5" fmla="*/ 128239 w 133308"/>
                <a:gd name="connsiteY5" fmla="*/ 35461 h 189156"/>
                <a:gd name="connsiteX6" fmla="*/ 116196 w 133308"/>
                <a:gd name="connsiteY6" fmla="*/ 40844 h 189156"/>
                <a:gd name="connsiteX7" fmla="*/ 100913 w 133308"/>
                <a:gd name="connsiteY7" fmla="*/ 34001 h 189156"/>
                <a:gd name="connsiteX8" fmla="*/ 88367 w 133308"/>
                <a:gd name="connsiteY8" fmla="*/ 27158 h 189156"/>
                <a:gd name="connsiteX9" fmla="*/ 80749 w 133308"/>
                <a:gd name="connsiteY9" fmla="*/ 31173 h 189156"/>
                <a:gd name="connsiteX10" fmla="*/ 62500 w 133308"/>
                <a:gd name="connsiteY10" fmla="*/ 58089 h 189156"/>
                <a:gd name="connsiteX11" fmla="*/ 62500 w 133308"/>
                <a:gd name="connsiteY11" fmla="*/ 146045 h 189156"/>
                <a:gd name="connsiteX12" fmla="*/ 66196 w 133308"/>
                <a:gd name="connsiteY12" fmla="*/ 169175 h 189156"/>
                <a:gd name="connsiteX13" fmla="*/ 75320 w 133308"/>
                <a:gd name="connsiteY13" fmla="*/ 178299 h 189156"/>
                <a:gd name="connsiteX14" fmla="*/ 93933 w 133308"/>
                <a:gd name="connsiteY14" fmla="*/ 181857 h 189156"/>
                <a:gd name="connsiteX15" fmla="*/ 93933 w 133308"/>
                <a:gd name="connsiteY15" fmla="*/ 189157 h 189156"/>
                <a:gd name="connsiteX16" fmla="*/ 1779 w 133308"/>
                <a:gd name="connsiteY16" fmla="*/ 189157 h 189156"/>
                <a:gd name="connsiteX17" fmla="*/ 1779 w 133308"/>
                <a:gd name="connsiteY17" fmla="*/ 181857 h 189156"/>
                <a:gd name="connsiteX18" fmla="*/ 22126 w 133308"/>
                <a:gd name="connsiteY18" fmla="*/ 177295 h 189156"/>
                <a:gd name="connsiteX19" fmla="*/ 29015 w 133308"/>
                <a:gd name="connsiteY19" fmla="*/ 167031 h 189156"/>
                <a:gd name="connsiteX20" fmla="*/ 29973 w 133308"/>
                <a:gd name="connsiteY20" fmla="*/ 147505 h 189156"/>
                <a:gd name="connsiteX21" fmla="*/ 29973 w 133308"/>
                <a:gd name="connsiteY21" fmla="*/ 76565 h 189156"/>
                <a:gd name="connsiteX22" fmla="*/ 28695 w 133308"/>
                <a:gd name="connsiteY22" fmla="*/ 38426 h 189156"/>
                <a:gd name="connsiteX23" fmla="*/ 24133 w 133308"/>
                <a:gd name="connsiteY23" fmla="*/ 29530 h 189156"/>
                <a:gd name="connsiteX24" fmla="*/ 15648 w 133308"/>
                <a:gd name="connsiteY24" fmla="*/ 26702 h 189156"/>
                <a:gd name="connsiteX25" fmla="*/ 1962 w 133308"/>
                <a:gd name="connsiteY25" fmla="*/ 29713 h 189156"/>
                <a:gd name="connsiteX26" fmla="*/ 0 w 133308"/>
                <a:gd name="connsiteY26" fmla="*/ 22459 h 189156"/>
                <a:gd name="connsiteX27" fmla="*/ 54471 w 133308"/>
                <a:gd name="connsiteY27" fmla="*/ 14 h 1891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133308" h="189156">
                  <a:moveTo>
                    <a:pt x="62683" y="14"/>
                  </a:moveTo>
                  <a:lnTo>
                    <a:pt x="62683" y="41072"/>
                  </a:lnTo>
                  <a:cubicBezTo>
                    <a:pt x="77555" y="13700"/>
                    <a:pt x="92852" y="14"/>
                    <a:pt x="108577" y="14"/>
                  </a:cubicBezTo>
                  <a:cubicBezTo>
                    <a:pt x="115137" y="-205"/>
                    <a:pt x="121511" y="2208"/>
                    <a:pt x="126278" y="6720"/>
                  </a:cubicBezTo>
                  <a:cubicBezTo>
                    <a:pt x="130712" y="10661"/>
                    <a:pt x="133262" y="16300"/>
                    <a:pt x="133303" y="22231"/>
                  </a:cubicBezTo>
                  <a:cubicBezTo>
                    <a:pt x="133422" y="27135"/>
                    <a:pt x="131602" y="31889"/>
                    <a:pt x="128239" y="35461"/>
                  </a:cubicBezTo>
                  <a:cubicBezTo>
                    <a:pt x="125192" y="38914"/>
                    <a:pt x="120799" y="40876"/>
                    <a:pt x="116196" y="40844"/>
                  </a:cubicBezTo>
                  <a:cubicBezTo>
                    <a:pt x="110475" y="40351"/>
                    <a:pt x="105092" y="37938"/>
                    <a:pt x="100913" y="34001"/>
                  </a:cubicBezTo>
                  <a:cubicBezTo>
                    <a:pt x="97482" y="30552"/>
                    <a:pt x="93125" y="28171"/>
                    <a:pt x="88367" y="27158"/>
                  </a:cubicBezTo>
                  <a:cubicBezTo>
                    <a:pt x="85402" y="27450"/>
                    <a:pt x="82665" y="28891"/>
                    <a:pt x="80749" y="31173"/>
                  </a:cubicBezTo>
                  <a:cubicBezTo>
                    <a:pt x="73166" y="39028"/>
                    <a:pt x="66994" y="48134"/>
                    <a:pt x="62500" y="58089"/>
                  </a:cubicBezTo>
                  <a:lnTo>
                    <a:pt x="62500" y="146045"/>
                  </a:lnTo>
                  <a:cubicBezTo>
                    <a:pt x="62090" y="153928"/>
                    <a:pt x="63349" y="161812"/>
                    <a:pt x="66196" y="169175"/>
                  </a:cubicBezTo>
                  <a:cubicBezTo>
                    <a:pt x="68162" y="173126"/>
                    <a:pt x="71369" y="176333"/>
                    <a:pt x="75320" y="178299"/>
                  </a:cubicBezTo>
                  <a:cubicBezTo>
                    <a:pt x="81141" y="180991"/>
                    <a:pt x="87532" y="182213"/>
                    <a:pt x="93933" y="181857"/>
                  </a:cubicBezTo>
                  <a:lnTo>
                    <a:pt x="93933" y="189157"/>
                  </a:lnTo>
                  <a:lnTo>
                    <a:pt x="1779" y="189157"/>
                  </a:lnTo>
                  <a:lnTo>
                    <a:pt x="1779" y="181857"/>
                  </a:lnTo>
                  <a:cubicBezTo>
                    <a:pt x="8859" y="182313"/>
                    <a:pt x="15922" y="180731"/>
                    <a:pt x="22126" y="177295"/>
                  </a:cubicBezTo>
                  <a:cubicBezTo>
                    <a:pt x="25616" y="174846"/>
                    <a:pt x="28070" y="171187"/>
                    <a:pt x="29015" y="167031"/>
                  </a:cubicBezTo>
                  <a:cubicBezTo>
                    <a:pt x="29923" y="160566"/>
                    <a:pt x="30242" y="154029"/>
                    <a:pt x="29973" y="147505"/>
                  </a:cubicBezTo>
                  <a:lnTo>
                    <a:pt x="29973" y="76565"/>
                  </a:lnTo>
                  <a:cubicBezTo>
                    <a:pt x="30361" y="63837"/>
                    <a:pt x="29936" y="51100"/>
                    <a:pt x="28695" y="38426"/>
                  </a:cubicBezTo>
                  <a:cubicBezTo>
                    <a:pt x="28244" y="35023"/>
                    <a:pt x="26633" y="31884"/>
                    <a:pt x="24133" y="29530"/>
                  </a:cubicBezTo>
                  <a:cubicBezTo>
                    <a:pt x="21729" y="27610"/>
                    <a:pt x="18723" y="26606"/>
                    <a:pt x="15648" y="26702"/>
                  </a:cubicBezTo>
                  <a:cubicBezTo>
                    <a:pt x="10940" y="26871"/>
                    <a:pt x="6305" y="27892"/>
                    <a:pt x="1962" y="29713"/>
                  </a:cubicBezTo>
                  <a:lnTo>
                    <a:pt x="0" y="22459"/>
                  </a:lnTo>
                  <a:lnTo>
                    <a:pt x="54471" y="14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85C475EE-EFC4-76F2-B18E-BD376DF85512}"/>
                </a:ext>
              </a:extLst>
            </p:cNvPr>
            <p:cNvSpPr/>
            <p:nvPr/>
          </p:nvSpPr>
          <p:spPr>
            <a:xfrm>
              <a:off x="4717951" y="2216088"/>
              <a:ext cx="151916" cy="194663"/>
            </a:xfrm>
            <a:custGeom>
              <a:avLst/>
              <a:gdLst>
                <a:gd name="connsiteX0" fmla="*/ 27783 w 151916"/>
                <a:gd name="connsiteY0" fmla="*/ 74716 h 194663"/>
                <a:gd name="connsiteX1" fmla="*/ 47217 w 151916"/>
                <a:gd name="connsiteY1" fmla="*/ 138585 h 194663"/>
                <a:gd name="connsiteX2" fmla="*/ 93294 w 151916"/>
                <a:gd name="connsiteY2" fmla="*/ 161760 h 194663"/>
                <a:gd name="connsiteX3" fmla="*/ 123951 w 151916"/>
                <a:gd name="connsiteY3" fmla="*/ 151906 h 194663"/>
                <a:gd name="connsiteX4" fmla="*/ 145849 w 151916"/>
                <a:gd name="connsiteY4" fmla="*/ 117919 h 194663"/>
                <a:gd name="connsiteX5" fmla="*/ 151917 w 151916"/>
                <a:gd name="connsiteY5" fmla="*/ 121933 h 194663"/>
                <a:gd name="connsiteX6" fmla="*/ 127966 w 151916"/>
                <a:gd name="connsiteY6" fmla="*/ 172116 h 194663"/>
                <a:gd name="connsiteX7" fmla="*/ 78376 w 151916"/>
                <a:gd name="connsiteY7" fmla="*/ 194653 h 194663"/>
                <a:gd name="connsiteX8" fmla="*/ 23038 w 151916"/>
                <a:gd name="connsiteY8" fmla="*/ 168923 h 194663"/>
                <a:gd name="connsiteX9" fmla="*/ 0 w 151916"/>
                <a:gd name="connsiteY9" fmla="*/ 99716 h 194663"/>
                <a:gd name="connsiteX10" fmla="*/ 23586 w 151916"/>
                <a:gd name="connsiteY10" fmla="*/ 26358 h 194663"/>
                <a:gd name="connsiteX11" fmla="*/ 82893 w 151916"/>
                <a:gd name="connsiteY11" fmla="*/ 35 h 194663"/>
                <a:gd name="connsiteX12" fmla="*/ 132482 w 151916"/>
                <a:gd name="connsiteY12" fmla="*/ 20336 h 194663"/>
                <a:gd name="connsiteX13" fmla="*/ 151917 w 151916"/>
                <a:gd name="connsiteY13" fmla="*/ 74670 h 194663"/>
                <a:gd name="connsiteX14" fmla="*/ 27783 w 151916"/>
                <a:gd name="connsiteY14" fmla="*/ 63174 h 194663"/>
                <a:gd name="connsiteX15" fmla="*/ 111132 w 151916"/>
                <a:gd name="connsiteY15" fmla="*/ 63174 h 194663"/>
                <a:gd name="connsiteX16" fmla="*/ 107026 w 151916"/>
                <a:gd name="connsiteY16" fmla="*/ 38402 h 194663"/>
                <a:gd name="connsiteX17" fmla="*/ 92382 w 151916"/>
                <a:gd name="connsiteY17" fmla="*/ 20792 h 194663"/>
                <a:gd name="connsiteX18" fmla="*/ 72035 w 151916"/>
                <a:gd name="connsiteY18" fmla="*/ 14406 h 194663"/>
                <a:gd name="connsiteX19" fmla="*/ 42838 w 151916"/>
                <a:gd name="connsiteY19" fmla="*/ 27316 h 194663"/>
                <a:gd name="connsiteX20" fmla="*/ 27783 w 151916"/>
                <a:gd name="connsiteY20" fmla="*/ 63174 h 194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3">
                  <a:moveTo>
                    <a:pt x="27783" y="74716"/>
                  </a:moveTo>
                  <a:cubicBezTo>
                    <a:pt x="27783" y="101906"/>
                    <a:pt x="34261" y="123197"/>
                    <a:pt x="47217" y="138585"/>
                  </a:cubicBezTo>
                  <a:cubicBezTo>
                    <a:pt x="60174" y="153973"/>
                    <a:pt x="75534" y="161701"/>
                    <a:pt x="93294" y="161760"/>
                  </a:cubicBezTo>
                  <a:cubicBezTo>
                    <a:pt x="104325" y="161993"/>
                    <a:pt x="115119" y="158521"/>
                    <a:pt x="123951" y="151906"/>
                  </a:cubicBezTo>
                  <a:cubicBezTo>
                    <a:pt x="132651" y="145337"/>
                    <a:pt x="139950" y="134009"/>
                    <a:pt x="145849" y="117919"/>
                  </a:cubicBezTo>
                  <a:lnTo>
                    <a:pt x="151917" y="121933"/>
                  </a:lnTo>
                  <a:cubicBezTo>
                    <a:pt x="149029" y="140647"/>
                    <a:pt x="140699" y="158101"/>
                    <a:pt x="127966" y="172116"/>
                  </a:cubicBezTo>
                  <a:cubicBezTo>
                    <a:pt x="115685" y="186728"/>
                    <a:pt x="97459" y="195008"/>
                    <a:pt x="78376" y="194653"/>
                  </a:cubicBezTo>
                  <a:cubicBezTo>
                    <a:pt x="57021" y="194744"/>
                    <a:pt x="36734" y="185310"/>
                    <a:pt x="23038" y="168923"/>
                  </a:cubicBezTo>
                  <a:cubicBezTo>
                    <a:pt x="7651" y="151769"/>
                    <a:pt x="-32" y="128699"/>
                    <a:pt x="0" y="99716"/>
                  </a:cubicBezTo>
                  <a:cubicBezTo>
                    <a:pt x="0" y="68361"/>
                    <a:pt x="7860" y="43909"/>
                    <a:pt x="23586" y="26358"/>
                  </a:cubicBezTo>
                  <a:cubicBezTo>
                    <a:pt x="38449" y="9196"/>
                    <a:pt x="60192" y="-458"/>
                    <a:pt x="82893" y="35"/>
                  </a:cubicBezTo>
                  <a:cubicBezTo>
                    <a:pt x="101561" y="-576"/>
                    <a:pt x="119604" y="6810"/>
                    <a:pt x="132482" y="20336"/>
                  </a:cubicBezTo>
                  <a:cubicBezTo>
                    <a:pt x="145439" y="33899"/>
                    <a:pt x="151917" y="52011"/>
                    <a:pt x="151917" y="74670"/>
                  </a:cubicBezTo>
                  <a:close/>
                  <a:moveTo>
                    <a:pt x="27783" y="63174"/>
                  </a:moveTo>
                  <a:lnTo>
                    <a:pt x="111132" y="63174"/>
                  </a:lnTo>
                  <a:cubicBezTo>
                    <a:pt x="111091" y="54752"/>
                    <a:pt x="109709" y="46386"/>
                    <a:pt x="107026" y="38402"/>
                  </a:cubicBezTo>
                  <a:cubicBezTo>
                    <a:pt x="103979" y="31221"/>
                    <a:pt x="98887" y="25099"/>
                    <a:pt x="92382" y="20792"/>
                  </a:cubicBezTo>
                  <a:cubicBezTo>
                    <a:pt x="86378" y="16700"/>
                    <a:pt x="79298" y="14479"/>
                    <a:pt x="72035" y="14406"/>
                  </a:cubicBezTo>
                  <a:cubicBezTo>
                    <a:pt x="60936" y="14483"/>
                    <a:pt x="50365" y="19159"/>
                    <a:pt x="42838" y="27316"/>
                  </a:cubicBezTo>
                  <a:cubicBezTo>
                    <a:pt x="33695" y="37084"/>
                    <a:pt x="28353" y="49807"/>
                    <a:pt x="27783" y="63174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42E6D0B-515E-6869-B7D3-2582328136FD}"/>
                </a:ext>
              </a:extLst>
            </p:cNvPr>
            <p:cNvSpPr/>
            <p:nvPr/>
          </p:nvSpPr>
          <p:spPr>
            <a:xfrm>
              <a:off x="4900760" y="2216169"/>
              <a:ext cx="122511" cy="194800"/>
            </a:xfrm>
            <a:custGeom>
              <a:avLst/>
              <a:gdLst>
                <a:gd name="connsiteX0" fmla="*/ 108890 w 122511"/>
                <a:gd name="connsiteY0" fmla="*/ 0 h 194800"/>
                <a:gd name="connsiteX1" fmla="*/ 108890 w 122511"/>
                <a:gd name="connsiteY1" fmla="*/ 62637 h 194800"/>
                <a:gd name="connsiteX2" fmla="*/ 102594 w 122511"/>
                <a:gd name="connsiteY2" fmla="*/ 62637 h 194800"/>
                <a:gd name="connsiteX3" fmla="*/ 83570 w 122511"/>
                <a:gd name="connsiteY3" fmla="*/ 22400 h 194800"/>
                <a:gd name="connsiteX4" fmla="*/ 53917 w 122511"/>
                <a:gd name="connsiteY4" fmla="*/ 11770 h 194800"/>
                <a:gd name="connsiteX5" fmla="*/ 31837 w 122511"/>
                <a:gd name="connsiteY5" fmla="*/ 19161 h 194800"/>
                <a:gd name="connsiteX6" fmla="*/ 23214 w 122511"/>
                <a:gd name="connsiteY6" fmla="*/ 35858 h 194800"/>
                <a:gd name="connsiteX7" fmla="*/ 29464 w 122511"/>
                <a:gd name="connsiteY7" fmla="*/ 55110 h 194800"/>
                <a:gd name="connsiteX8" fmla="*/ 54100 w 122511"/>
                <a:gd name="connsiteY8" fmla="*/ 72537 h 194800"/>
                <a:gd name="connsiteX9" fmla="*/ 82749 w 122511"/>
                <a:gd name="connsiteY9" fmla="*/ 86770 h 194800"/>
                <a:gd name="connsiteX10" fmla="*/ 122485 w 122511"/>
                <a:gd name="connsiteY10" fmla="*/ 139097 h 194800"/>
                <a:gd name="connsiteX11" fmla="*/ 103963 w 122511"/>
                <a:gd name="connsiteY11" fmla="*/ 179471 h 194800"/>
                <a:gd name="connsiteX12" fmla="*/ 62585 w 122511"/>
                <a:gd name="connsiteY12" fmla="*/ 194800 h 194800"/>
                <a:gd name="connsiteX13" fmla="*/ 24994 w 122511"/>
                <a:gd name="connsiteY13" fmla="*/ 188732 h 194800"/>
                <a:gd name="connsiteX14" fmla="*/ 14410 w 122511"/>
                <a:gd name="connsiteY14" fmla="*/ 186679 h 194800"/>
                <a:gd name="connsiteX15" fmla="*/ 7338 w 122511"/>
                <a:gd name="connsiteY15" fmla="*/ 192063 h 194800"/>
                <a:gd name="connsiteX16" fmla="*/ 860 w 122511"/>
                <a:gd name="connsiteY16" fmla="*/ 192063 h 194800"/>
                <a:gd name="connsiteX17" fmla="*/ 860 w 122511"/>
                <a:gd name="connsiteY17" fmla="*/ 126369 h 194800"/>
                <a:gd name="connsiteX18" fmla="*/ 7338 w 122511"/>
                <a:gd name="connsiteY18" fmla="*/ 126369 h 194800"/>
                <a:gd name="connsiteX19" fmla="*/ 28278 w 122511"/>
                <a:gd name="connsiteY19" fmla="*/ 168796 h 194800"/>
                <a:gd name="connsiteX20" fmla="*/ 62904 w 122511"/>
                <a:gd name="connsiteY20" fmla="*/ 183076 h 194800"/>
                <a:gd name="connsiteX21" fmla="*/ 84939 w 122511"/>
                <a:gd name="connsiteY21" fmla="*/ 174955 h 194800"/>
                <a:gd name="connsiteX22" fmla="*/ 93425 w 122511"/>
                <a:gd name="connsiteY22" fmla="*/ 155384 h 194800"/>
                <a:gd name="connsiteX23" fmla="*/ 83981 w 122511"/>
                <a:gd name="connsiteY23" fmla="*/ 132117 h 194800"/>
                <a:gd name="connsiteX24" fmla="*/ 46070 w 122511"/>
                <a:gd name="connsiteY24" fmla="*/ 108303 h 194800"/>
                <a:gd name="connsiteX25" fmla="*/ 8844 w 122511"/>
                <a:gd name="connsiteY25" fmla="*/ 82299 h 194800"/>
                <a:gd name="connsiteX26" fmla="*/ 39 w 122511"/>
                <a:gd name="connsiteY26" fmla="*/ 53422 h 194800"/>
                <a:gd name="connsiteX27" fmla="*/ 15231 w 122511"/>
                <a:gd name="connsiteY27" fmla="*/ 15465 h 194800"/>
                <a:gd name="connsiteX28" fmla="*/ 54465 w 122511"/>
                <a:gd name="connsiteY28" fmla="*/ 228 h 194800"/>
                <a:gd name="connsiteX29" fmla="*/ 80103 w 122511"/>
                <a:gd name="connsiteY29" fmla="*/ 4790 h 194800"/>
                <a:gd name="connsiteX30" fmla="*/ 93425 w 122511"/>
                <a:gd name="connsiteY30" fmla="*/ 7847 h 194800"/>
                <a:gd name="connsiteX31" fmla="*/ 98306 w 122511"/>
                <a:gd name="connsiteY31" fmla="*/ 6432 h 194800"/>
                <a:gd name="connsiteX32" fmla="*/ 102412 w 122511"/>
                <a:gd name="connsiteY32" fmla="*/ 137 h 1948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22511" h="194800">
                  <a:moveTo>
                    <a:pt x="108890" y="0"/>
                  </a:moveTo>
                  <a:lnTo>
                    <a:pt x="108890" y="62637"/>
                  </a:lnTo>
                  <a:lnTo>
                    <a:pt x="102594" y="62637"/>
                  </a:lnTo>
                  <a:cubicBezTo>
                    <a:pt x="97667" y="42929"/>
                    <a:pt x="91326" y="29516"/>
                    <a:pt x="83570" y="22400"/>
                  </a:cubicBezTo>
                  <a:cubicBezTo>
                    <a:pt x="75418" y="15182"/>
                    <a:pt x="64798" y="11378"/>
                    <a:pt x="53917" y="11770"/>
                  </a:cubicBezTo>
                  <a:cubicBezTo>
                    <a:pt x="45893" y="11396"/>
                    <a:pt x="38018" y="14028"/>
                    <a:pt x="31837" y="19161"/>
                  </a:cubicBezTo>
                  <a:cubicBezTo>
                    <a:pt x="26590" y="23139"/>
                    <a:pt x="23420" y="29275"/>
                    <a:pt x="23214" y="35858"/>
                  </a:cubicBezTo>
                  <a:cubicBezTo>
                    <a:pt x="23041" y="42801"/>
                    <a:pt x="25249" y="49590"/>
                    <a:pt x="29464" y="55110"/>
                  </a:cubicBezTo>
                  <a:cubicBezTo>
                    <a:pt x="33479" y="60584"/>
                    <a:pt x="41691" y="66424"/>
                    <a:pt x="54100" y="72537"/>
                  </a:cubicBezTo>
                  <a:lnTo>
                    <a:pt x="82749" y="86770"/>
                  </a:lnTo>
                  <a:cubicBezTo>
                    <a:pt x="109269" y="100000"/>
                    <a:pt x="122517" y="117441"/>
                    <a:pt x="122485" y="139097"/>
                  </a:cubicBezTo>
                  <a:cubicBezTo>
                    <a:pt x="122991" y="154718"/>
                    <a:pt x="116134" y="169668"/>
                    <a:pt x="103963" y="179471"/>
                  </a:cubicBezTo>
                  <a:cubicBezTo>
                    <a:pt x="92462" y="189389"/>
                    <a:pt x="77772" y="194832"/>
                    <a:pt x="62585" y="194800"/>
                  </a:cubicBezTo>
                  <a:cubicBezTo>
                    <a:pt x="49834" y="194526"/>
                    <a:pt x="37183" y="192487"/>
                    <a:pt x="24994" y="188732"/>
                  </a:cubicBezTo>
                  <a:cubicBezTo>
                    <a:pt x="21586" y="187533"/>
                    <a:pt x="18018" y="186839"/>
                    <a:pt x="14410" y="186679"/>
                  </a:cubicBezTo>
                  <a:cubicBezTo>
                    <a:pt x="11175" y="186862"/>
                    <a:pt x="8374" y="188993"/>
                    <a:pt x="7338" y="192063"/>
                  </a:cubicBezTo>
                  <a:lnTo>
                    <a:pt x="860" y="192063"/>
                  </a:lnTo>
                  <a:lnTo>
                    <a:pt x="860" y="126369"/>
                  </a:lnTo>
                  <a:lnTo>
                    <a:pt x="7338" y="126369"/>
                  </a:lnTo>
                  <a:cubicBezTo>
                    <a:pt x="10988" y="145165"/>
                    <a:pt x="17968" y="159261"/>
                    <a:pt x="28278" y="168796"/>
                  </a:cubicBezTo>
                  <a:cubicBezTo>
                    <a:pt x="37544" y="177847"/>
                    <a:pt x="49953" y="182961"/>
                    <a:pt x="62904" y="183076"/>
                  </a:cubicBezTo>
                  <a:cubicBezTo>
                    <a:pt x="71034" y="183399"/>
                    <a:pt x="78963" y="180480"/>
                    <a:pt x="84939" y="174955"/>
                  </a:cubicBezTo>
                  <a:cubicBezTo>
                    <a:pt x="90423" y="169937"/>
                    <a:pt x="93507" y="162815"/>
                    <a:pt x="93425" y="155384"/>
                  </a:cubicBezTo>
                  <a:cubicBezTo>
                    <a:pt x="93625" y="146656"/>
                    <a:pt x="90204" y="138235"/>
                    <a:pt x="83981" y="132117"/>
                  </a:cubicBezTo>
                  <a:cubicBezTo>
                    <a:pt x="77626" y="125821"/>
                    <a:pt x="64989" y="117884"/>
                    <a:pt x="46070" y="108303"/>
                  </a:cubicBezTo>
                  <a:cubicBezTo>
                    <a:pt x="27152" y="98723"/>
                    <a:pt x="14743" y="90055"/>
                    <a:pt x="8844" y="82299"/>
                  </a:cubicBezTo>
                  <a:cubicBezTo>
                    <a:pt x="2717" y="73951"/>
                    <a:pt x="-390" y="63768"/>
                    <a:pt x="39" y="53422"/>
                  </a:cubicBezTo>
                  <a:cubicBezTo>
                    <a:pt x="-335" y="39220"/>
                    <a:pt x="5162" y="25488"/>
                    <a:pt x="15231" y="15465"/>
                  </a:cubicBezTo>
                  <a:cubicBezTo>
                    <a:pt x="25632" y="5169"/>
                    <a:pt x="39839" y="-347"/>
                    <a:pt x="54465" y="228"/>
                  </a:cubicBezTo>
                  <a:cubicBezTo>
                    <a:pt x="63187" y="488"/>
                    <a:pt x="71828" y="2026"/>
                    <a:pt x="80103" y="4790"/>
                  </a:cubicBezTo>
                  <a:cubicBezTo>
                    <a:pt x="84415" y="6309"/>
                    <a:pt x="88881" y="7336"/>
                    <a:pt x="93425" y="7847"/>
                  </a:cubicBezTo>
                  <a:cubicBezTo>
                    <a:pt x="95163" y="7938"/>
                    <a:pt x="96883" y="7441"/>
                    <a:pt x="98306" y="6432"/>
                  </a:cubicBezTo>
                  <a:cubicBezTo>
                    <a:pt x="100071" y="4621"/>
                    <a:pt x="101467" y="2482"/>
                    <a:pt x="102412" y="137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E9BDD159-DC9A-CECF-B4BD-755C737B9356}"/>
                </a:ext>
              </a:extLst>
            </p:cNvPr>
            <p:cNvSpPr/>
            <p:nvPr/>
          </p:nvSpPr>
          <p:spPr>
            <a:xfrm>
              <a:off x="5039531" y="2216032"/>
              <a:ext cx="196488" cy="189279"/>
            </a:xfrm>
            <a:custGeom>
              <a:avLst/>
              <a:gdLst>
                <a:gd name="connsiteX0" fmla="*/ 62957 w 196488"/>
                <a:gd name="connsiteY0" fmla="*/ 38960 h 189279"/>
                <a:gd name="connsiteX1" fmla="*/ 122993 w 196488"/>
                <a:gd name="connsiteY1" fmla="*/ 137 h 189279"/>
                <a:gd name="connsiteX2" fmla="*/ 148176 w 196488"/>
                <a:gd name="connsiteY2" fmla="*/ 7664 h 189279"/>
                <a:gd name="connsiteX3" fmla="*/ 165010 w 196488"/>
                <a:gd name="connsiteY3" fmla="*/ 32391 h 189279"/>
                <a:gd name="connsiteX4" fmla="*/ 169298 w 196488"/>
                <a:gd name="connsiteY4" fmla="*/ 69298 h 189279"/>
                <a:gd name="connsiteX5" fmla="*/ 169298 w 196488"/>
                <a:gd name="connsiteY5" fmla="*/ 147674 h 189279"/>
                <a:gd name="connsiteX6" fmla="*/ 172035 w 196488"/>
                <a:gd name="connsiteY6" fmla="*/ 171305 h 189279"/>
                <a:gd name="connsiteX7" fmla="*/ 178970 w 196488"/>
                <a:gd name="connsiteY7" fmla="*/ 179107 h 189279"/>
                <a:gd name="connsiteX8" fmla="*/ 196488 w 196488"/>
                <a:gd name="connsiteY8" fmla="*/ 181981 h 189279"/>
                <a:gd name="connsiteX9" fmla="*/ 196488 w 196488"/>
                <a:gd name="connsiteY9" fmla="*/ 189280 h 189279"/>
                <a:gd name="connsiteX10" fmla="*/ 107665 w 196488"/>
                <a:gd name="connsiteY10" fmla="*/ 189280 h 189279"/>
                <a:gd name="connsiteX11" fmla="*/ 107665 w 196488"/>
                <a:gd name="connsiteY11" fmla="*/ 181981 h 189279"/>
                <a:gd name="connsiteX12" fmla="*/ 111406 w 196488"/>
                <a:gd name="connsiteY12" fmla="*/ 181981 h 189279"/>
                <a:gd name="connsiteX13" fmla="*/ 128970 w 196488"/>
                <a:gd name="connsiteY13" fmla="*/ 178103 h 189279"/>
                <a:gd name="connsiteX14" fmla="*/ 135950 w 196488"/>
                <a:gd name="connsiteY14" fmla="*/ 166607 h 189279"/>
                <a:gd name="connsiteX15" fmla="*/ 136725 w 196488"/>
                <a:gd name="connsiteY15" fmla="*/ 147765 h 189279"/>
                <a:gd name="connsiteX16" fmla="*/ 136725 w 196488"/>
                <a:gd name="connsiteY16" fmla="*/ 72491 h 189279"/>
                <a:gd name="connsiteX17" fmla="*/ 130384 w 196488"/>
                <a:gd name="connsiteY17" fmla="*/ 35995 h 189279"/>
                <a:gd name="connsiteX18" fmla="*/ 109079 w 196488"/>
                <a:gd name="connsiteY18" fmla="*/ 24681 h 189279"/>
                <a:gd name="connsiteX19" fmla="*/ 62957 w 196488"/>
                <a:gd name="connsiteY19" fmla="*/ 50730 h 189279"/>
                <a:gd name="connsiteX20" fmla="*/ 62957 w 196488"/>
                <a:gd name="connsiteY20" fmla="*/ 147628 h 189279"/>
                <a:gd name="connsiteX21" fmla="*/ 65101 w 196488"/>
                <a:gd name="connsiteY21" fmla="*/ 170439 h 189279"/>
                <a:gd name="connsiteX22" fmla="*/ 72674 w 196488"/>
                <a:gd name="connsiteY22" fmla="*/ 178924 h 189279"/>
                <a:gd name="connsiteX23" fmla="*/ 92199 w 196488"/>
                <a:gd name="connsiteY23" fmla="*/ 181616 h 189279"/>
                <a:gd name="connsiteX24" fmla="*/ 92199 w 196488"/>
                <a:gd name="connsiteY24" fmla="*/ 188915 h 189279"/>
                <a:gd name="connsiteX25" fmla="*/ 3193 w 196488"/>
                <a:gd name="connsiteY25" fmla="*/ 188915 h 189279"/>
                <a:gd name="connsiteX26" fmla="*/ 3193 w 196488"/>
                <a:gd name="connsiteY26" fmla="*/ 181981 h 189279"/>
                <a:gd name="connsiteX27" fmla="*/ 7117 w 196488"/>
                <a:gd name="connsiteY27" fmla="*/ 181981 h 189279"/>
                <a:gd name="connsiteX28" fmla="*/ 25365 w 196488"/>
                <a:gd name="connsiteY28" fmla="*/ 174910 h 189279"/>
                <a:gd name="connsiteX29" fmla="*/ 30155 w 196488"/>
                <a:gd name="connsiteY29" fmla="*/ 147765 h 189279"/>
                <a:gd name="connsiteX30" fmla="*/ 30155 w 196488"/>
                <a:gd name="connsiteY30" fmla="*/ 79334 h 189279"/>
                <a:gd name="connsiteX31" fmla="*/ 28695 w 196488"/>
                <a:gd name="connsiteY31" fmla="*/ 39097 h 189279"/>
                <a:gd name="connsiteX32" fmla="*/ 24133 w 196488"/>
                <a:gd name="connsiteY32" fmla="*/ 29334 h 189279"/>
                <a:gd name="connsiteX33" fmla="*/ 16013 w 196488"/>
                <a:gd name="connsiteY33" fmla="*/ 26734 h 189279"/>
                <a:gd name="connsiteX34" fmla="*/ 2920 w 196488"/>
                <a:gd name="connsiteY34" fmla="*/ 29699 h 189279"/>
                <a:gd name="connsiteX35" fmla="*/ 0 w 196488"/>
                <a:gd name="connsiteY35" fmla="*/ 22445 h 189279"/>
                <a:gd name="connsiteX36" fmla="*/ 54243 w 196488"/>
                <a:gd name="connsiteY36" fmla="*/ 0 h 189279"/>
                <a:gd name="connsiteX37" fmla="*/ 62683 w 196488"/>
                <a:gd name="connsiteY37" fmla="*/ 0 h 189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</a:cxnLst>
              <a:rect l="l" t="t" r="r" b="b"/>
              <a:pathLst>
                <a:path w="196488" h="189279">
                  <a:moveTo>
                    <a:pt x="62957" y="38960"/>
                  </a:moveTo>
                  <a:cubicBezTo>
                    <a:pt x="83942" y="13107"/>
                    <a:pt x="103956" y="169"/>
                    <a:pt x="122993" y="137"/>
                  </a:cubicBezTo>
                  <a:cubicBezTo>
                    <a:pt x="131976" y="-100"/>
                    <a:pt x="140799" y="2537"/>
                    <a:pt x="148176" y="7664"/>
                  </a:cubicBezTo>
                  <a:cubicBezTo>
                    <a:pt x="156168" y="14006"/>
                    <a:pt x="162045" y="22628"/>
                    <a:pt x="165010" y="32391"/>
                  </a:cubicBezTo>
                  <a:cubicBezTo>
                    <a:pt x="168390" y="44389"/>
                    <a:pt x="169836" y="56848"/>
                    <a:pt x="169298" y="69298"/>
                  </a:cubicBezTo>
                  <a:lnTo>
                    <a:pt x="169298" y="147674"/>
                  </a:lnTo>
                  <a:cubicBezTo>
                    <a:pt x="168805" y="155653"/>
                    <a:pt x="169732" y="163650"/>
                    <a:pt x="172035" y="171305"/>
                  </a:cubicBezTo>
                  <a:cubicBezTo>
                    <a:pt x="173440" y="174590"/>
                    <a:pt x="175872" y="177327"/>
                    <a:pt x="178970" y="179107"/>
                  </a:cubicBezTo>
                  <a:cubicBezTo>
                    <a:pt x="184508" y="181410"/>
                    <a:pt x="190503" y="182396"/>
                    <a:pt x="196488" y="181981"/>
                  </a:cubicBezTo>
                  <a:lnTo>
                    <a:pt x="196488" y="189280"/>
                  </a:lnTo>
                  <a:lnTo>
                    <a:pt x="107665" y="189280"/>
                  </a:lnTo>
                  <a:lnTo>
                    <a:pt x="107665" y="181981"/>
                  </a:lnTo>
                  <a:lnTo>
                    <a:pt x="111406" y="181981"/>
                  </a:lnTo>
                  <a:cubicBezTo>
                    <a:pt x="117523" y="182546"/>
                    <a:pt x="123659" y="181192"/>
                    <a:pt x="128970" y="178103"/>
                  </a:cubicBezTo>
                  <a:cubicBezTo>
                    <a:pt x="132514" y="175160"/>
                    <a:pt x="134973" y="171109"/>
                    <a:pt x="135950" y="166607"/>
                  </a:cubicBezTo>
                  <a:cubicBezTo>
                    <a:pt x="136689" y="160357"/>
                    <a:pt x="136949" y="154056"/>
                    <a:pt x="136725" y="147765"/>
                  </a:cubicBezTo>
                  <a:lnTo>
                    <a:pt x="136725" y="72491"/>
                  </a:lnTo>
                  <a:cubicBezTo>
                    <a:pt x="136725" y="55794"/>
                    <a:pt x="134613" y="43627"/>
                    <a:pt x="130384" y="35995"/>
                  </a:cubicBezTo>
                  <a:cubicBezTo>
                    <a:pt x="126086" y="28403"/>
                    <a:pt x="117774" y="23992"/>
                    <a:pt x="109079" y="24681"/>
                  </a:cubicBezTo>
                  <a:cubicBezTo>
                    <a:pt x="93659" y="24681"/>
                    <a:pt x="78239" y="33349"/>
                    <a:pt x="62957" y="50730"/>
                  </a:cubicBezTo>
                  <a:lnTo>
                    <a:pt x="62957" y="147628"/>
                  </a:lnTo>
                  <a:cubicBezTo>
                    <a:pt x="62957" y="160037"/>
                    <a:pt x="63686" y="167701"/>
                    <a:pt x="65101" y="170439"/>
                  </a:cubicBezTo>
                  <a:cubicBezTo>
                    <a:pt x="66656" y="174002"/>
                    <a:pt x="69311" y="176976"/>
                    <a:pt x="72674" y="178924"/>
                  </a:cubicBezTo>
                  <a:cubicBezTo>
                    <a:pt x="78910" y="181233"/>
                    <a:pt x="85571" y="182154"/>
                    <a:pt x="92199" y="181616"/>
                  </a:cubicBezTo>
                  <a:lnTo>
                    <a:pt x="92199" y="188915"/>
                  </a:lnTo>
                  <a:lnTo>
                    <a:pt x="3193" y="188915"/>
                  </a:lnTo>
                  <a:lnTo>
                    <a:pt x="3193" y="181981"/>
                  </a:lnTo>
                  <a:lnTo>
                    <a:pt x="7117" y="181981"/>
                  </a:lnTo>
                  <a:cubicBezTo>
                    <a:pt x="16241" y="181981"/>
                    <a:pt x="22400" y="179608"/>
                    <a:pt x="25365" y="174910"/>
                  </a:cubicBezTo>
                  <a:cubicBezTo>
                    <a:pt x="28331" y="170210"/>
                    <a:pt x="30155" y="161223"/>
                    <a:pt x="30155" y="147765"/>
                  </a:cubicBezTo>
                  <a:lnTo>
                    <a:pt x="30155" y="79334"/>
                  </a:lnTo>
                  <a:cubicBezTo>
                    <a:pt x="30575" y="65904"/>
                    <a:pt x="30087" y="52459"/>
                    <a:pt x="28695" y="39097"/>
                  </a:cubicBezTo>
                  <a:cubicBezTo>
                    <a:pt x="28257" y="35438"/>
                    <a:pt x="26656" y="32017"/>
                    <a:pt x="24133" y="29334"/>
                  </a:cubicBezTo>
                  <a:cubicBezTo>
                    <a:pt x="21834" y="27505"/>
                    <a:pt x="18946" y="26583"/>
                    <a:pt x="16013" y="26734"/>
                  </a:cubicBezTo>
                  <a:cubicBezTo>
                    <a:pt x="11501" y="26902"/>
                    <a:pt x="7062" y="27911"/>
                    <a:pt x="2920" y="29699"/>
                  </a:cubicBezTo>
                  <a:lnTo>
                    <a:pt x="0" y="22445"/>
                  </a:lnTo>
                  <a:lnTo>
                    <a:pt x="54243" y="0"/>
                  </a:lnTo>
                  <a:lnTo>
                    <a:pt x="62683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19D5DED-3EF9-AF86-EB61-9CD3E816C78F}"/>
                </a:ext>
              </a:extLst>
            </p:cNvPr>
            <p:cNvSpPr/>
            <p:nvPr/>
          </p:nvSpPr>
          <p:spPr>
            <a:xfrm>
              <a:off x="5251388" y="2216137"/>
              <a:ext cx="173326" cy="194631"/>
            </a:xfrm>
            <a:custGeom>
              <a:avLst/>
              <a:gdLst>
                <a:gd name="connsiteX0" fmla="*/ 86912 w 173326"/>
                <a:gd name="connsiteY0" fmla="*/ 32 h 194631"/>
                <a:gd name="connsiteX1" fmla="*/ 152332 w 173326"/>
                <a:gd name="connsiteY1" fmla="*/ 31693 h 194631"/>
                <a:gd name="connsiteX2" fmla="*/ 173318 w 173326"/>
                <a:gd name="connsiteY2" fmla="*/ 93828 h 194631"/>
                <a:gd name="connsiteX3" fmla="*/ 161730 w 173326"/>
                <a:gd name="connsiteY3" fmla="*/ 143737 h 194631"/>
                <a:gd name="connsiteX4" fmla="*/ 129796 w 173326"/>
                <a:gd name="connsiteY4" fmla="*/ 181784 h 194631"/>
                <a:gd name="connsiteX5" fmla="*/ 84631 w 173326"/>
                <a:gd name="connsiteY5" fmla="*/ 194604 h 194631"/>
                <a:gd name="connsiteX6" fmla="*/ 20169 w 173326"/>
                <a:gd name="connsiteY6" fmla="*/ 161574 h 194631"/>
                <a:gd name="connsiteX7" fmla="*/ 5 w 173326"/>
                <a:gd name="connsiteY7" fmla="*/ 99029 h 194631"/>
                <a:gd name="connsiteX8" fmla="*/ 12231 w 173326"/>
                <a:gd name="connsiteY8" fmla="*/ 48846 h 194631"/>
                <a:gd name="connsiteX9" fmla="*/ 44485 w 173326"/>
                <a:gd name="connsiteY9" fmla="*/ 11939 h 194631"/>
                <a:gd name="connsiteX10" fmla="*/ 86821 w 173326"/>
                <a:gd name="connsiteY10" fmla="*/ 32 h 194631"/>
                <a:gd name="connsiteX11" fmla="*/ 80799 w 173326"/>
                <a:gd name="connsiteY11" fmla="*/ 13079 h 194631"/>
                <a:gd name="connsiteX12" fmla="*/ 59905 w 173326"/>
                <a:gd name="connsiteY12" fmla="*/ 19375 h 194631"/>
                <a:gd name="connsiteX13" fmla="*/ 42934 w 173326"/>
                <a:gd name="connsiteY13" fmla="*/ 41501 h 194631"/>
                <a:gd name="connsiteX14" fmla="*/ 36456 w 173326"/>
                <a:gd name="connsiteY14" fmla="*/ 82149 h 194631"/>
                <a:gd name="connsiteX15" fmla="*/ 52058 w 173326"/>
                <a:gd name="connsiteY15" fmla="*/ 151264 h 194631"/>
                <a:gd name="connsiteX16" fmla="*/ 93117 w 173326"/>
                <a:gd name="connsiteY16" fmla="*/ 180279 h 194631"/>
                <a:gd name="connsiteX17" fmla="*/ 124549 w 173326"/>
                <a:gd name="connsiteY17" fmla="*/ 164266 h 194631"/>
                <a:gd name="connsiteX18" fmla="*/ 136912 w 173326"/>
                <a:gd name="connsiteY18" fmla="*/ 109202 h 194631"/>
                <a:gd name="connsiteX19" fmla="*/ 116292 w 173326"/>
                <a:gd name="connsiteY19" fmla="*/ 32286 h 194631"/>
                <a:gd name="connsiteX20" fmla="*/ 80753 w 173326"/>
                <a:gd name="connsiteY20" fmla="*/ 13079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6" h="194631">
                  <a:moveTo>
                    <a:pt x="86912" y="32"/>
                  </a:moveTo>
                  <a:cubicBezTo>
                    <a:pt x="112574" y="-698"/>
                    <a:pt x="136981" y="11118"/>
                    <a:pt x="152332" y="31693"/>
                  </a:cubicBezTo>
                  <a:cubicBezTo>
                    <a:pt x="166224" y="49398"/>
                    <a:pt x="173628" y="71328"/>
                    <a:pt x="173318" y="93828"/>
                  </a:cubicBezTo>
                  <a:cubicBezTo>
                    <a:pt x="173117" y="111109"/>
                    <a:pt x="169162" y="128134"/>
                    <a:pt x="161730" y="143737"/>
                  </a:cubicBezTo>
                  <a:cubicBezTo>
                    <a:pt x="155092" y="159303"/>
                    <a:pt x="143975" y="172546"/>
                    <a:pt x="129796" y="181784"/>
                  </a:cubicBezTo>
                  <a:cubicBezTo>
                    <a:pt x="116301" y="190343"/>
                    <a:pt x="100612" y="194800"/>
                    <a:pt x="84631" y="194604"/>
                  </a:cubicBezTo>
                  <a:cubicBezTo>
                    <a:pt x="58919" y="195302"/>
                    <a:pt x="34622" y="182852"/>
                    <a:pt x="20169" y="161574"/>
                  </a:cubicBezTo>
                  <a:cubicBezTo>
                    <a:pt x="6862" y="143454"/>
                    <a:pt x="-214" y="121510"/>
                    <a:pt x="5" y="99029"/>
                  </a:cubicBezTo>
                  <a:cubicBezTo>
                    <a:pt x="142" y="81579"/>
                    <a:pt x="4330" y="64403"/>
                    <a:pt x="12231" y="48846"/>
                  </a:cubicBezTo>
                  <a:cubicBezTo>
                    <a:pt x="19134" y="33650"/>
                    <a:pt x="30352" y="20817"/>
                    <a:pt x="44485" y="11939"/>
                  </a:cubicBezTo>
                  <a:cubicBezTo>
                    <a:pt x="57236" y="4156"/>
                    <a:pt x="71885" y="36"/>
                    <a:pt x="86821" y="32"/>
                  </a:cubicBezTo>
                  <a:moveTo>
                    <a:pt x="80799" y="13079"/>
                  </a:moveTo>
                  <a:cubicBezTo>
                    <a:pt x="73390" y="13216"/>
                    <a:pt x="66159" y="15397"/>
                    <a:pt x="59905" y="19375"/>
                  </a:cubicBezTo>
                  <a:cubicBezTo>
                    <a:pt x="51985" y="24704"/>
                    <a:pt x="46027" y="32473"/>
                    <a:pt x="42934" y="41501"/>
                  </a:cubicBezTo>
                  <a:cubicBezTo>
                    <a:pt x="38194" y="54512"/>
                    <a:pt x="35995" y="68312"/>
                    <a:pt x="36456" y="82149"/>
                  </a:cubicBezTo>
                  <a:cubicBezTo>
                    <a:pt x="35817" y="106127"/>
                    <a:pt x="41182" y="129886"/>
                    <a:pt x="52058" y="151264"/>
                  </a:cubicBezTo>
                  <a:cubicBezTo>
                    <a:pt x="62460" y="170607"/>
                    <a:pt x="76146" y="180279"/>
                    <a:pt x="93117" y="180279"/>
                  </a:cubicBezTo>
                  <a:cubicBezTo>
                    <a:pt x="105580" y="180398"/>
                    <a:pt x="117318" y="174421"/>
                    <a:pt x="124549" y="164266"/>
                  </a:cubicBezTo>
                  <a:cubicBezTo>
                    <a:pt x="132761" y="153591"/>
                    <a:pt x="136880" y="135238"/>
                    <a:pt x="136912" y="109202"/>
                  </a:cubicBezTo>
                  <a:cubicBezTo>
                    <a:pt x="136912" y="76629"/>
                    <a:pt x="130037" y="50990"/>
                    <a:pt x="116292" y="32286"/>
                  </a:cubicBezTo>
                  <a:cubicBezTo>
                    <a:pt x="108468" y="20274"/>
                    <a:pt x="95087" y="13043"/>
                    <a:pt x="80753" y="1307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2EF4E4A4-7E69-F563-3842-24536A42E614}"/>
                </a:ext>
              </a:extLst>
            </p:cNvPr>
            <p:cNvSpPr/>
            <p:nvPr/>
          </p:nvSpPr>
          <p:spPr>
            <a:xfrm>
              <a:off x="5553456" y="2127023"/>
              <a:ext cx="239088" cy="284304"/>
            </a:xfrm>
            <a:custGeom>
              <a:avLst/>
              <a:gdLst>
                <a:gd name="connsiteX0" fmla="*/ 226863 w 239088"/>
                <a:gd name="connsiteY0" fmla="*/ 185 h 284304"/>
                <a:gd name="connsiteX1" fmla="*/ 232930 w 239088"/>
                <a:gd name="connsiteY1" fmla="*/ 92567 h 284304"/>
                <a:gd name="connsiteX2" fmla="*/ 226863 w 239088"/>
                <a:gd name="connsiteY2" fmla="*/ 92567 h 284304"/>
                <a:gd name="connsiteX3" fmla="*/ 192282 w 239088"/>
                <a:gd name="connsiteY3" fmla="*/ 32758 h 284304"/>
                <a:gd name="connsiteX4" fmla="*/ 138313 w 239088"/>
                <a:gd name="connsiteY4" fmla="*/ 14510 h 284304"/>
                <a:gd name="connsiteX5" fmla="*/ 90594 w 239088"/>
                <a:gd name="connsiteY5" fmla="*/ 28196 h 284304"/>
                <a:gd name="connsiteX6" fmla="*/ 57108 w 239088"/>
                <a:gd name="connsiteY6" fmla="*/ 71992 h 284304"/>
                <a:gd name="connsiteX7" fmla="*/ 44882 w 239088"/>
                <a:gd name="connsiteY7" fmla="*/ 146719 h 284304"/>
                <a:gd name="connsiteX8" fmla="*/ 56424 w 239088"/>
                <a:gd name="connsiteY8" fmla="*/ 210588 h 284304"/>
                <a:gd name="connsiteX9" fmla="*/ 91096 w 239088"/>
                <a:gd name="connsiteY9" fmla="*/ 252057 h 284304"/>
                <a:gd name="connsiteX10" fmla="*/ 143970 w 239088"/>
                <a:gd name="connsiteY10" fmla="*/ 266519 h 284304"/>
                <a:gd name="connsiteX11" fmla="*/ 189591 w 239088"/>
                <a:gd name="connsiteY11" fmla="*/ 255204 h 284304"/>
                <a:gd name="connsiteX12" fmla="*/ 233021 w 239088"/>
                <a:gd name="connsiteY12" fmla="*/ 210268 h 284304"/>
                <a:gd name="connsiteX13" fmla="*/ 239089 w 239088"/>
                <a:gd name="connsiteY13" fmla="*/ 214329 h 284304"/>
                <a:gd name="connsiteX14" fmla="*/ 192465 w 239088"/>
                <a:gd name="connsiteY14" fmla="*/ 267431 h 284304"/>
                <a:gd name="connsiteX15" fmla="*/ 129234 w 239088"/>
                <a:gd name="connsiteY15" fmla="*/ 284265 h 284304"/>
                <a:gd name="connsiteX16" fmla="*/ 27044 w 239088"/>
                <a:gd name="connsiteY16" fmla="*/ 234082 h 284304"/>
                <a:gd name="connsiteX17" fmla="*/ 37 w 239088"/>
                <a:gd name="connsiteY17" fmla="*/ 146308 h 284304"/>
                <a:gd name="connsiteX18" fmla="*/ 17875 w 239088"/>
                <a:gd name="connsiteY18" fmla="*/ 71536 h 284304"/>
                <a:gd name="connsiteX19" fmla="*/ 135120 w 239088"/>
                <a:gd name="connsiteY19" fmla="*/ 3 h 284304"/>
                <a:gd name="connsiteX20" fmla="*/ 191872 w 239088"/>
                <a:gd name="connsiteY20" fmla="*/ 14419 h 284304"/>
                <a:gd name="connsiteX21" fmla="*/ 203642 w 239088"/>
                <a:gd name="connsiteY21" fmla="*/ 18981 h 284304"/>
                <a:gd name="connsiteX22" fmla="*/ 212766 w 239088"/>
                <a:gd name="connsiteY22" fmla="*/ 15194 h 284304"/>
                <a:gd name="connsiteX23" fmla="*/ 220019 w 239088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88" h="284304">
                  <a:moveTo>
                    <a:pt x="226863" y="185"/>
                  </a:moveTo>
                  <a:lnTo>
                    <a:pt x="232930" y="92567"/>
                  </a:lnTo>
                  <a:lnTo>
                    <a:pt x="226863" y="92567"/>
                  </a:lnTo>
                  <a:cubicBezTo>
                    <a:pt x="218802" y="64862"/>
                    <a:pt x="207278" y="44925"/>
                    <a:pt x="192282" y="32758"/>
                  </a:cubicBezTo>
                  <a:cubicBezTo>
                    <a:pt x="177013" y="20491"/>
                    <a:pt x="157893" y="14027"/>
                    <a:pt x="138313" y="14510"/>
                  </a:cubicBezTo>
                  <a:cubicBezTo>
                    <a:pt x="121406" y="14291"/>
                    <a:pt x="104814" y="19049"/>
                    <a:pt x="90594" y="28196"/>
                  </a:cubicBezTo>
                  <a:cubicBezTo>
                    <a:pt x="76406" y="37321"/>
                    <a:pt x="65229" y="51965"/>
                    <a:pt x="57108" y="71992"/>
                  </a:cubicBezTo>
                  <a:cubicBezTo>
                    <a:pt x="48988" y="92020"/>
                    <a:pt x="44882" y="116929"/>
                    <a:pt x="44882" y="146719"/>
                  </a:cubicBezTo>
                  <a:cubicBezTo>
                    <a:pt x="44380" y="168571"/>
                    <a:pt x="48308" y="190296"/>
                    <a:pt x="56424" y="210588"/>
                  </a:cubicBezTo>
                  <a:cubicBezTo>
                    <a:pt x="63345" y="227705"/>
                    <a:pt x="75475" y="242212"/>
                    <a:pt x="91096" y="252057"/>
                  </a:cubicBezTo>
                  <a:cubicBezTo>
                    <a:pt x="106981" y="261815"/>
                    <a:pt x="125329" y="266833"/>
                    <a:pt x="143970" y="266519"/>
                  </a:cubicBezTo>
                  <a:cubicBezTo>
                    <a:pt x="159910" y="266856"/>
                    <a:pt x="175653" y="262951"/>
                    <a:pt x="189591" y="255204"/>
                  </a:cubicBezTo>
                  <a:cubicBezTo>
                    <a:pt x="202761" y="247632"/>
                    <a:pt x="217237" y="232654"/>
                    <a:pt x="233021" y="210268"/>
                  </a:cubicBezTo>
                  <a:lnTo>
                    <a:pt x="239089" y="214329"/>
                  </a:lnTo>
                  <a:cubicBezTo>
                    <a:pt x="225768" y="238507"/>
                    <a:pt x="210225" y="256208"/>
                    <a:pt x="192465" y="267431"/>
                  </a:cubicBezTo>
                  <a:cubicBezTo>
                    <a:pt x="173445" y="279000"/>
                    <a:pt x="151493" y="284849"/>
                    <a:pt x="129234" y="284265"/>
                  </a:cubicBezTo>
                  <a:cubicBezTo>
                    <a:pt x="85256" y="284265"/>
                    <a:pt x="51191" y="267536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41" y="120300"/>
                    <a:pt x="5886" y="94620"/>
                    <a:pt x="17875" y="71536"/>
                  </a:cubicBezTo>
                  <a:cubicBezTo>
                    <a:pt x="40220" y="27380"/>
                    <a:pt x="85630" y="-326"/>
                    <a:pt x="135120" y="3"/>
                  </a:cubicBezTo>
                  <a:cubicBezTo>
                    <a:pt x="154923" y="153"/>
                    <a:pt x="174399" y="5099"/>
                    <a:pt x="191872" y="14419"/>
                  </a:cubicBezTo>
                  <a:cubicBezTo>
                    <a:pt x="195435" y="16746"/>
                    <a:pt x="199440" y="18301"/>
                    <a:pt x="203642" y="18981"/>
                  </a:cubicBezTo>
                  <a:cubicBezTo>
                    <a:pt x="207072" y="19008"/>
                    <a:pt x="210366" y="17644"/>
                    <a:pt x="212766" y="15194"/>
                  </a:cubicBezTo>
                  <a:cubicBezTo>
                    <a:pt x="216502" y="10943"/>
                    <a:pt x="219011" y="5756"/>
                    <a:pt x="220019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B2DAFA1-CC4A-1850-5E4F-AC454EEBD689}"/>
                </a:ext>
              </a:extLst>
            </p:cNvPr>
            <p:cNvSpPr/>
            <p:nvPr/>
          </p:nvSpPr>
          <p:spPr>
            <a:xfrm>
              <a:off x="5818275" y="2120133"/>
              <a:ext cx="89826" cy="284996"/>
            </a:xfrm>
            <a:custGeom>
              <a:avLst/>
              <a:gdLst>
                <a:gd name="connsiteX0" fmla="*/ 62683 w 89826"/>
                <a:gd name="connsiteY0" fmla="*/ 96036 h 284996"/>
                <a:gd name="connsiteX1" fmla="*/ 62683 w 89826"/>
                <a:gd name="connsiteY1" fmla="*/ 243573 h 284996"/>
                <a:gd name="connsiteX2" fmla="*/ 65146 w 89826"/>
                <a:gd name="connsiteY2" fmla="*/ 266383 h 284996"/>
                <a:gd name="connsiteX3" fmla="*/ 72354 w 89826"/>
                <a:gd name="connsiteY3" fmla="*/ 274914 h 284996"/>
                <a:gd name="connsiteX4" fmla="*/ 89827 w 89826"/>
                <a:gd name="connsiteY4" fmla="*/ 277697 h 284996"/>
                <a:gd name="connsiteX5" fmla="*/ 89827 w 89826"/>
                <a:gd name="connsiteY5" fmla="*/ 284997 h 284996"/>
                <a:gd name="connsiteX6" fmla="*/ 2737 w 89826"/>
                <a:gd name="connsiteY6" fmla="*/ 284997 h 284996"/>
                <a:gd name="connsiteX7" fmla="*/ 2737 w 89826"/>
                <a:gd name="connsiteY7" fmla="*/ 277880 h 284996"/>
                <a:gd name="connsiteX8" fmla="*/ 20301 w 89826"/>
                <a:gd name="connsiteY8" fmla="*/ 275279 h 284996"/>
                <a:gd name="connsiteX9" fmla="*/ 27464 w 89826"/>
                <a:gd name="connsiteY9" fmla="*/ 266703 h 284996"/>
                <a:gd name="connsiteX10" fmla="*/ 30109 w 89826"/>
                <a:gd name="connsiteY10" fmla="*/ 243892 h 284996"/>
                <a:gd name="connsiteX11" fmla="*/ 30109 w 89826"/>
                <a:gd name="connsiteY11" fmla="*/ 172952 h 284996"/>
                <a:gd name="connsiteX12" fmla="*/ 28331 w 89826"/>
                <a:gd name="connsiteY12" fmla="*/ 134312 h 284996"/>
                <a:gd name="connsiteX13" fmla="*/ 24042 w 89826"/>
                <a:gd name="connsiteY13" fmla="*/ 125188 h 284996"/>
                <a:gd name="connsiteX14" fmla="*/ 16013 w 89826"/>
                <a:gd name="connsiteY14" fmla="*/ 122724 h 284996"/>
                <a:gd name="connsiteX15" fmla="*/ 2737 w 89826"/>
                <a:gd name="connsiteY15" fmla="*/ 125690 h 284996"/>
                <a:gd name="connsiteX16" fmla="*/ 0 w 89826"/>
                <a:gd name="connsiteY16" fmla="*/ 118436 h 284996"/>
                <a:gd name="connsiteX17" fmla="*/ 54060 w 89826"/>
                <a:gd name="connsiteY17" fmla="*/ 95990 h 284996"/>
                <a:gd name="connsiteX18" fmla="*/ 46487 w 89826"/>
                <a:gd name="connsiteY18" fmla="*/ 5 h 284996"/>
                <a:gd name="connsiteX19" fmla="*/ 60493 w 89826"/>
                <a:gd name="connsiteY19" fmla="*/ 5935 h 284996"/>
                <a:gd name="connsiteX20" fmla="*/ 66241 w 89826"/>
                <a:gd name="connsiteY20" fmla="*/ 20215 h 284996"/>
                <a:gd name="connsiteX21" fmla="*/ 60493 w 89826"/>
                <a:gd name="connsiteY21" fmla="*/ 34631 h 284996"/>
                <a:gd name="connsiteX22" fmla="*/ 46487 w 89826"/>
                <a:gd name="connsiteY22" fmla="*/ 40653 h 284996"/>
                <a:gd name="connsiteX23" fmla="*/ 32391 w 89826"/>
                <a:gd name="connsiteY23" fmla="*/ 34631 h 284996"/>
                <a:gd name="connsiteX24" fmla="*/ 26551 w 89826"/>
                <a:gd name="connsiteY24" fmla="*/ 20215 h 284996"/>
                <a:gd name="connsiteX25" fmla="*/ 32299 w 89826"/>
                <a:gd name="connsiteY25" fmla="*/ 5935 h 284996"/>
                <a:gd name="connsiteX26" fmla="*/ 46487 w 89826"/>
                <a:gd name="connsiteY26" fmla="*/ 5 h 284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9826" h="284996">
                  <a:moveTo>
                    <a:pt x="62683" y="96036"/>
                  </a:moveTo>
                  <a:lnTo>
                    <a:pt x="62683" y="243573"/>
                  </a:lnTo>
                  <a:cubicBezTo>
                    <a:pt x="62213" y="251260"/>
                    <a:pt x="63048" y="258975"/>
                    <a:pt x="65146" y="266383"/>
                  </a:cubicBezTo>
                  <a:cubicBezTo>
                    <a:pt x="66533" y="269951"/>
                    <a:pt x="69070" y="272953"/>
                    <a:pt x="72354" y="274914"/>
                  </a:cubicBezTo>
                  <a:cubicBezTo>
                    <a:pt x="77879" y="277209"/>
                    <a:pt x="83864" y="278163"/>
                    <a:pt x="89827" y="277697"/>
                  </a:cubicBezTo>
                  <a:lnTo>
                    <a:pt x="89827" y="284997"/>
                  </a:lnTo>
                  <a:lnTo>
                    <a:pt x="2737" y="284997"/>
                  </a:lnTo>
                  <a:lnTo>
                    <a:pt x="2737" y="277880"/>
                  </a:lnTo>
                  <a:cubicBezTo>
                    <a:pt x="8713" y="278354"/>
                    <a:pt x="14717" y="277465"/>
                    <a:pt x="20301" y="275279"/>
                  </a:cubicBezTo>
                  <a:cubicBezTo>
                    <a:pt x="23545" y="273258"/>
                    <a:pt x="26054" y="270252"/>
                    <a:pt x="27464" y="266703"/>
                  </a:cubicBezTo>
                  <a:cubicBezTo>
                    <a:pt x="29653" y="259308"/>
                    <a:pt x="30552" y="251593"/>
                    <a:pt x="30109" y="243892"/>
                  </a:cubicBezTo>
                  <a:lnTo>
                    <a:pt x="30109" y="172952"/>
                  </a:lnTo>
                  <a:cubicBezTo>
                    <a:pt x="30507" y="160046"/>
                    <a:pt x="29909" y="147127"/>
                    <a:pt x="28331" y="134312"/>
                  </a:cubicBezTo>
                  <a:cubicBezTo>
                    <a:pt x="27929" y="130886"/>
                    <a:pt x="26423" y="127683"/>
                    <a:pt x="24042" y="125188"/>
                  </a:cubicBezTo>
                  <a:cubicBezTo>
                    <a:pt x="21747" y="123431"/>
                    <a:pt x="18896" y="122560"/>
                    <a:pt x="16013" y="122724"/>
                  </a:cubicBezTo>
                  <a:cubicBezTo>
                    <a:pt x="11446" y="122902"/>
                    <a:pt x="6948" y="123910"/>
                    <a:pt x="2737" y="125690"/>
                  </a:cubicBezTo>
                  <a:lnTo>
                    <a:pt x="0" y="118436"/>
                  </a:lnTo>
                  <a:lnTo>
                    <a:pt x="54060" y="95990"/>
                  </a:lnTo>
                  <a:close/>
                  <a:moveTo>
                    <a:pt x="46487" y="5"/>
                  </a:moveTo>
                  <a:cubicBezTo>
                    <a:pt x="51784" y="-73"/>
                    <a:pt x="56866" y="2080"/>
                    <a:pt x="60493" y="5935"/>
                  </a:cubicBezTo>
                  <a:cubicBezTo>
                    <a:pt x="64270" y="9717"/>
                    <a:pt x="66346" y="14872"/>
                    <a:pt x="66241" y="20215"/>
                  </a:cubicBezTo>
                  <a:cubicBezTo>
                    <a:pt x="66332" y="25593"/>
                    <a:pt x="64261" y="30790"/>
                    <a:pt x="60493" y="34631"/>
                  </a:cubicBezTo>
                  <a:cubicBezTo>
                    <a:pt x="56889" y="38531"/>
                    <a:pt x="51798" y="40721"/>
                    <a:pt x="46487" y="40653"/>
                  </a:cubicBezTo>
                  <a:cubicBezTo>
                    <a:pt x="41150" y="40712"/>
                    <a:pt x="36036" y="38527"/>
                    <a:pt x="32391" y="34631"/>
                  </a:cubicBezTo>
                  <a:cubicBezTo>
                    <a:pt x="28581" y="30808"/>
                    <a:pt x="26474" y="25612"/>
                    <a:pt x="26551" y="20215"/>
                  </a:cubicBezTo>
                  <a:cubicBezTo>
                    <a:pt x="26446" y="14872"/>
                    <a:pt x="28522" y="9717"/>
                    <a:pt x="32299" y="5935"/>
                  </a:cubicBezTo>
                  <a:cubicBezTo>
                    <a:pt x="35976" y="2039"/>
                    <a:pt x="41132" y="-114"/>
                    <a:pt x="46487" y="5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EE5C8E78-CE94-DB29-587C-3136C70F4E76}"/>
                </a:ext>
              </a:extLst>
            </p:cNvPr>
            <p:cNvSpPr/>
            <p:nvPr/>
          </p:nvSpPr>
          <p:spPr>
            <a:xfrm>
              <a:off x="5921606" y="2161196"/>
              <a:ext cx="108257" cy="246989"/>
            </a:xfrm>
            <a:custGeom>
              <a:avLst/>
              <a:gdLst>
                <a:gd name="connsiteX0" fmla="*/ 61223 w 108257"/>
                <a:gd name="connsiteY0" fmla="*/ 0 h 246989"/>
                <a:gd name="connsiteX1" fmla="*/ 61223 w 108257"/>
                <a:gd name="connsiteY1" fmla="*/ 60310 h 246989"/>
                <a:gd name="connsiteX2" fmla="*/ 103102 w 108257"/>
                <a:gd name="connsiteY2" fmla="*/ 60310 h 246989"/>
                <a:gd name="connsiteX3" fmla="*/ 103102 w 108257"/>
                <a:gd name="connsiteY3" fmla="*/ 74407 h 246989"/>
                <a:gd name="connsiteX4" fmla="*/ 61223 w 108257"/>
                <a:gd name="connsiteY4" fmla="*/ 74407 h 246989"/>
                <a:gd name="connsiteX5" fmla="*/ 61223 w 108257"/>
                <a:gd name="connsiteY5" fmla="*/ 193431 h 246989"/>
                <a:gd name="connsiteX6" fmla="*/ 66150 w 108257"/>
                <a:gd name="connsiteY6" fmla="*/ 217474 h 246989"/>
                <a:gd name="connsiteX7" fmla="*/ 78924 w 108257"/>
                <a:gd name="connsiteY7" fmla="*/ 223678 h 246989"/>
                <a:gd name="connsiteX8" fmla="*/ 91378 w 108257"/>
                <a:gd name="connsiteY8" fmla="*/ 219572 h 246989"/>
                <a:gd name="connsiteX9" fmla="*/ 100502 w 108257"/>
                <a:gd name="connsiteY9" fmla="*/ 207437 h 246989"/>
                <a:gd name="connsiteX10" fmla="*/ 108258 w 108257"/>
                <a:gd name="connsiteY10" fmla="*/ 207437 h 246989"/>
                <a:gd name="connsiteX11" fmla="*/ 88823 w 108257"/>
                <a:gd name="connsiteY11" fmla="*/ 237045 h 246989"/>
                <a:gd name="connsiteX12" fmla="*/ 62956 w 108257"/>
                <a:gd name="connsiteY12" fmla="*/ 246990 h 246989"/>
                <a:gd name="connsiteX13" fmla="*/ 45301 w 108257"/>
                <a:gd name="connsiteY13" fmla="*/ 241880 h 246989"/>
                <a:gd name="connsiteX14" fmla="*/ 32527 w 108257"/>
                <a:gd name="connsiteY14" fmla="*/ 227282 h 246989"/>
                <a:gd name="connsiteX15" fmla="*/ 28422 w 108257"/>
                <a:gd name="connsiteY15" fmla="*/ 197902 h 246989"/>
                <a:gd name="connsiteX16" fmla="*/ 28422 w 108257"/>
                <a:gd name="connsiteY16" fmla="*/ 74407 h 246989"/>
                <a:gd name="connsiteX17" fmla="*/ 0 w 108257"/>
                <a:gd name="connsiteY17" fmla="*/ 74407 h 246989"/>
                <a:gd name="connsiteX18" fmla="*/ 0 w 108257"/>
                <a:gd name="connsiteY18" fmla="*/ 68020 h 246989"/>
                <a:gd name="connsiteX19" fmla="*/ 22080 w 108257"/>
                <a:gd name="connsiteY19" fmla="*/ 53057 h 246989"/>
                <a:gd name="connsiteX20" fmla="*/ 42290 w 108257"/>
                <a:gd name="connsiteY20" fmla="*/ 28102 h 246989"/>
                <a:gd name="connsiteX21" fmla="*/ 54973 w 108257"/>
                <a:gd name="connsiteY21" fmla="*/ 228 h 246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8257" h="246989">
                  <a:moveTo>
                    <a:pt x="61223" y="0"/>
                  </a:moveTo>
                  <a:lnTo>
                    <a:pt x="61223" y="60310"/>
                  </a:lnTo>
                  <a:lnTo>
                    <a:pt x="103102" y="60310"/>
                  </a:lnTo>
                  <a:lnTo>
                    <a:pt x="103102" y="74407"/>
                  </a:lnTo>
                  <a:lnTo>
                    <a:pt x="61223" y="74407"/>
                  </a:lnTo>
                  <a:lnTo>
                    <a:pt x="61223" y="193431"/>
                  </a:lnTo>
                  <a:cubicBezTo>
                    <a:pt x="61223" y="205338"/>
                    <a:pt x="62865" y="213322"/>
                    <a:pt x="66150" y="217474"/>
                  </a:cubicBezTo>
                  <a:cubicBezTo>
                    <a:pt x="69165" y="221470"/>
                    <a:pt x="73919" y="223778"/>
                    <a:pt x="78924" y="223678"/>
                  </a:cubicBezTo>
                  <a:cubicBezTo>
                    <a:pt x="83394" y="223605"/>
                    <a:pt x="87738" y="222172"/>
                    <a:pt x="91378" y="219572"/>
                  </a:cubicBezTo>
                  <a:cubicBezTo>
                    <a:pt x="95548" y="216515"/>
                    <a:pt x="98723" y="212291"/>
                    <a:pt x="100502" y="207437"/>
                  </a:cubicBezTo>
                  <a:lnTo>
                    <a:pt x="108258" y="207437"/>
                  </a:lnTo>
                  <a:cubicBezTo>
                    <a:pt x="104731" y="218956"/>
                    <a:pt x="97988" y="229225"/>
                    <a:pt x="88823" y="237045"/>
                  </a:cubicBezTo>
                  <a:cubicBezTo>
                    <a:pt x="81615" y="243258"/>
                    <a:pt x="72473" y="246771"/>
                    <a:pt x="62956" y="246990"/>
                  </a:cubicBezTo>
                  <a:cubicBezTo>
                    <a:pt x="56715" y="246935"/>
                    <a:pt x="50607" y="245170"/>
                    <a:pt x="45301" y="241880"/>
                  </a:cubicBezTo>
                  <a:cubicBezTo>
                    <a:pt x="39571" y="238532"/>
                    <a:pt x="35087" y="233409"/>
                    <a:pt x="32527" y="227282"/>
                  </a:cubicBezTo>
                  <a:cubicBezTo>
                    <a:pt x="29311" y="217839"/>
                    <a:pt x="27920" y="207866"/>
                    <a:pt x="28422" y="197902"/>
                  </a:cubicBezTo>
                  <a:lnTo>
                    <a:pt x="28422" y="74407"/>
                  </a:lnTo>
                  <a:lnTo>
                    <a:pt x="0" y="74407"/>
                  </a:lnTo>
                  <a:lnTo>
                    <a:pt x="0" y="68020"/>
                  </a:lnTo>
                  <a:cubicBezTo>
                    <a:pt x="8198" y="64398"/>
                    <a:pt x="15675" y="59330"/>
                    <a:pt x="22080" y="53057"/>
                  </a:cubicBezTo>
                  <a:cubicBezTo>
                    <a:pt x="29895" y="45671"/>
                    <a:pt x="36693" y="37281"/>
                    <a:pt x="42290" y="28102"/>
                  </a:cubicBezTo>
                  <a:cubicBezTo>
                    <a:pt x="47121" y="19097"/>
                    <a:pt x="51360" y="9786"/>
                    <a:pt x="54973" y="228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882FE560-55AF-791C-CF8A-410455028AF7}"/>
                </a:ext>
              </a:extLst>
            </p:cNvPr>
            <p:cNvSpPr/>
            <p:nvPr/>
          </p:nvSpPr>
          <p:spPr>
            <a:xfrm>
              <a:off x="6031186" y="2221506"/>
              <a:ext cx="195940" cy="272599"/>
            </a:xfrm>
            <a:custGeom>
              <a:avLst/>
              <a:gdLst>
                <a:gd name="connsiteX0" fmla="*/ 228 w 195940"/>
                <a:gd name="connsiteY0" fmla="*/ 0 h 272599"/>
                <a:gd name="connsiteX1" fmla="*/ 83988 w 195940"/>
                <a:gd name="connsiteY1" fmla="*/ 0 h 272599"/>
                <a:gd name="connsiteX2" fmla="*/ 83988 w 195940"/>
                <a:gd name="connsiteY2" fmla="*/ 7254 h 272599"/>
                <a:gd name="connsiteX3" fmla="*/ 79882 w 195940"/>
                <a:gd name="connsiteY3" fmla="*/ 7254 h 272599"/>
                <a:gd name="connsiteX4" fmla="*/ 66652 w 195940"/>
                <a:gd name="connsiteY4" fmla="*/ 11223 h 272599"/>
                <a:gd name="connsiteX5" fmla="*/ 62090 w 195940"/>
                <a:gd name="connsiteY5" fmla="*/ 20986 h 272599"/>
                <a:gd name="connsiteX6" fmla="*/ 68568 w 195940"/>
                <a:gd name="connsiteY6" fmla="*/ 42746 h 272599"/>
                <a:gd name="connsiteX7" fmla="*/ 112364 w 195940"/>
                <a:gd name="connsiteY7" fmla="*/ 135813 h 272599"/>
                <a:gd name="connsiteX8" fmla="*/ 152327 w 195940"/>
                <a:gd name="connsiteY8" fmla="*/ 33896 h 272599"/>
                <a:gd name="connsiteX9" fmla="*/ 155658 w 195940"/>
                <a:gd name="connsiteY9" fmla="*/ 17564 h 272599"/>
                <a:gd name="connsiteX10" fmla="*/ 154289 w 195940"/>
                <a:gd name="connsiteY10" fmla="*/ 12135 h 272599"/>
                <a:gd name="connsiteX11" fmla="*/ 149408 w 195940"/>
                <a:gd name="connsiteY11" fmla="*/ 8577 h 272599"/>
                <a:gd name="connsiteX12" fmla="*/ 137637 w 195940"/>
                <a:gd name="connsiteY12" fmla="*/ 7254 h 272599"/>
                <a:gd name="connsiteX13" fmla="*/ 137637 w 195940"/>
                <a:gd name="connsiteY13" fmla="*/ 0 h 272599"/>
                <a:gd name="connsiteX14" fmla="*/ 195941 w 195940"/>
                <a:gd name="connsiteY14" fmla="*/ 0 h 272599"/>
                <a:gd name="connsiteX15" fmla="*/ 195941 w 195940"/>
                <a:gd name="connsiteY15" fmla="*/ 7254 h 272599"/>
                <a:gd name="connsiteX16" fmla="*/ 184763 w 195940"/>
                <a:gd name="connsiteY16" fmla="*/ 10493 h 272599"/>
                <a:gd name="connsiteX17" fmla="*/ 176141 w 195940"/>
                <a:gd name="connsiteY17" fmla="*/ 19617 h 272599"/>
                <a:gd name="connsiteX18" fmla="*/ 169481 w 195940"/>
                <a:gd name="connsiteY18" fmla="*/ 35128 h 272599"/>
                <a:gd name="connsiteX19" fmla="*/ 96488 w 195940"/>
                <a:gd name="connsiteY19" fmla="*/ 218660 h 272599"/>
                <a:gd name="connsiteX20" fmla="*/ 68796 w 195940"/>
                <a:gd name="connsiteY20" fmla="*/ 258897 h 272599"/>
                <a:gd name="connsiteX21" fmla="*/ 35812 w 195940"/>
                <a:gd name="connsiteY21" fmla="*/ 272583 h 272599"/>
                <a:gd name="connsiteX22" fmla="*/ 16788 w 195940"/>
                <a:gd name="connsiteY22" fmla="*/ 265786 h 272599"/>
                <a:gd name="connsiteX23" fmla="*/ 9352 w 195940"/>
                <a:gd name="connsiteY23" fmla="*/ 250138 h 272599"/>
                <a:gd name="connsiteX24" fmla="*/ 14736 w 195940"/>
                <a:gd name="connsiteY24" fmla="*/ 236452 h 272599"/>
                <a:gd name="connsiteX25" fmla="*/ 29517 w 195940"/>
                <a:gd name="connsiteY25" fmla="*/ 231342 h 272599"/>
                <a:gd name="connsiteX26" fmla="*/ 47172 w 195940"/>
                <a:gd name="connsiteY26" fmla="*/ 235904 h 272599"/>
                <a:gd name="connsiteX27" fmla="*/ 56935 w 195940"/>
                <a:gd name="connsiteY27" fmla="*/ 238961 h 272599"/>
                <a:gd name="connsiteX28" fmla="*/ 69754 w 195940"/>
                <a:gd name="connsiteY28" fmla="*/ 232711 h 272599"/>
                <a:gd name="connsiteX29" fmla="*/ 83759 w 195940"/>
                <a:gd name="connsiteY29" fmla="*/ 208623 h 272599"/>
                <a:gd name="connsiteX30" fmla="*/ 96396 w 195940"/>
                <a:gd name="connsiteY30" fmla="*/ 176689 h 272599"/>
                <a:gd name="connsiteX31" fmla="*/ 31934 w 195940"/>
                <a:gd name="connsiteY31" fmla="*/ 38367 h 272599"/>
                <a:gd name="connsiteX32" fmla="*/ 22537 w 195940"/>
                <a:gd name="connsiteY32" fmla="*/ 22765 h 272599"/>
                <a:gd name="connsiteX33" fmla="*/ 14462 w 195940"/>
                <a:gd name="connsiteY33" fmla="*/ 13276 h 272599"/>
                <a:gd name="connsiteX34" fmla="*/ 0 w 195940"/>
                <a:gd name="connsiteY34" fmla="*/ 7573 h 272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</a:cxnLst>
              <a:rect l="l" t="t" r="r" b="b"/>
              <a:pathLst>
                <a:path w="195940" h="272599">
                  <a:moveTo>
                    <a:pt x="228" y="0"/>
                  </a:moveTo>
                  <a:lnTo>
                    <a:pt x="83988" y="0"/>
                  </a:lnTo>
                  <a:lnTo>
                    <a:pt x="83988" y="7254"/>
                  </a:lnTo>
                  <a:lnTo>
                    <a:pt x="79882" y="7254"/>
                  </a:lnTo>
                  <a:cubicBezTo>
                    <a:pt x="75133" y="6893"/>
                    <a:pt x="70420" y="8308"/>
                    <a:pt x="66652" y="11223"/>
                  </a:cubicBezTo>
                  <a:cubicBezTo>
                    <a:pt x="63737" y="13622"/>
                    <a:pt x="62058" y="17208"/>
                    <a:pt x="62090" y="20986"/>
                  </a:cubicBezTo>
                  <a:cubicBezTo>
                    <a:pt x="62742" y="28604"/>
                    <a:pt x="64950" y="36008"/>
                    <a:pt x="68568" y="42746"/>
                  </a:cubicBezTo>
                  <a:lnTo>
                    <a:pt x="112364" y="135813"/>
                  </a:lnTo>
                  <a:lnTo>
                    <a:pt x="152327" y="33896"/>
                  </a:lnTo>
                  <a:cubicBezTo>
                    <a:pt x="154490" y="28723"/>
                    <a:pt x="155621" y="23171"/>
                    <a:pt x="155658" y="17564"/>
                  </a:cubicBezTo>
                  <a:cubicBezTo>
                    <a:pt x="155781" y="15657"/>
                    <a:pt x="155302" y="13755"/>
                    <a:pt x="154289" y="12135"/>
                  </a:cubicBezTo>
                  <a:cubicBezTo>
                    <a:pt x="153048" y="10493"/>
                    <a:pt x="151351" y="9252"/>
                    <a:pt x="149408" y="8577"/>
                  </a:cubicBezTo>
                  <a:cubicBezTo>
                    <a:pt x="145580" y="7495"/>
                    <a:pt x="141607" y="7053"/>
                    <a:pt x="137637" y="7254"/>
                  </a:cubicBezTo>
                  <a:lnTo>
                    <a:pt x="137637" y="0"/>
                  </a:lnTo>
                  <a:lnTo>
                    <a:pt x="195941" y="0"/>
                  </a:lnTo>
                  <a:lnTo>
                    <a:pt x="195941" y="7254"/>
                  </a:lnTo>
                  <a:cubicBezTo>
                    <a:pt x="192026" y="7527"/>
                    <a:pt x="188217" y="8631"/>
                    <a:pt x="184763" y="10493"/>
                  </a:cubicBezTo>
                  <a:cubicBezTo>
                    <a:pt x="181333" y="12956"/>
                    <a:pt x="178404" y="16049"/>
                    <a:pt x="176141" y="19617"/>
                  </a:cubicBezTo>
                  <a:cubicBezTo>
                    <a:pt x="173596" y="24640"/>
                    <a:pt x="171374" y="29822"/>
                    <a:pt x="169481" y="35128"/>
                  </a:cubicBezTo>
                  <a:lnTo>
                    <a:pt x="96488" y="218660"/>
                  </a:lnTo>
                  <a:cubicBezTo>
                    <a:pt x="90945" y="234266"/>
                    <a:pt x="81392" y="248144"/>
                    <a:pt x="68796" y="258897"/>
                  </a:cubicBezTo>
                  <a:cubicBezTo>
                    <a:pt x="57391" y="268021"/>
                    <a:pt x="46396" y="272583"/>
                    <a:pt x="35812" y="272583"/>
                  </a:cubicBezTo>
                  <a:cubicBezTo>
                    <a:pt x="28837" y="272825"/>
                    <a:pt x="22030" y="270393"/>
                    <a:pt x="16788" y="265786"/>
                  </a:cubicBezTo>
                  <a:cubicBezTo>
                    <a:pt x="12158" y="261894"/>
                    <a:pt x="9444" y="256187"/>
                    <a:pt x="9352" y="250138"/>
                  </a:cubicBezTo>
                  <a:cubicBezTo>
                    <a:pt x="9101" y="245015"/>
                    <a:pt x="11063" y="240028"/>
                    <a:pt x="14736" y="236452"/>
                  </a:cubicBezTo>
                  <a:cubicBezTo>
                    <a:pt x="18800" y="232870"/>
                    <a:pt x="24111" y="231032"/>
                    <a:pt x="29517" y="231342"/>
                  </a:cubicBezTo>
                  <a:cubicBezTo>
                    <a:pt x="35625" y="231794"/>
                    <a:pt x="41606" y="233340"/>
                    <a:pt x="47172" y="235904"/>
                  </a:cubicBezTo>
                  <a:cubicBezTo>
                    <a:pt x="50283" y="237337"/>
                    <a:pt x="53563" y="238363"/>
                    <a:pt x="56935" y="238961"/>
                  </a:cubicBezTo>
                  <a:cubicBezTo>
                    <a:pt x="61830" y="238514"/>
                    <a:pt x="66387" y="236287"/>
                    <a:pt x="69754" y="232711"/>
                  </a:cubicBezTo>
                  <a:cubicBezTo>
                    <a:pt x="76091" y="225776"/>
                    <a:pt x="80867" y="217560"/>
                    <a:pt x="83759" y="208623"/>
                  </a:cubicBezTo>
                  <a:lnTo>
                    <a:pt x="96396" y="176689"/>
                  </a:lnTo>
                  <a:lnTo>
                    <a:pt x="31934" y="38367"/>
                  </a:lnTo>
                  <a:cubicBezTo>
                    <a:pt x="29225" y="32924"/>
                    <a:pt x="26081" y="27705"/>
                    <a:pt x="22537" y="22765"/>
                  </a:cubicBezTo>
                  <a:cubicBezTo>
                    <a:pt x="20297" y="19243"/>
                    <a:pt x="17578" y="16049"/>
                    <a:pt x="14462" y="13276"/>
                  </a:cubicBezTo>
                  <a:cubicBezTo>
                    <a:pt x="10032" y="10502"/>
                    <a:pt x="5128" y="8568"/>
                    <a:pt x="0" y="7573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74FA22E4-5909-9CFC-550C-0DF99FF7FC49}"/>
                </a:ext>
              </a:extLst>
            </p:cNvPr>
            <p:cNvSpPr/>
            <p:nvPr/>
          </p:nvSpPr>
          <p:spPr>
            <a:xfrm>
              <a:off x="6344882" y="2127024"/>
              <a:ext cx="239043" cy="284304"/>
            </a:xfrm>
            <a:custGeom>
              <a:avLst/>
              <a:gdLst>
                <a:gd name="connsiteX0" fmla="*/ 226862 w 239043"/>
                <a:gd name="connsiteY0" fmla="*/ 185 h 284304"/>
                <a:gd name="connsiteX1" fmla="*/ 232930 w 239043"/>
                <a:gd name="connsiteY1" fmla="*/ 92567 h 284304"/>
                <a:gd name="connsiteX2" fmla="*/ 226862 w 239043"/>
                <a:gd name="connsiteY2" fmla="*/ 92567 h 284304"/>
                <a:gd name="connsiteX3" fmla="*/ 192237 w 239043"/>
                <a:gd name="connsiteY3" fmla="*/ 32758 h 284304"/>
                <a:gd name="connsiteX4" fmla="*/ 138313 w 239043"/>
                <a:gd name="connsiteY4" fmla="*/ 14510 h 284304"/>
                <a:gd name="connsiteX5" fmla="*/ 90594 w 239043"/>
                <a:gd name="connsiteY5" fmla="*/ 28196 h 284304"/>
                <a:gd name="connsiteX6" fmla="*/ 57063 w 239043"/>
                <a:gd name="connsiteY6" fmla="*/ 71992 h 284304"/>
                <a:gd name="connsiteX7" fmla="*/ 44836 w 239043"/>
                <a:gd name="connsiteY7" fmla="*/ 146718 h 284304"/>
                <a:gd name="connsiteX8" fmla="*/ 56378 w 239043"/>
                <a:gd name="connsiteY8" fmla="*/ 210587 h 284304"/>
                <a:gd name="connsiteX9" fmla="*/ 91096 w 239043"/>
                <a:gd name="connsiteY9" fmla="*/ 252056 h 284304"/>
                <a:gd name="connsiteX10" fmla="*/ 143970 w 239043"/>
                <a:gd name="connsiteY10" fmla="*/ 266518 h 284304"/>
                <a:gd name="connsiteX11" fmla="*/ 189590 w 239043"/>
                <a:gd name="connsiteY11" fmla="*/ 255204 h 284304"/>
                <a:gd name="connsiteX12" fmla="*/ 232976 w 239043"/>
                <a:gd name="connsiteY12" fmla="*/ 210268 h 284304"/>
                <a:gd name="connsiteX13" fmla="*/ 239043 w 239043"/>
                <a:gd name="connsiteY13" fmla="*/ 214328 h 284304"/>
                <a:gd name="connsiteX14" fmla="*/ 192465 w 239043"/>
                <a:gd name="connsiteY14" fmla="*/ 267430 h 284304"/>
                <a:gd name="connsiteX15" fmla="*/ 129235 w 239043"/>
                <a:gd name="connsiteY15" fmla="*/ 284264 h 284304"/>
                <a:gd name="connsiteX16" fmla="*/ 27044 w 239043"/>
                <a:gd name="connsiteY16" fmla="*/ 234082 h 284304"/>
                <a:gd name="connsiteX17" fmla="*/ 37 w 239043"/>
                <a:gd name="connsiteY17" fmla="*/ 146308 h 284304"/>
                <a:gd name="connsiteX18" fmla="*/ 17829 w 239043"/>
                <a:gd name="connsiteY18" fmla="*/ 71535 h 284304"/>
                <a:gd name="connsiteX19" fmla="*/ 135074 w 239043"/>
                <a:gd name="connsiteY19" fmla="*/ 2 h 284304"/>
                <a:gd name="connsiteX20" fmla="*/ 191872 w 239043"/>
                <a:gd name="connsiteY20" fmla="*/ 14418 h 284304"/>
                <a:gd name="connsiteX21" fmla="*/ 203596 w 239043"/>
                <a:gd name="connsiteY21" fmla="*/ 18981 h 284304"/>
                <a:gd name="connsiteX22" fmla="*/ 212720 w 239043"/>
                <a:gd name="connsiteY22" fmla="*/ 15194 h 284304"/>
                <a:gd name="connsiteX23" fmla="*/ 219928 w 239043"/>
                <a:gd name="connsiteY23" fmla="*/ 185 h 284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39043" h="284304">
                  <a:moveTo>
                    <a:pt x="226862" y="185"/>
                  </a:moveTo>
                  <a:lnTo>
                    <a:pt x="232930" y="92567"/>
                  </a:lnTo>
                  <a:lnTo>
                    <a:pt x="226862" y="92567"/>
                  </a:lnTo>
                  <a:cubicBezTo>
                    <a:pt x="218742" y="64861"/>
                    <a:pt x="207200" y="44925"/>
                    <a:pt x="192237" y="32758"/>
                  </a:cubicBezTo>
                  <a:cubicBezTo>
                    <a:pt x="176986" y="20491"/>
                    <a:pt x="157880" y="14026"/>
                    <a:pt x="138313" y="14510"/>
                  </a:cubicBezTo>
                  <a:cubicBezTo>
                    <a:pt x="121406" y="14286"/>
                    <a:pt x="104809" y="19044"/>
                    <a:pt x="90594" y="28196"/>
                  </a:cubicBezTo>
                  <a:cubicBezTo>
                    <a:pt x="76406" y="37320"/>
                    <a:pt x="65229" y="51964"/>
                    <a:pt x="57063" y="71992"/>
                  </a:cubicBezTo>
                  <a:cubicBezTo>
                    <a:pt x="48897" y="92019"/>
                    <a:pt x="44836" y="116928"/>
                    <a:pt x="44836" y="146718"/>
                  </a:cubicBezTo>
                  <a:cubicBezTo>
                    <a:pt x="44357" y="168566"/>
                    <a:pt x="48281" y="190286"/>
                    <a:pt x="56378" y="210587"/>
                  </a:cubicBezTo>
                  <a:cubicBezTo>
                    <a:pt x="63317" y="227708"/>
                    <a:pt x="75462" y="242216"/>
                    <a:pt x="91096" y="252056"/>
                  </a:cubicBezTo>
                  <a:cubicBezTo>
                    <a:pt x="106981" y="261824"/>
                    <a:pt x="125325" y="266842"/>
                    <a:pt x="143970" y="266518"/>
                  </a:cubicBezTo>
                  <a:cubicBezTo>
                    <a:pt x="159910" y="266846"/>
                    <a:pt x="175653" y="262941"/>
                    <a:pt x="189590" y="255204"/>
                  </a:cubicBezTo>
                  <a:cubicBezTo>
                    <a:pt x="202761" y="247631"/>
                    <a:pt x="217223" y="232654"/>
                    <a:pt x="232976" y="210268"/>
                  </a:cubicBezTo>
                  <a:lnTo>
                    <a:pt x="239043" y="214328"/>
                  </a:lnTo>
                  <a:cubicBezTo>
                    <a:pt x="225722" y="238507"/>
                    <a:pt x="210197" y="256208"/>
                    <a:pt x="192465" y="267430"/>
                  </a:cubicBezTo>
                  <a:cubicBezTo>
                    <a:pt x="173445" y="279000"/>
                    <a:pt x="151493" y="284848"/>
                    <a:pt x="129235" y="284264"/>
                  </a:cubicBezTo>
                  <a:cubicBezTo>
                    <a:pt x="85256" y="284264"/>
                    <a:pt x="51191" y="267535"/>
                    <a:pt x="27044" y="234082"/>
                  </a:cubicBezTo>
                  <a:cubicBezTo>
                    <a:pt x="8805" y="208507"/>
                    <a:pt x="-670" y="177713"/>
                    <a:pt x="37" y="146308"/>
                  </a:cubicBezTo>
                  <a:cubicBezTo>
                    <a:pt x="-237" y="120304"/>
                    <a:pt x="5872" y="94629"/>
                    <a:pt x="17829" y="71535"/>
                  </a:cubicBezTo>
                  <a:cubicBezTo>
                    <a:pt x="40201" y="27402"/>
                    <a:pt x="85594" y="-294"/>
                    <a:pt x="135074" y="2"/>
                  </a:cubicBezTo>
                  <a:cubicBezTo>
                    <a:pt x="154891" y="148"/>
                    <a:pt x="174381" y="5094"/>
                    <a:pt x="191872" y="14418"/>
                  </a:cubicBezTo>
                  <a:cubicBezTo>
                    <a:pt x="195421" y="16736"/>
                    <a:pt x="199413" y="18292"/>
                    <a:pt x="203596" y="18981"/>
                  </a:cubicBezTo>
                  <a:cubicBezTo>
                    <a:pt x="207022" y="18999"/>
                    <a:pt x="210311" y="17635"/>
                    <a:pt x="212720" y="15194"/>
                  </a:cubicBezTo>
                  <a:cubicBezTo>
                    <a:pt x="216429" y="10928"/>
                    <a:pt x="218915" y="5746"/>
                    <a:pt x="219928" y="185"/>
                  </a:cubicBez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3F3FA0E1-3054-E30B-F974-F2373423682A}"/>
                </a:ext>
              </a:extLst>
            </p:cNvPr>
            <p:cNvSpPr/>
            <p:nvPr/>
          </p:nvSpPr>
          <p:spPr>
            <a:xfrm>
              <a:off x="6611248" y="2216137"/>
              <a:ext cx="173325" cy="194631"/>
            </a:xfrm>
            <a:custGeom>
              <a:avLst/>
              <a:gdLst>
                <a:gd name="connsiteX0" fmla="*/ 86911 w 173325"/>
                <a:gd name="connsiteY0" fmla="*/ 32 h 194631"/>
                <a:gd name="connsiteX1" fmla="*/ 152377 w 173325"/>
                <a:gd name="connsiteY1" fmla="*/ 31693 h 194631"/>
                <a:gd name="connsiteX2" fmla="*/ 173317 w 173325"/>
                <a:gd name="connsiteY2" fmla="*/ 93828 h 194631"/>
                <a:gd name="connsiteX3" fmla="*/ 161775 w 173325"/>
                <a:gd name="connsiteY3" fmla="*/ 143737 h 194631"/>
                <a:gd name="connsiteX4" fmla="*/ 129840 w 173325"/>
                <a:gd name="connsiteY4" fmla="*/ 181785 h 194631"/>
                <a:gd name="connsiteX5" fmla="*/ 84676 w 173325"/>
                <a:gd name="connsiteY5" fmla="*/ 194604 h 194631"/>
                <a:gd name="connsiteX6" fmla="*/ 20214 w 173325"/>
                <a:gd name="connsiteY6" fmla="*/ 161575 h 194631"/>
                <a:gd name="connsiteX7" fmla="*/ 4 w 173325"/>
                <a:gd name="connsiteY7" fmla="*/ 99029 h 194631"/>
                <a:gd name="connsiteX8" fmla="*/ 12276 w 173325"/>
                <a:gd name="connsiteY8" fmla="*/ 48846 h 194631"/>
                <a:gd name="connsiteX9" fmla="*/ 44484 w 173325"/>
                <a:gd name="connsiteY9" fmla="*/ 11939 h 194631"/>
                <a:gd name="connsiteX10" fmla="*/ 86820 w 173325"/>
                <a:gd name="connsiteY10" fmla="*/ 32 h 194631"/>
                <a:gd name="connsiteX11" fmla="*/ 80844 w 173325"/>
                <a:gd name="connsiteY11" fmla="*/ 13080 h 194631"/>
                <a:gd name="connsiteX12" fmla="*/ 59904 w 173325"/>
                <a:gd name="connsiteY12" fmla="*/ 19375 h 194631"/>
                <a:gd name="connsiteX13" fmla="*/ 42933 w 173325"/>
                <a:gd name="connsiteY13" fmla="*/ 41501 h 194631"/>
                <a:gd name="connsiteX14" fmla="*/ 36455 w 173325"/>
                <a:gd name="connsiteY14" fmla="*/ 82149 h 194631"/>
                <a:gd name="connsiteX15" fmla="*/ 52057 w 173325"/>
                <a:gd name="connsiteY15" fmla="*/ 151265 h 194631"/>
                <a:gd name="connsiteX16" fmla="*/ 93116 w 173325"/>
                <a:gd name="connsiteY16" fmla="*/ 180279 h 194631"/>
                <a:gd name="connsiteX17" fmla="*/ 124503 w 173325"/>
                <a:gd name="connsiteY17" fmla="*/ 164267 h 194631"/>
                <a:gd name="connsiteX18" fmla="*/ 136866 w 173325"/>
                <a:gd name="connsiteY18" fmla="*/ 109202 h 194631"/>
                <a:gd name="connsiteX19" fmla="*/ 116245 w 173325"/>
                <a:gd name="connsiteY19" fmla="*/ 32286 h 194631"/>
                <a:gd name="connsiteX20" fmla="*/ 80753 w 173325"/>
                <a:gd name="connsiteY20" fmla="*/ 13080 h 1946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73325" h="194631">
                  <a:moveTo>
                    <a:pt x="86911" y="32"/>
                  </a:moveTo>
                  <a:cubicBezTo>
                    <a:pt x="112587" y="-702"/>
                    <a:pt x="137012" y="11109"/>
                    <a:pt x="152377" y="31693"/>
                  </a:cubicBezTo>
                  <a:cubicBezTo>
                    <a:pt x="166236" y="49412"/>
                    <a:pt x="173623" y="71337"/>
                    <a:pt x="173317" y="93828"/>
                  </a:cubicBezTo>
                  <a:cubicBezTo>
                    <a:pt x="173134" y="111105"/>
                    <a:pt x="169193" y="128135"/>
                    <a:pt x="161775" y="143737"/>
                  </a:cubicBezTo>
                  <a:cubicBezTo>
                    <a:pt x="155119" y="159294"/>
                    <a:pt x="144010" y="172533"/>
                    <a:pt x="129840" y="181785"/>
                  </a:cubicBezTo>
                  <a:cubicBezTo>
                    <a:pt x="116341" y="190334"/>
                    <a:pt x="100652" y="194787"/>
                    <a:pt x="84676" y="194604"/>
                  </a:cubicBezTo>
                  <a:cubicBezTo>
                    <a:pt x="58964" y="195302"/>
                    <a:pt x="34667" y="182852"/>
                    <a:pt x="20214" y="161575"/>
                  </a:cubicBezTo>
                  <a:cubicBezTo>
                    <a:pt x="6893" y="143459"/>
                    <a:pt x="-197" y="121515"/>
                    <a:pt x="4" y="99029"/>
                  </a:cubicBezTo>
                  <a:cubicBezTo>
                    <a:pt x="159" y="81579"/>
                    <a:pt x="4361" y="64398"/>
                    <a:pt x="12276" y="48846"/>
                  </a:cubicBezTo>
                  <a:cubicBezTo>
                    <a:pt x="19160" y="33655"/>
                    <a:pt x="30360" y="20817"/>
                    <a:pt x="44484" y="11939"/>
                  </a:cubicBezTo>
                  <a:cubicBezTo>
                    <a:pt x="57235" y="4156"/>
                    <a:pt x="71884" y="37"/>
                    <a:pt x="86820" y="32"/>
                  </a:cubicBezTo>
                  <a:moveTo>
                    <a:pt x="80844" y="13080"/>
                  </a:moveTo>
                  <a:cubicBezTo>
                    <a:pt x="73421" y="13226"/>
                    <a:pt x="66177" y="15402"/>
                    <a:pt x="59904" y="19375"/>
                  </a:cubicBezTo>
                  <a:cubicBezTo>
                    <a:pt x="52011" y="24731"/>
                    <a:pt x="46058" y="32491"/>
                    <a:pt x="42933" y="41501"/>
                  </a:cubicBezTo>
                  <a:cubicBezTo>
                    <a:pt x="38193" y="54512"/>
                    <a:pt x="35994" y="68313"/>
                    <a:pt x="36455" y="82149"/>
                  </a:cubicBezTo>
                  <a:cubicBezTo>
                    <a:pt x="35816" y="106128"/>
                    <a:pt x="41181" y="129887"/>
                    <a:pt x="52057" y="151265"/>
                  </a:cubicBezTo>
                  <a:cubicBezTo>
                    <a:pt x="62459" y="170608"/>
                    <a:pt x="76145" y="180279"/>
                    <a:pt x="93116" y="180279"/>
                  </a:cubicBezTo>
                  <a:cubicBezTo>
                    <a:pt x="105566" y="180393"/>
                    <a:pt x="117286" y="174413"/>
                    <a:pt x="124503" y="164267"/>
                  </a:cubicBezTo>
                  <a:cubicBezTo>
                    <a:pt x="132774" y="153591"/>
                    <a:pt x="136898" y="135238"/>
                    <a:pt x="136866" y="109202"/>
                  </a:cubicBezTo>
                  <a:cubicBezTo>
                    <a:pt x="136866" y="76629"/>
                    <a:pt x="129991" y="50990"/>
                    <a:pt x="116245" y="32286"/>
                  </a:cubicBezTo>
                  <a:cubicBezTo>
                    <a:pt x="108449" y="20270"/>
                    <a:pt x="95077" y="13034"/>
                    <a:pt x="80753" y="13080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2AA0948F-C7F0-344B-8FBA-3F08EAAC389D}"/>
                </a:ext>
              </a:extLst>
            </p:cNvPr>
            <p:cNvSpPr/>
            <p:nvPr/>
          </p:nvSpPr>
          <p:spPr>
            <a:xfrm>
              <a:off x="6810341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055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30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63" y="251255"/>
                    <a:pt x="62984" y="258965"/>
                    <a:pt x="65055" y="266379"/>
                  </a:cubicBezTo>
                  <a:cubicBezTo>
                    <a:pt x="66570" y="269978"/>
                    <a:pt x="69234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07" y="27322"/>
                    <a:pt x="19147" y="26396"/>
                    <a:pt x="16332" y="26506"/>
                  </a:cubicBezTo>
                  <a:cubicBezTo>
                    <a:pt x="11834" y="26766"/>
                    <a:pt x="7427" y="27865"/>
                    <a:pt x="3330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6ADAAF86-E777-6606-9547-36B0E3A5AB12}"/>
                </a:ext>
              </a:extLst>
            </p:cNvPr>
            <p:cNvSpPr/>
            <p:nvPr/>
          </p:nvSpPr>
          <p:spPr>
            <a:xfrm>
              <a:off x="6921792" y="2120137"/>
              <a:ext cx="91651" cy="285083"/>
            </a:xfrm>
            <a:custGeom>
              <a:avLst/>
              <a:gdLst>
                <a:gd name="connsiteX0" fmla="*/ 62637 w 91651"/>
                <a:gd name="connsiteY0" fmla="*/ 0 h 285083"/>
                <a:gd name="connsiteX1" fmla="*/ 62637 w 91651"/>
                <a:gd name="connsiteY1" fmla="*/ 243568 h 285083"/>
                <a:gd name="connsiteX2" fmla="*/ 65100 w 91651"/>
                <a:gd name="connsiteY2" fmla="*/ 266379 h 285083"/>
                <a:gd name="connsiteX3" fmla="*/ 72628 w 91651"/>
                <a:gd name="connsiteY3" fmla="*/ 274910 h 285083"/>
                <a:gd name="connsiteX4" fmla="*/ 91652 w 91651"/>
                <a:gd name="connsiteY4" fmla="*/ 277784 h 285083"/>
                <a:gd name="connsiteX5" fmla="*/ 91652 w 91651"/>
                <a:gd name="connsiteY5" fmla="*/ 285083 h 285083"/>
                <a:gd name="connsiteX6" fmla="*/ 3285 w 91651"/>
                <a:gd name="connsiteY6" fmla="*/ 285083 h 285083"/>
                <a:gd name="connsiteX7" fmla="*/ 3285 w 91651"/>
                <a:gd name="connsiteY7" fmla="*/ 277875 h 285083"/>
                <a:gd name="connsiteX8" fmla="*/ 20301 w 91651"/>
                <a:gd name="connsiteY8" fmla="*/ 275275 h 285083"/>
                <a:gd name="connsiteX9" fmla="*/ 27463 w 91651"/>
                <a:gd name="connsiteY9" fmla="*/ 266698 h 285083"/>
                <a:gd name="connsiteX10" fmla="*/ 30018 w 91651"/>
                <a:gd name="connsiteY10" fmla="*/ 243888 h 285083"/>
                <a:gd name="connsiteX11" fmla="*/ 30018 w 91651"/>
                <a:gd name="connsiteY11" fmla="*/ 76780 h 285083"/>
                <a:gd name="connsiteX12" fmla="*/ 28650 w 91651"/>
                <a:gd name="connsiteY12" fmla="*/ 38823 h 285083"/>
                <a:gd name="connsiteX13" fmla="*/ 24088 w 91651"/>
                <a:gd name="connsiteY13" fmla="*/ 29106 h 285083"/>
                <a:gd name="connsiteX14" fmla="*/ 16332 w 91651"/>
                <a:gd name="connsiteY14" fmla="*/ 26506 h 285083"/>
                <a:gd name="connsiteX15" fmla="*/ 3376 w 91651"/>
                <a:gd name="connsiteY15" fmla="*/ 29745 h 285083"/>
                <a:gd name="connsiteX16" fmla="*/ 0 w 91651"/>
                <a:gd name="connsiteY16" fmla="*/ 22445 h 285083"/>
                <a:gd name="connsiteX17" fmla="*/ 53650 w 91651"/>
                <a:gd name="connsiteY17" fmla="*/ 0 h 2850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91651" h="285083">
                  <a:moveTo>
                    <a:pt x="62637" y="0"/>
                  </a:moveTo>
                  <a:lnTo>
                    <a:pt x="62637" y="243568"/>
                  </a:lnTo>
                  <a:cubicBezTo>
                    <a:pt x="62149" y="251255"/>
                    <a:pt x="62984" y="258970"/>
                    <a:pt x="65100" y="266379"/>
                  </a:cubicBezTo>
                  <a:cubicBezTo>
                    <a:pt x="66602" y="269974"/>
                    <a:pt x="69247" y="272976"/>
                    <a:pt x="72628" y="274910"/>
                  </a:cubicBezTo>
                  <a:cubicBezTo>
                    <a:pt x="78673" y="277287"/>
                    <a:pt x="85174" y="278272"/>
                    <a:pt x="91652" y="277784"/>
                  </a:cubicBezTo>
                  <a:lnTo>
                    <a:pt x="91652" y="285083"/>
                  </a:lnTo>
                  <a:lnTo>
                    <a:pt x="3285" y="285083"/>
                  </a:lnTo>
                  <a:lnTo>
                    <a:pt x="3285" y="277875"/>
                  </a:lnTo>
                  <a:cubicBezTo>
                    <a:pt x="9083" y="278322"/>
                    <a:pt x="14904" y="277433"/>
                    <a:pt x="20301" y="275275"/>
                  </a:cubicBezTo>
                  <a:cubicBezTo>
                    <a:pt x="23567" y="273281"/>
                    <a:pt x="26086" y="270266"/>
                    <a:pt x="27463" y="266698"/>
                  </a:cubicBezTo>
                  <a:cubicBezTo>
                    <a:pt x="29589" y="259294"/>
                    <a:pt x="30452" y="251580"/>
                    <a:pt x="30018" y="243888"/>
                  </a:cubicBezTo>
                  <a:lnTo>
                    <a:pt x="30018" y="76780"/>
                  </a:lnTo>
                  <a:cubicBezTo>
                    <a:pt x="30383" y="64111"/>
                    <a:pt x="29927" y="51433"/>
                    <a:pt x="28650" y="38823"/>
                  </a:cubicBezTo>
                  <a:cubicBezTo>
                    <a:pt x="28234" y="35173"/>
                    <a:pt x="26629" y="31757"/>
                    <a:pt x="24088" y="29106"/>
                  </a:cubicBezTo>
                  <a:cubicBezTo>
                    <a:pt x="21911" y="27313"/>
                    <a:pt x="19152" y="26387"/>
                    <a:pt x="16332" y="26506"/>
                  </a:cubicBezTo>
                  <a:cubicBezTo>
                    <a:pt x="11848" y="26761"/>
                    <a:pt x="7454" y="27860"/>
                    <a:pt x="3376" y="29745"/>
                  </a:cubicBezTo>
                  <a:lnTo>
                    <a:pt x="0" y="22445"/>
                  </a:lnTo>
                  <a:lnTo>
                    <a:pt x="53650" y="0"/>
                  </a:lnTo>
                  <a:close/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CDEE901E-7A41-7C7F-DD7B-9D29A15C4950}"/>
                </a:ext>
              </a:extLst>
            </p:cNvPr>
            <p:cNvSpPr/>
            <p:nvPr/>
          </p:nvSpPr>
          <p:spPr>
            <a:xfrm>
              <a:off x="7036345" y="2216089"/>
              <a:ext cx="151916" cy="194661"/>
            </a:xfrm>
            <a:custGeom>
              <a:avLst/>
              <a:gdLst>
                <a:gd name="connsiteX0" fmla="*/ 27555 w 151916"/>
                <a:gd name="connsiteY0" fmla="*/ 74715 h 194661"/>
                <a:gd name="connsiteX1" fmla="*/ 46989 w 151916"/>
                <a:gd name="connsiteY1" fmla="*/ 138584 h 194661"/>
                <a:gd name="connsiteX2" fmla="*/ 93066 w 151916"/>
                <a:gd name="connsiteY2" fmla="*/ 161759 h 194661"/>
                <a:gd name="connsiteX3" fmla="*/ 123769 w 151916"/>
                <a:gd name="connsiteY3" fmla="*/ 151905 h 194661"/>
                <a:gd name="connsiteX4" fmla="*/ 145621 w 151916"/>
                <a:gd name="connsiteY4" fmla="*/ 117918 h 194661"/>
                <a:gd name="connsiteX5" fmla="*/ 151689 w 151916"/>
                <a:gd name="connsiteY5" fmla="*/ 121932 h 194661"/>
                <a:gd name="connsiteX6" fmla="*/ 127783 w 151916"/>
                <a:gd name="connsiteY6" fmla="*/ 172115 h 194661"/>
                <a:gd name="connsiteX7" fmla="*/ 78194 w 151916"/>
                <a:gd name="connsiteY7" fmla="*/ 194652 h 194661"/>
                <a:gd name="connsiteX8" fmla="*/ 22810 w 151916"/>
                <a:gd name="connsiteY8" fmla="*/ 168922 h 194661"/>
                <a:gd name="connsiteX9" fmla="*/ 0 w 151916"/>
                <a:gd name="connsiteY9" fmla="*/ 99715 h 194661"/>
                <a:gd name="connsiteX10" fmla="*/ 23631 w 151916"/>
                <a:gd name="connsiteY10" fmla="*/ 26357 h 194661"/>
                <a:gd name="connsiteX11" fmla="*/ 82938 w 151916"/>
                <a:gd name="connsiteY11" fmla="*/ 34 h 194661"/>
                <a:gd name="connsiteX12" fmla="*/ 132528 w 151916"/>
                <a:gd name="connsiteY12" fmla="*/ 20335 h 194661"/>
                <a:gd name="connsiteX13" fmla="*/ 151917 w 151916"/>
                <a:gd name="connsiteY13" fmla="*/ 74669 h 194661"/>
                <a:gd name="connsiteX14" fmla="*/ 27555 w 151916"/>
                <a:gd name="connsiteY14" fmla="*/ 63173 h 194661"/>
                <a:gd name="connsiteX15" fmla="*/ 111177 w 151916"/>
                <a:gd name="connsiteY15" fmla="*/ 63173 h 194661"/>
                <a:gd name="connsiteX16" fmla="*/ 107026 w 151916"/>
                <a:gd name="connsiteY16" fmla="*/ 38401 h 194661"/>
                <a:gd name="connsiteX17" fmla="*/ 92382 w 151916"/>
                <a:gd name="connsiteY17" fmla="*/ 20791 h 194661"/>
                <a:gd name="connsiteX18" fmla="*/ 72035 w 151916"/>
                <a:gd name="connsiteY18" fmla="*/ 14405 h 194661"/>
                <a:gd name="connsiteX19" fmla="*/ 42838 w 151916"/>
                <a:gd name="connsiteY19" fmla="*/ 27315 h 194661"/>
                <a:gd name="connsiteX20" fmla="*/ 27783 w 151916"/>
                <a:gd name="connsiteY20" fmla="*/ 63173 h 194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1">
                  <a:moveTo>
                    <a:pt x="27555" y="74715"/>
                  </a:moveTo>
                  <a:cubicBezTo>
                    <a:pt x="27555" y="101905"/>
                    <a:pt x="34033" y="123196"/>
                    <a:pt x="46989" y="138584"/>
                  </a:cubicBezTo>
                  <a:cubicBezTo>
                    <a:pt x="59946" y="153972"/>
                    <a:pt x="75306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89" y="186709"/>
                    <a:pt x="97272" y="19498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86"/>
                    <a:pt x="60237" y="-463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555" y="63173"/>
                  </a:moveTo>
                  <a:lnTo>
                    <a:pt x="111177" y="63173"/>
                  </a:lnTo>
                  <a:cubicBezTo>
                    <a:pt x="111127" y="54747"/>
                    <a:pt x="109727" y="46385"/>
                    <a:pt x="107026" y="38401"/>
                  </a:cubicBezTo>
                  <a:cubicBezTo>
                    <a:pt x="104010" y="31202"/>
                    <a:pt x="98910" y="25071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5"/>
                    <a:pt x="28394" y="49815"/>
                    <a:pt x="27783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31F4C010-6487-1B56-B492-F585DC2F0D68}"/>
                </a:ext>
              </a:extLst>
            </p:cNvPr>
            <p:cNvSpPr/>
            <p:nvPr/>
          </p:nvSpPr>
          <p:spPr>
            <a:xfrm>
              <a:off x="7211391" y="2216256"/>
              <a:ext cx="181796" cy="277621"/>
            </a:xfrm>
            <a:custGeom>
              <a:avLst/>
              <a:gdLst>
                <a:gd name="connsiteX0" fmla="*/ 48586 w 181796"/>
                <a:gd name="connsiteY0" fmla="*/ 121948 h 277621"/>
                <a:gd name="connsiteX1" fmla="*/ 23312 w 181796"/>
                <a:gd name="connsiteY1" fmla="*/ 99137 h 277621"/>
                <a:gd name="connsiteX2" fmla="*/ 14507 w 181796"/>
                <a:gd name="connsiteY2" fmla="*/ 66564 h 277621"/>
                <a:gd name="connsiteX3" fmla="*/ 34626 w 181796"/>
                <a:gd name="connsiteY3" fmla="*/ 19666 h 277621"/>
                <a:gd name="connsiteX4" fmla="*/ 86132 w 181796"/>
                <a:gd name="connsiteY4" fmla="*/ 50 h 277621"/>
                <a:gd name="connsiteX5" fmla="*/ 130657 w 181796"/>
                <a:gd name="connsiteY5" fmla="*/ 12869 h 277621"/>
                <a:gd name="connsiteX6" fmla="*/ 168796 w 181796"/>
                <a:gd name="connsiteY6" fmla="*/ 12869 h 277621"/>
                <a:gd name="connsiteX7" fmla="*/ 178605 w 181796"/>
                <a:gd name="connsiteY7" fmla="*/ 13371 h 277621"/>
                <a:gd name="connsiteX8" fmla="*/ 180566 w 181796"/>
                <a:gd name="connsiteY8" fmla="*/ 15059 h 277621"/>
                <a:gd name="connsiteX9" fmla="*/ 181753 w 181796"/>
                <a:gd name="connsiteY9" fmla="*/ 21445 h 277621"/>
                <a:gd name="connsiteX10" fmla="*/ 180749 w 181796"/>
                <a:gd name="connsiteY10" fmla="*/ 28654 h 277621"/>
                <a:gd name="connsiteX11" fmla="*/ 178696 w 181796"/>
                <a:gd name="connsiteY11" fmla="*/ 30250 h 277621"/>
                <a:gd name="connsiteX12" fmla="*/ 168705 w 181796"/>
                <a:gd name="connsiteY12" fmla="*/ 30843 h 277621"/>
                <a:gd name="connsiteX13" fmla="*/ 145302 w 181796"/>
                <a:gd name="connsiteY13" fmla="*/ 30843 h 277621"/>
                <a:gd name="connsiteX14" fmla="*/ 156251 w 181796"/>
                <a:gd name="connsiteY14" fmla="*/ 67796 h 277621"/>
                <a:gd name="connsiteX15" fmla="*/ 137044 w 181796"/>
                <a:gd name="connsiteY15" fmla="*/ 111774 h 277621"/>
                <a:gd name="connsiteX16" fmla="*/ 85539 w 181796"/>
                <a:gd name="connsiteY16" fmla="*/ 130022 h 277621"/>
                <a:gd name="connsiteX17" fmla="*/ 58166 w 181796"/>
                <a:gd name="connsiteY17" fmla="*/ 125917 h 277621"/>
                <a:gd name="connsiteX18" fmla="*/ 46533 w 181796"/>
                <a:gd name="connsiteY18" fmla="*/ 139238 h 277621"/>
                <a:gd name="connsiteX19" fmla="*/ 43522 w 181796"/>
                <a:gd name="connsiteY19" fmla="*/ 148955 h 277621"/>
                <a:gd name="connsiteX20" fmla="*/ 46715 w 181796"/>
                <a:gd name="connsiteY20" fmla="*/ 155570 h 277621"/>
                <a:gd name="connsiteX21" fmla="*/ 59352 w 181796"/>
                <a:gd name="connsiteY21" fmla="*/ 160132 h 277621"/>
                <a:gd name="connsiteX22" fmla="*/ 86725 w 181796"/>
                <a:gd name="connsiteY22" fmla="*/ 161546 h 277621"/>
                <a:gd name="connsiteX23" fmla="*/ 138960 w 181796"/>
                <a:gd name="connsiteY23" fmla="*/ 164421 h 277621"/>
                <a:gd name="connsiteX24" fmla="*/ 168021 w 181796"/>
                <a:gd name="connsiteY24" fmla="*/ 178107 h 277621"/>
                <a:gd name="connsiteX25" fmla="*/ 178879 w 181796"/>
                <a:gd name="connsiteY25" fmla="*/ 205799 h 277621"/>
                <a:gd name="connsiteX26" fmla="*/ 158167 w 181796"/>
                <a:gd name="connsiteY26" fmla="*/ 248317 h 277621"/>
                <a:gd name="connsiteX27" fmla="*/ 78559 w 181796"/>
                <a:gd name="connsiteY27" fmla="*/ 277560 h 277621"/>
                <a:gd name="connsiteX28" fmla="*/ 14690 w 181796"/>
                <a:gd name="connsiteY28" fmla="*/ 260087 h 277621"/>
                <a:gd name="connsiteX29" fmla="*/ 0 w 181796"/>
                <a:gd name="connsiteY29" fmla="*/ 239193 h 277621"/>
                <a:gd name="connsiteX30" fmla="*/ 2144 w 181796"/>
                <a:gd name="connsiteY30" fmla="*/ 229567 h 277621"/>
                <a:gd name="connsiteX31" fmla="*/ 15830 w 181796"/>
                <a:gd name="connsiteY31" fmla="*/ 208901 h 277621"/>
                <a:gd name="connsiteX32" fmla="*/ 35767 w 181796"/>
                <a:gd name="connsiteY32" fmla="*/ 187185 h 277621"/>
                <a:gd name="connsiteX33" fmla="*/ 21350 w 181796"/>
                <a:gd name="connsiteY33" fmla="*/ 176054 h 277621"/>
                <a:gd name="connsiteX34" fmla="*/ 17108 w 181796"/>
                <a:gd name="connsiteY34" fmla="*/ 164922 h 277621"/>
                <a:gd name="connsiteX35" fmla="*/ 22719 w 181796"/>
                <a:gd name="connsiteY35" fmla="*/ 148499 h 277621"/>
                <a:gd name="connsiteX36" fmla="*/ 48495 w 181796"/>
                <a:gd name="connsiteY36" fmla="*/ 121811 h 277621"/>
                <a:gd name="connsiteX37" fmla="*/ 46533 w 181796"/>
                <a:gd name="connsiteY37" fmla="*/ 188827 h 277621"/>
                <a:gd name="connsiteX38" fmla="*/ 32847 w 181796"/>
                <a:gd name="connsiteY38" fmla="*/ 207851 h 277621"/>
                <a:gd name="connsiteX39" fmla="*/ 28285 w 181796"/>
                <a:gd name="connsiteY39" fmla="*/ 224092 h 277621"/>
                <a:gd name="connsiteX40" fmla="*/ 39644 w 181796"/>
                <a:gd name="connsiteY40" fmla="*/ 240972 h 277621"/>
                <a:gd name="connsiteX41" fmla="*/ 96214 w 181796"/>
                <a:gd name="connsiteY41" fmla="*/ 253381 h 277621"/>
                <a:gd name="connsiteX42" fmla="*/ 148176 w 181796"/>
                <a:gd name="connsiteY42" fmla="*/ 240652 h 277621"/>
                <a:gd name="connsiteX43" fmla="*/ 164919 w 181796"/>
                <a:gd name="connsiteY43" fmla="*/ 213554 h 277621"/>
                <a:gd name="connsiteX44" fmla="*/ 154928 w 181796"/>
                <a:gd name="connsiteY44" fmla="*/ 198727 h 277621"/>
                <a:gd name="connsiteX45" fmla="*/ 114553 w 181796"/>
                <a:gd name="connsiteY45" fmla="*/ 193527 h 277621"/>
                <a:gd name="connsiteX46" fmla="*/ 46807 w 181796"/>
                <a:gd name="connsiteY46" fmla="*/ 188964 h 277621"/>
                <a:gd name="connsiteX47" fmla="*/ 82893 w 181796"/>
                <a:gd name="connsiteY47" fmla="*/ 9539 h 277621"/>
                <a:gd name="connsiteX48" fmla="*/ 58531 w 181796"/>
                <a:gd name="connsiteY48" fmla="*/ 21354 h 277621"/>
                <a:gd name="connsiteX49" fmla="*/ 48723 w 181796"/>
                <a:gd name="connsiteY49" fmla="*/ 57577 h 277621"/>
                <a:gd name="connsiteX50" fmla="*/ 62090 w 181796"/>
                <a:gd name="connsiteY50" fmla="*/ 106665 h 277621"/>
                <a:gd name="connsiteX51" fmla="*/ 87957 w 181796"/>
                <a:gd name="connsiteY51" fmla="*/ 119895 h 277621"/>
                <a:gd name="connsiteX52" fmla="*/ 112455 w 181796"/>
                <a:gd name="connsiteY52" fmla="*/ 108444 h 277621"/>
                <a:gd name="connsiteX53" fmla="*/ 122081 w 181796"/>
                <a:gd name="connsiteY53" fmla="*/ 72586 h 277621"/>
                <a:gd name="connsiteX54" fmla="*/ 108395 w 181796"/>
                <a:gd name="connsiteY54" fmla="*/ 22768 h 277621"/>
                <a:gd name="connsiteX55" fmla="*/ 82756 w 181796"/>
                <a:gd name="connsiteY55" fmla="*/ 9539 h 277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</a:cxnLst>
              <a:rect l="l" t="t" r="r" b="b"/>
              <a:pathLst>
                <a:path w="181796" h="277621">
                  <a:moveTo>
                    <a:pt x="48586" y="121948"/>
                  </a:moveTo>
                  <a:cubicBezTo>
                    <a:pt x="38134" y="116948"/>
                    <a:pt x="29357" y="109023"/>
                    <a:pt x="23312" y="99137"/>
                  </a:cubicBezTo>
                  <a:cubicBezTo>
                    <a:pt x="17432" y="89297"/>
                    <a:pt x="14389" y="78024"/>
                    <a:pt x="14507" y="66564"/>
                  </a:cubicBezTo>
                  <a:cubicBezTo>
                    <a:pt x="14334" y="48800"/>
                    <a:pt x="21633" y="31783"/>
                    <a:pt x="34626" y="19666"/>
                  </a:cubicBezTo>
                  <a:cubicBezTo>
                    <a:pt x="48422" y="6414"/>
                    <a:pt x="67012" y="-667"/>
                    <a:pt x="86132" y="50"/>
                  </a:cubicBezTo>
                  <a:cubicBezTo>
                    <a:pt x="101935" y="-316"/>
                    <a:pt x="117469" y="4160"/>
                    <a:pt x="130657" y="12869"/>
                  </a:cubicBezTo>
                  <a:lnTo>
                    <a:pt x="168796" y="12869"/>
                  </a:lnTo>
                  <a:cubicBezTo>
                    <a:pt x="172076" y="12714"/>
                    <a:pt x="175361" y="12883"/>
                    <a:pt x="178605" y="13371"/>
                  </a:cubicBezTo>
                  <a:cubicBezTo>
                    <a:pt x="179462" y="13640"/>
                    <a:pt x="180169" y="14251"/>
                    <a:pt x="180566" y="15059"/>
                  </a:cubicBezTo>
                  <a:cubicBezTo>
                    <a:pt x="181515" y="17048"/>
                    <a:pt x="181921" y="19251"/>
                    <a:pt x="181753" y="21445"/>
                  </a:cubicBezTo>
                  <a:cubicBezTo>
                    <a:pt x="181926" y="23891"/>
                    <a:pt x="181584" y="26345"/>
                    <a:pt x="180749" y="28654"/>
                  </a:cubicBezTo>
                  <a:cubicBezTo>
                    <a:pt x="180261" y="29397"/>
                    <a:pt x="179540" y="29958"/>
                    <a:pt x="178696" y="30250"/>
                  </a:cubicBezTo>
                  <a:cubicBezTo>
                    <a:pt x="175402" y="30834"/>
                    <a:pt x="172049" y="31035"/>
                    <a:pt x="168705" y="30843"/>
                  </a:cubicBezTo>
                  <a:lnTo>
                    <a:pt x="145302" y="30843"/>
                  </a:lnTo>
                  <a:cubicBezTo>
                    <a:pt x="152961" y="41601"/>
                    <a:pt x="156816" y="54603"/>
                    <a:pt x="156251" y="67796"/>
                  </a:cubicBezTo>
                  <a:cubicBezTo>
                    <a:pt x="156442" y="84530"/>
                    <a:pt x="149448" y="100543"/>
                    <a:pt x="137044" y="111774"/>
                  </a:cubicBezTo>
                  <a:cubicBezTo>
                    <a:pt x="124271" y="123941"/>
                    <a:pt x="107103" y="130022"/>
                    <a:pt x="85539" y="130022"/>
                  </a:cubicBezTo>
                  <a:cubicBezTo>
                    <a:pt x="76264" y="129986"/>
                    <a:pt x="67044" y="128604"/>
                    <a:pt x="58166" y="125917"/>
                  </a:cubicBezTo>
                  <a:cubicBezTo>
                    <a:pt x="53559" y="129662"/>
                    <a:pt x="49622" y="134165"/>
                    <a:pt x="46533" y="139238"/>
                  </a:cubicBezTo>
                  <a:cubicBezTo>
                    <a:pt x="44772" y="142190"/>
                    <a:pt x="43741" y="145524"/>
                    <a:pt x="43522" y="148955"/>
                  </a:cubicBezTo>
                  <a:cubicBezTo>
                    <a:pt x="43641" y="151505"/>
                    <a:pt x="44795" y="153891"/>
                    <a:pt x="46715" y="155570"/>
                  </a:cubicBezTo>
                  <a:cubicBezTo>
                    <a:pt x="50397" y="158284"/>
                    <a:pt x="54786" y="159872"/>
                    <a:pt x="59352" y="160132"/>
                  </a:cubicBezTo>
                  <a:cubicBezTo>
                    <a:pt x="63002" y="160680"/>
                    <a:pt x="72126" y="161149"/>
                    <a:pt x="86725" y="161546"/>
                  </a:cubicBezTo>
                  <a:cubicBezTo>
                    <a:pt x="113609" y="162245"/>
                    <a:pt x="131022" y="163202"/>
                    <a:pt x="138960" y="164421"/>
                  </a:cubicBezTo>
                  <a:cubicBezTo>
                    <a:pt x="149918" y="165547"/>
                    <a:pt x="160169" y="170374"/>
                    <a:pt x="168021" y="178107"/>
                  </a:cubicBezTo>
                  <a:cubicBezTo>
                    <a:pt x="175233" y="185488"/>
                    <a:pt x="179152" y="195479"/>
                    <a:pt x="178879" y="205799"/>
                  </a:cubicBezTo>
                  <a:cubicBezTo>
                    <a:pt x="178879" y="221004"/>
                    <a:pt x="171976" y="235178"/>
                    <a:pt x="158167" y="248317"/>
                  </a:cubicBezTo>
                  <a:cubicBezTo>
                    <a:pt x="137879" y="267810"/>
                    <a:pt x="111346" y="277560"/>
                    <a:pt x="78559" y="277560"/>
                  </a:cubicBezTo>
                  <a:cubicBezTo>
                    <a:pt x="55995" y="278312"/>
                    <a:pt x="33727" y="272222"/>
                    <a:pt x="14690" y="260087"/>
                  </a:cubicBezTo>
                  <a:cubicBezTo>
                    <a:pt x="4881" y="253381"/>
                    <a:pt x="0" y="246401"/>
                    <a:pt x="0" y="239193"/>
                  </a:cubicBezTo>
                  <a:cubicBezTo>
                    <a:pt x="14" y="235867"/>
                    <a:pt x="748" y="232582"/>
                    <a:pt x="2144" y="229567"/>
                  </a:cubicBezTo>
                  <a:cubicBezTo>
                    <a:pt x="5899" y="222176"/>
                    <a:pt x="10493" y="215242"/>
                    <a:pt x="15830" y="208901"/>
                  </a:cubicBezTo>
                  <a:cubicBezTo>
                    <a:pt x="16743" y="207669"/>
                    <a:pt x="23358" y="200461"/>
                    <a:pt x="35767" y="187185"/>
                  </a:cubicBezTo>
                  <a:cubicBezTo>
                    <a:pt x="30424" y="184224"/>
                    <a:pt x="25566" y="180474"/>
                    <a:pt x="21350" y="176054"/>
                  </a:cubicBezTo>
                  <a:cubicBezTo>
                    <a:pt x="18600" y="173002"/>
                    <a:pt x="17089" y="169033"/>
                    <a:pt x="17108" y="164922"/>
                  </a:cubicBezTo>
                  <a:cubicBezTo>
                    <a:pt x="17496" y="159046"/>
                    <a:pt x="19434" y="153380"/>
                    <a:pt x="22719" y="148499"/>
                  </a:cubicBezTo>
                  <a:cubicBezTo>
                    <a:pt x="26414" y="142203"/>
                    <a:pt x="35037" y="133307"/>
                    <a:pt x="48495" y="121811"/>
                  </a:cubicBezTo>
                  <a:moveTo>
                    <a:pt x="46533" y="188827"/>
                  </a:moveTo>
                  <a:cubicBezTo>
                    <a:pt x="41223" y="194594"/>
                    <a:pt x="36624" y="200981"/>
                    <a:pt x="32847" y="207851"/>
                  </a:cubicBezTo>
                  <a:cubicBezTo>
                    <a:pt x="30037" y="212815"/>
                    <a:pt x="28472" y="218390"/>
                    <a:pt x="28285" y="224092"/>
                  </a:cubicBezTo>
                  <a:cubicBezTo>
                    <a:pt x="28285" y="230538"/>
                    <a:pt x="32071" y="236168"/>
                    <a:pt x="39644" y="240972"/>
                  </a:cubicBezTo>
                  <a:cubicBezTo>
                    <a:pt x="52692" y="249243"/>
                    <a:pt x="71547" y="253381"/>
                    <a:pt x="96214" y="253381"/>
                  </a:cubicBezTo>
                  <a:cubicBezTo>
                    <a:pt x="119722" y="253381"/>
                    <a:pt x="137044" y="249138"/>
                    <a:pt x="148176" y="240652"/>
                  </a:cubicBezTo>
                  <a:cubicBezTo>
                    <a:pt x="159353" y="232213"/>
                    <a:pt x="164919" y="223134"/>
                    <a:pt x="164919" y="213554"/>
                  </a:cubicBezTo>
                  <a:cubicBezTo>
                    <a:pt x="165170" y="206962"/>
                    <a:pt x="161132" y="200967"/>
                    <a:pt x="154928" y="198727"/>
                  </a:cubicBezTo>
                  <a:cubicBezTo>
                    <a:pt x="148116" y="195684"/>
                    <a:pt x="134658" y="193951"/>
                    <a:pt x="114553" y="193527"/>
                  </a:cubicBezTo>
                  <a:cubicBezTo>
                    <a:pt x="91907" y="193230"/>
                    <a:pt x="69289" y="191706"/>
                    <a:pt x="46807" y="188964"/>
                  </a:cubicBezTo>
                  <a:moveTo>
                    <a:pt x="82893" y="9539"/>
                  </a:moveTo>
                  <a:cubicBezTo>
                    <a:pt x="73372" y="9447"/>
                    <a:pt x="64357" y="13822"/>
                    <a:pt x="58531" y="21354"/>
                  </a:cubicBezTo>
                  <a:cubicBezTo>
                    <a:pt x="52008" y="29247"/>
                    <a:pt x="48723" y="41290"/>
                    <a:pt x="48723" y="57577"/>
                  </a:cubicBezTo>
                  <a:cubicBezTo>
                    <a:pt x="48723" y="78713"/>
                    <a:pt x="53180" y="95077"/>
                    <a:pt x="62090" y="106665"/>
                  </a:cubicBezTo>
                  <a:cubicBezTo>
                    <a:pt x="68029" y="115041"/>
                    <a:pt x="77687" y="119981"/>
                    <a:pt x="87957" y="119895"/>
                  </a:cubicBezTo>
                  <a:cubicBezTo>
                    <a:pt x="97459" y="120096"/>
                    <a:pt x="106515" y="115862"/>
                    <a:pt x="112455" y="108444"/>
                  </a:cubicBezTo>
                  <a:cubicBezTo>
                    <a:pt x="118874" y="100871"/>
                    <a:pt x="122081" y="88918"/>
                    <a:pt x="122081" y="72586"/>
                  </a:cubicBezTo>
                  <a:cubicBezTo>
                    <a:pt x="122081" y="51295"/>
                    <a:pt x="117519" y="34689"/>
                    <a:pt x="108395" y="22768"/>
                  </a:cubicBezTo>
                  <a:cubicBezTo>
                    <a:pt x="102583" y="14370"/>
                    <a:pt x="92970" y="9406"/>
                    <a:pt x="82756" y="9539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4A188572-6908-5846-7F7A-EA9130A2071E}"/>
                </a:ext>
              </a:extLst>
            </p:cNvPr>
            <p:cNvSpPr/>
            <p:nvPr/>
          </p:nvSpPr>
          <p:spPr>
            <a:xfrm>
              <a:off x="7414996" y="2216089"/>
              <a:ext cx="151916" cy="194662"/>
            </a:xfrm>
            <a:custGeom>
              <a:avLst/>
              <a:gdLst>
                <a:gd name="connsiteX0" fmla="*/ 27600 w 151916"/>
                <a:gd name="connsiteY0" fmla="*/ 74715 h 194662"/>
                <a:gd name="connsiteX1" fmla="*/ 46989 w 151916"/>
                <a:gd name="connsiteY1" fmla="*/ 138584 h 194662"/>
                <a:gd name="connsiteX2" fmla="*/ 93066 w 151916"/>
                <a:gd name="connsiteY2" fmla="*/ 161759 h 194662"/>
                <a:gd name="connsiteX3" fmla="*/ 123769 w 151916"/>
                <a:gd name="connsiteY3" fmla="*/ 151905 h 194662"/>
                <a:gd name="connsiteX4" fmla="*/ 145621 w 151916"/>
                <a:gd name="connsiteY4" fmla="*/ 117918 h 194662"/>
                <a:gd name="connsiteX5" fmla="*/ 151689 w 151916"/>
                <a:gd name="connsiteY5" fmla="*/ 121932 h 194662"/>
                <a:gd name="connsiteX6" fmla="*/ 127783 w 151916"/>
                <a:gd name="connsiteY6" fmla="*/ 172115 h 194662"/>
                <a:gd name="connsiteX7" fmla="*/ 78194 w 151916"/>
                <a:gd name="connsiteY7" fmla="*/ 194652 h 194662"/>
                <a:gd name="connsiteX8" fmla="*/ 22810 w 151916"/>
                <a:gd name="connsiteY8" fmla="*/ 168922 h 194662"/>
                <a:gd name="connsiteX9" fmla="*/ 0 w 151916"/>
                <a:gd name="connsiteY9" fmla="*/ 99715 h 194662"/>
                <a:gd name="connsiteX10" fmla="*/ 23631 w 151916"/>
                <a:gd name="connsiteY10" fmla="*/ 26357 h 194662"/>
                <a:gd name="connsiteX11" fmla="*/ 82938 w 151916"/>
                <a:gd name="connsiteY11" fmla="*/ 34 h 194662"/>
                <a:gd name="connsiteX12" fmla="*/ 132528 w 151916"/>
                <a:gd name="connsiteY12" fmla="*/ 20335 h 194662"/>
                <a:gd name="connsiteX13" fmla="*/ 151917 w 151916"/>
                <a:gd name="connsiteY13" fmla="*/ 74669 h 194662"/>
                <a:gd name="connsiteX14" fmla="*/ 27600 w 151916"/>
                <a:gd name="connsiteY14" fmla="*/ 63173 h 194662"/>
                <a:gd name="connsiteX15" fmla="*/ 111177 w 151916"/>
                <a:gd name="connsiteY15" fmla="*/ 63173 h 194662"/>
                <a:gd name="connsiteX16" fmla="*/ 107071 w 151916"/>
                <a:gd name="connsiteY16" fmla="*/ 38401 h 194662"/>
                <a:gd name="connsiteX17" fmla="*/ 92382 w 151916"/>
                <a:gd name="connsiteY17" fmla="*/ 20791 h 194662"/>
                <a:gd name="connsiteX18" fmla="*/ 72035 w 151916"/>
                <a:gd name="connsiteY18" fmla="*/ 14405 h 194662"/>
                <a:gd name="connsiteX19" fmla="*/ 42838 w 151916"/>
                <a:gd name="connsiteY19" fmla="*/ 27315 h 194662"/>
                <a:gd name="connsiteX20" fmla="*/ 27828 w 151916"/>
                <a:gd name="connsiteY20" fmla="*/ 63173 h 1946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51916" h="194662">
                  <a:moveTo>
                    <a:pt x="27600" y="74715"/>
                  </a:moveTo>
                  <a:cubicBezTo>
                    <a:pt x="27600" y="101905"/>
                    <a:pt x="34065" y="123196"/>
                    <a:pt x="46989" y="138584"/>
                  </a:cubicBezTo>
                  <a:cubicBezTo>
                    <a:pt x="59914" y="153972"/>
                    <a:pt x="75274" y="161700"/>
                    <a:pt x="93066" y="161759"/>
                  </a:cubicBezTo>
                  <a:cubicBezTo>
                    <a:pt x="104111" y="161992"/>
                    <a:pt x="114918" y="158520"/>
                    <a:pt x="123769" y="151905"/>
                  </a:cubicBezTo>
                  <a:cubicBezTo>
                    <a:pt x="132436" y="145336"/>
                    <a:pt x="139722" y="134008"/>
                    <a:pt x="145621" y="117918"/>
                  </a:cubicBezTo>
                  <a:lnTo>
                    <a:pt x="151689" y="121932"/>
                  </a:lnTo>
                  <a:cubicBezTo>
                    <a:pt x="148837" y="140651"/>
                    <a:pt x="140521" y="158110"/>
                    <a:pt x="127783" y="172115"/>
                  </a:cubicBezTo>
                  <a:cubicBezTo>
                    <a:pt x="115493" y="186718"/>
                    <a:pt x="97277" y="194999"/>
                    <a:pt x="78194" y="194652"/>
                  </a:cubicBezTo>
                  <a:cubicBezTo>
                    <a:pt x="56825" y="194743"/>
                    <a:pt x="36524" y="185313"/>
                    <a:pt x="22810" y="168922"/>
                  </a:cubicBezTo>
                  <a:cubicBezTo>
                    <a:pt x="7605" y="151768"/>
                    <a:pt x="0" y="128698"/>
                    <a:pt x="0" y="99715"/>
                  </a:cubicBezTo>
                  <a:cubicBezTo>
                    <a:pt x="0" y="68360"/>
                    <a:pt x="7879" y="43908"/>
                    <a:pt x="23631" y="26357"/>
                  </a:cubicBezTo>
                  <a:cubicBezTo>
                    <a:pt x="38495" y="9195"/>
                    <a:pt x="60237" y="-459"/>
                    <a:pt x="82938" y="34"/>
                  </a:cubicBezTo>
                  <a:cubicBezTo>
                    <a:pt x="101606" y="-568"/>
                    <a:pt x="119640" y="6818"/>
                    <a:pt x="132528" y="20335"/>
                  </a:cubicBezTo>
                  <a:cubicBezTo>
                    <a:pt x="145452" y="33898"/>
                    <a:pt x="151917" y="52010"/>
                    <a:pt x="151917" y="74669"/>
                  </a:cubicBezTo>
                  <a:close/>
                  <a:moveTo>
                    <a:pt x="27600" y="63173"/>
                  </a:moveTo>
                  <a:lnTo>
                    <a:pt x="111177" y="63173"/>
                  </a:lnTo>
                  <a:cubicBezTo>
                    <a:pt x="111114" y="54751"/>
                    <a:pt x="109731" y="46394"/>
                    <a:pt x="107071" y="38401"/>
                  </a:cubicBezTo>
                  <a:cubicBezTo>
                    <a:pt x="104024" y="31207"/>
                    <a:pt x="98910" y="25080"/>
                    <a:pt x="92382" y="20791"/>
                  </a:cubicBezTo>
                  <a:cubicBezTo>
                    <a:pt x="86387" y="16686"/>
                    <a:pt x="79302" y="14459"/>
                    <a:pt x="72035" y="14405"/>
                  </a:cubicBezTo>
                  <a:cubicBezTo>
                    <a:pt x="60935" y="14491"/>
                    <a:pt x="50370" y="19167"/>
                    <a:pt x="42838" y="27315"/>
                  </a:cubicBezTo>
                  <a:cubicBezTo>
                    <a:pt x="33727" y="37101"/>
                    <a:pt x="28403" y="49815"/>
                    <a:pt x="27828" y="63173"/>
                  </a:cubicBezTo>
                </a:path>
              </a:pathLst>
            </a:custGeom>
            <a:grpFill/>
            <a:ln w="455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2" name="Subtitle 2">
            <a:extLst>
              <a:ext uri="{FF2B5EF4-FFF2-40B4-BE49-F238E27FC236}">
                <a16:creationId xmlns:a16="http://schemas.microsoft.com/office/drawing/2014/main" id="{F076B50A-8DFC-B976-E589-F7B1C6233B99}"/>
              </a:ext>
            </a:extLst>
          </p:cNvPr>
          <p:cNvSpPr txBox="1">
            <a:spLocks/>
          </p:cNvSpPr>
          <p:nvPr/>
        </p:nvSpPr>
        <p:spPr bwMode="auto">
          <a:xfrm>
            <a:off x="542780" y="4096208"/>
            <a:ext cx="6793992" cy="146631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l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3200" i="1">
                <a:solidFill>
                  <a:schemeClr val="accent1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4572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2000">
                <a:solidFill>
                  <a:schemeClr val="bg1"/>
                </a:solidFill>
                <a:latin typeface="+mn-lt"/>
              </a:defRPr>
            </a:lvl2pPr>
            <a:lvl3pPr marL="9144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Wingdings" pitchFamily="2" charset="2"/>
              <a:buNone/>
              <a:defRPr sz="1800">
                <a:solidFill>
                  <a:schemeClr val="bg1"/>
                </a:solidFill>
                <a:latin typeface="+mn-lt"/>
              </a:defRPr>
            </a:lvl3pPr>
            <a:lvl4pPr marL="1371600" indent="0" algn="ctr" rtl="0" eaLnBrk="1" fontAlgn="base" hangingPunct="1">
              <a:spcBef>
                <a:spcPct val="20000"/>
              </a:spcBef>
              <a:spcAft>
                <a:spcPct val="0"/>
              </a:spcAft>
              <a:buFont typeface="Courier New" pitchFamily="49" charset="0"/>
              <a:buNone/>
              <a:defRPr sz="1600">
                <a:solidFill>
                  <a:schemeClr val="bg1"/>
                </a:solidFill>
                <a:latin typeface="+mn-lt"/>
              </a:defRPr>
            </a:lvl4pPr>
            <a:lvl5pPr marL="18288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1400">
                <a:solidFill>
                  <a:schemeClr val="bg1"/>
                </a:solidFill>
                <a:latin typeface="+mn-lt"/>
              </a:defRPr>
            </a:lvl5pPr>
            <a:lvl6pPr marL="22860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6pPr>
            <a:lvl7pPr marL="27432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7pPr>
            <a:lvl8pPr marL="32004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8pPr>
            <a:lvl9pPr marL="3657600" indent="0" algn="ctr" rtl="0" eaLnBrk="1" fontAlgn="base" hangingPunct="1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chemeClr val="bg1"/>
                </a:solidFill>
                <a:latin typeface="+mn-lt"/>
              </a:defRPr>
            </a:lvl9pPr>
          </a:lstStyle>
          <a:p>
            <a:endParaRPr lang="en-US" sz="4800" kern="0" dirty="0">
              <a:solidFill>
                <a:srgbClr val="CC99FF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9D93987C-C3A6-9E17-4494-2A0E8AA68125}"/>
              </a:ext>
            </a:extLst>
          </p:cNvPr>
          <p:cNvSpPr txBox="1">
            <a:spLocks/>
          </p:cNvSpPr>
          <p:nvPr/>
        </p:nvSpPr>
        <p:spPr bwMode="auto">
          <a:xfrm>
            <a:off x="516466" y="2228750"/>
            <a:ext cx="8111067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600" i="1" kern="0" dirty="0">
                <a:solidFill>
                  <a:srgbClr val="CC99FF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Experiment 7a</a:t>
            </a:r>
          </a:p>
        </p:txBody>
      </p:sp>
      <p:sp>
        <p:nvSpPr>
          <p:cNvPr id="29" name="Title 3">
            <a:extLst>
              <a:ext uri="{FF2B5EF4-FFF2-40B4-BE49-F238E27FC236}">
                <a16:creationId xmlns:a16="http://schemas.microsoft.com/office/drawing/2014/main" id="{0F667B90-ADA0-D7AE-AC82-9C44B2A46AE5}"/>
              </a:ext>
            </a:extLst>
          </p:cNvPr>
          <p:cNvSpPr txBox="1">
            <a:spLocks/>
          </p:cNvSpPr>
          <p:nvPr/>
        </p:nvSpPr>
        <p:spPr bwMode="auto">
          <a:xfrm>
            <a:off x="490153" y="3730219"/>
            <a:ext cx="811106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7200">
                <a:solidFill>
                  <a:srgbClr val="FFFF99"/>
                </a:solidFill>
                <a:latin typeface="+mj-lt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rgbClr val="FFFF99"/>
                </a:solidFill>
                <a:latin typeface="Arial" charset="0"/>
              </a:defRPr>
            </a:lvl9pPr>
          </a:lstStyle>
          <a:p>
            <a:r>
              <a:rPr lang="en-US" sz="6000" kern="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Calorimetry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05A24-FE88-1B37-6F21-A6AE688FD9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3B395-B63F-4CB7-0692-A64546C69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675C1D7-9CBE-91D2-D51C-5AA80E1A30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171574" y="993651"/>
            <a:ext cx="6395724" cy="28346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0B03EA-0EF4-79D0-7152-78756893C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1826" y="3869506"/>
            <a:ext cx="7135221" cy="2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2154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1222D-8AA1-D221-B2C2-5C02F7CFB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872B4BF-EECF-A027-6A84-811481C91C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B8BE75-D605-565C-FE0B-1C2B24675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226E6CD3-1A89-D4F6-148A-9021C8EEA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9349" y="1138189"/>
            <a:ext cx="4124326" cy="182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7012432-0D70-6E81-4B7A-C6D226034E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2884113"/>
            <a:ext cx="4890932" cy="176796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321A046-AA8F-8068-A23E-BCAB5472CC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01608" y="3891856"/>
            <a:ext cx="4858570" cy="267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02263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88CB60-3963-DE33-AF9F-60A85D51FD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3F825A-AE47-347A-1AB0-3300EE7CB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083F0F-6D09-5784-4DEA-D3CC45DCE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1C49A11-F4A2-7DD4-9F05-67EF28EE67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1027" y="952466"/>
            <a:ext cx="4673994" cy="175976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2EF3F45-438E-1776-7AD7-2ECA8E36E8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335" y="2688922"/>
            <a:ext cx="3905250" cy="25018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AD46EC4-E89E-905A-F820-F6BB0D937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58024" y="3040740"/>
            <a:ext cx="4314641" cy="3634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5803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3CEC4-A742-9927-FB69-2C80F593B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68D174C-0CAE-441A-9CB9-B25903B33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5DA0E0-561E-DEEE-49E7-101AB210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9" name="Content Placeholder 3">
            <a:extLst>
              <a:ext uri="{FF2B5EF4-FFF2-40B4-BE49-F238E27FC236}">
                <a16:creationId xmlns:a16="http://schemas.microsoft.com/office/drawing/2014/main" id="{32C1767E-1BDB-A840-3C29-31678488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895599" y="1033414"/>
            <a:ext cx="4124326" cy="18279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D64217-6597-D5FE-21AF-7F3C06990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666" y="2861370"/>
            <a:ext cx="5372600" cy="190041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A1A9A4-A2EE-2F06-894A-B81E247C08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144" y="3899373"/>
            <a:ext cx="4638675" cy="2648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777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CDF3E-754D-C738-3BDA-EC93C3467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3FA93A-0E33-F256-CF32-C3EB8B5DD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899A13-DC9C-FD92-4D70-7FD2B8D96B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387F61-4F39-963D-A695-1AE232CFF3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0796" y="3067238"/>
            <a:ext cx="5329382" cy="348031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853B637-25D2-E8D1-3043-2D63A81C50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91" y="1048868"/>
            <a:ext cx="5360849" cy="2018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857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11AE72-ED5E-FEA9-155C-BDDF03A4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271BAC2-74AC-DBF0-6E9A-FFCEA46A5D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8CBA34-0B67-0F84-D060-A56DF471C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Example Data Analysis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95716F2-1F7C-1916-FE6D-F4EF3C6F0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1" y="1048868"/>
            <a:ext cx="5360849" cy="201837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78A28AF-02F5-DEA9-754B-F2D1D8CCF7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2849" y="1940701"/>
            <a:ext cx="5233459" cy="4408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5287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7C79B0-B384-1533-BACA-0EA95D408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2473B-F6C9-7A59-3DAB-7CBF32F68E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equipment cleaned if necessary to its storage areas</a:t>
            </a:r>
          </a:p>
          <a:p>
            <a:r>
              <a:rPr lang="en-US" dirty="0"/>
              <a:t>Return cardboard lid to supply bin</a:t>
            </a:r>
          </a:p>
          <a:p>
            <a:r>
              <a:rPr lang="en-US" dirty="0"/>
              <a:t>Discard the Styrofoam cups</a:t>
            </a:r>
          </a:p>
        </p:txBody>
      </p:sp>
    </p:spTree>
    <p:extLst>
      <p:ext uri="{BB962C8B-B14F-4D97-AF65-F5344CB8AC3E}">
        <p14:creationId xmlns:p14="http://schemas.microsoft.com/office/powerpoint/2010/main" val="3469914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C0286-47AD-54C9-04A3-607B80CEDA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956" y="161724"/>
            <a:ext cx="8421512" cy="830997"/>
          </a:xfrm>
        </p:spPr>
        <p:txBody>
          <a:bodyPr/>
          <a:lstStyle/>
          <a:p>
            <a:r>
              <a:rPr lang="en-US" dirty="0"/>
              <a:t>Introduction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5B2E-5542-F5D6-CEA6-30C230FF4E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532" y="992721"/>
                <a:ext cx="8387645" cy="5215465"/>
              </a:xfrm>
            </p:spPr>
            <p:txBody>
              <a:bodyPr/>
              <a:lstStyle/>
              <a:p>
                <a:r>
                  <a:rPr lang="en-US" sz="2200" b="1" dirty="0">
                    <a:solidFill>
                      <a:srgbClr val="00FF00"/>
                    </a:solidFill>
                  </a:rPr>
                  <a:t>Calorimetry</a:t>
                </a:r>
                <a:r>
                  <a:rPr lang="en-US" sz="2200" dirty="0"/>
                  <a:t> means the </a:t>
                </a:r>
                <a:r>
                  <a:rPr lang="en-US" sz="2200" dirty="0">
                    <a:solidFill>
                      <a:srgbClr val="FFFF00"/>
                    </a:solidFill>
                  </a:rPr>
                  <a:t>measurement</a:t>
                </a:r>
                <a:r>
                  <a:rPr lang="en-US" sz="2200" dirty="0"/>
                  <a:t> of </a:t>
                </a:r>
                <a:r>
                  <a:rPr lang="en-US" sz="2200" dirty="0">
                    <a:solidFill>
                      <a:srgbClr val="FFC000"/>
                    </a:solidFill>
                  </a:rPr>
                  <a:t>heat</a:t>
                </a:r>
                <a:r>
                  <a:rPr lang="en-US" sz="2200" dirty="0"/>
                  <a:t>. This measurement is of </a:t>
                </a:r>
                <a:r>
                  <a:rPr lang="en-US" sz="2200" dirty="0">
                    <a:solidFill>
                      <a:srgbClr val="FFC000"/>
                    </a:solidFill>
                  </a:rPr>
                  <a:t>heat energy </a:t>
                </a:r>
                <a:r>
                  <a:rPr lang="en-US" sz="2200" dirty="0"/>
                  <a:t>either </a:t>
                </a:r>
                <a:r>
                  <a:rPr lang="en-US" sz="2200" dirty="0">
                    <a:solidFill>
                      <a:srgbClr val="FFFF00"/>
                    </a:solidFill>
                  </a:rPr>
                  <a:t>given off </a:t>
                </a:r>
                <a:r>
                  <a:rPr lang="en-US" sz="2200" dirty="0"/>
                  <a:t>(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exothermic</a:t>
                </a:r>
                <a:r>
                  <a:rPr lang="en-US" sz="2200" dirty="0"/>
                  <a:t>) or </a:t>
                </a:r>
                <a:r>
                  <a:rPr lang="en-US" sz="2200" dirty="0">
                    <a:solidFill>
                      <a:srgbClr val="FFFF00"/>
                    </a:solidFill>
                  </a:rPr>
                  <a:t>absorbed</a:t>
                </a:r>
                <a:r>
                  <a:rPr lang="en-US" sz="2200" dirty="0"/>
                  <a:t> (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endothermic</a:t>
                </a:r>
                <a:r>
                  <a:rPr lang="en-US" sz="2200" dirty="0"/>
                  <a:t>) by the </a:t>
                </a:r>
                <a:r>
                  <a:rPr lang="en-US" sz="2200" dirty="0">
                    <a:solidFill>
                      <a:srgbClr val="FFFF00"/>
                    </a:solidFill>
                  </a:rPr>
                  <a:t>system</a:t>
                </a:r>
                <a:r>
                  <a:rPr lang="en-US" sz="2200" dirty="0"/>
                  <a:t> from the </a:t>
                </a:r>
                <a:r>
                  <a:rPr lang="en-US" sz="2200" dirty="0">
                    <a:solidFill>
                      <a:srgbClr val="FFFF00"/>
                    </a:solidFill>
                  </a:rPr>
                  <a:t>surroundings</a:t>
                </a:r>
              </a:p>
              <a:p>
                <a:r>
                  <a:rPr lang="en-US" sz="2200" dirty="0"/>
                  <a:t>Heat is measured by </a:t>
                </a:r>
                <a:r>
                  <a:rPr lang="en-US" sz="2200" b="1" dirty="0">
                    <a:solidFill>
                      <a:srgbClr val="00FF00"/>
                    </a:solidFill>
                  </a:rPr>
                  <a:t>temperature</a:t>
                </a:r>
                <a:r>
                  <a:rPr lang="en-US" sz="2200" dirty="0"/>
                  <a:t> changes with a </a:t>
                </a:r>
                <a:r>
                  <a:rPr lang="en-US" sz="2200" dirty="0">
                    <a:solidFill>
                      <a:schemeClr val="accent1">
                        <a:lumMod val="60000"/>
                        <a:lumOff val="40000"/>
                      </a:schemeClr>
                    </a:solidFill>
                  </a:rPr>
                  <a:t>thermometer </a:t>
                </a:r>
                <a:r>
                  <a:rPr lang="en-US" sz="2200" dirty="0"/>
                  <a:t>and utilizes the </a:t>
                </a:r>
                <a:r>
                  <a:rPr lang="en-US" sz="2200" dirty="0">
                    <a:solidFill>
                      <a:srgbClr val="FFC000"/>
                    </a:solidFill>
                  </a:rPr>
                  <a:t>specific heat capacity </a:t>
                </a:r>
                <a:r>
                  <a:rPr lang="en-US" sz="2200" dirty="0"/>
                  <a:t>equation: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 ×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× ∆</m:t>
                      </m:r>
                      <m:r>
                        <a:rPr 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𝑇</m:t>
                      </m:r>
                    </m:oMath>
                  </m:oMathPara>
                </a14:m>
                <a:endParaRPr lang="en-US" dirty="0">
                  <a:solidFill>
                    <a:srgbClr val="FFFF00"/>
                  </a:solidFill>
                </a:endParaRP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2BC5B2E-5542-F5D6-CEA6-30C230FF4E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532" y="992721"/>
                <a:ext cx="8387645" cy="5215465"/>
              </a:xfrm>
              <a:blipFill>
                <a:blip r:embed="rId3"/>
                <a:stretch>
                  <a:fillRect l="-945" t="-8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10F2F33-5C29-A2FD-4FFA-55D8642600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1460584"/>
              </p:ext>
            </p:extLst>
          </p:nvPr>
        </p:nvGraphicFramePr>
        <p:xfrm>
          <a:off x="762001" y="4102100"/>
          <a:ext cx="8020752" cy="2191704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95351">
                  <a:extLst>
                    <a:ext uri="{9D8B030D-6E8A-4147-A177-3AD203B41FA5}">
                      <a16:colId xmlns:a16="http://schemas.microsoft.com/office/drawing/2014/main" val="872194219"/>
                    </a:ext>
                  </a:extLst>
                </a:gridCol>
                <a:gridCol w="5810250">
                  <a:extLst>
                    <a:ext uri="{9D8B030D-6E8A-4147-A177-3AD203B41FA5}">
                      <a16:colId xmlns:a16="http://schemas.microsoft.com/office/drawing/2014/main" val="1404934971"/>
                    </a:ext>
                  </a:extLst>
                </a:gridCol>
                <a:gridCol w="1315151">
                  <a:extLst>
                    <a:ext uri="{9D8B030D-6E8A-4147-A177-3AD203B41FA5}">
                      <a16:colId xmlns:a16="http://schemas.microsoft.com/office/drawing/2014/main" val="1189543686"/>
                    </a:ext>
                  </a:extLst>
                </a:gridCol>
              </a:tblGrid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/>
                        <a:t>Symbol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Meaning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Units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4351124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q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energy as/in the form of heat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 or </a:t>
                      </a:r>
                      <a:r>
                        <a:rPr lang="en-US" sz="1600" dirty="0" err="1"/>
                        <a:t>cal</a:t>
                      </a:r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5948867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mass of the substance in the system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519985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specific heat capacity of substance: this is a physical property determined by scientists doing experiments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J / (g °C)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0444092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algn="ctr"/>
                      <a:r>
                        <a:rPr lang="en-US" sz="1600" b="1" i="1" dirty="0">
                          <a:latin typeface="Symbol" panose="05050102010706020507" pitchFamily="18" charset="2"/>
                        </a:rPr>
                        <a:t>D</a:t>
                      </a:r>
                      <a:r>
                        <a:rPr lang="en-US" sz="1600" b="1" i="1" dirty="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change in temperature in °C: this is the final temperature minus the initial temperature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/>
                        <a:t>°C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49146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929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16BD6-F4FE-A7D4-2A37-C4EA7D32A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38B19F-006B-7531-DD27-28B722C1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Part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E4572-3706-EF53-95DE-248E030B0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When a solid is dissolved in a liquid (solvent), there can be an energy change related to the molecules of the solid interacting with the molecules of the solvent.</a:t>
            </a:r>
          </a:p>
          <a:p>
            <a:r>
              <a:rPr lang="en-US" sz="2000" dirty="0"/>
              <a:t>When heat is </a:t>
            </a:r>
            <a:r>
              <a:rPr lang="en-US" sz="2000" dirty="0">
                <a:solidFill>
                  <a:srgbClr val="FFC000"/>
                </a:solidFill>
              </a:rPr>
              <a:t>released</a:t>
            </a:r>
            <a:r>
              <a:rPr lang="en-US" sz="2000" dirty="0"/>
              <a:t> in dissolving, reaction is </a:t>
            </a:r>
            <a:r>
              <a:rPr lang="en-US" sz="2000" dirty="0">
                <a:solidFill>
                  <a:srgbClr val="00FF00"/>
                </a:solidFill>
              </a:rPr>
              <a:t>exothermic</a:t>
            </a:r>
          </a:p>
          <a:p>
            <a:r>
              <a:rPr lang="en-US" sz="2000" dirty="0"/>
              <a:t>When heat is </a:t>
            </a:r>
            <a:r>
              <a:rPr lang="en-US" sz="2000" dirty="0">
                <a:solidFill>
                  <a:srgbClr val="FFC000"/>
                </a:solidFill>
              </a:rPr>
              <a:t>absorbed</a:t>
            </a:r>
            <a:r>
              <a:rPr lang="en-US" sz="2000" dirty="0"/>
              <a:t> in dissolving, reaction is </a:t>
            </a:r>
            <a:r>
              <a:rPr lang="en-US" sz="2000" dirty="0">
                <a:solidFill>
                  <a:srgbClr val="00FF00"/>
                </a:solidFill>
              </a:rPr>
              <a:t>endothermic</a:t>
            </a:r>
          </a:p>
          <a:p>
            <a:endParaRPr lang="en-US" sz="2000" dirty="0">
              <a:solidFill>
                <a:srgbClr val="00FF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FD7ACF-1DAA-1C8F-4406-E2B209883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343" y="3243074"/>
            <a:ext cx="3429479" cy="2695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6380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02C42-207C-7032-238C-42601ECDA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1CEEBC-084D-F9C6-7F63-E137533E4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Part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7A4C98-6A50-BE2E-1D6F-A1E7AF3B54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8177" y="1278747"/>
            <a:ext cx="8387645" cy="5215465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Objects with different temperatures in contact with each other, heat from the warmer object transfers to the cooler object until both reach same temperature.</a:t>
            </a:r>
          </a:p>
          <a:p>
            <a:r>
              <a:rPr lang="en-US" dirty="0"/>
              <a:t>Since energy is conserved, if H</a:t>
            </a:r>
            <a:r>
              <a:rPr lang="en-US" baseline="-25000" dirty="0"/>
              <a:t>2</a:t>
            </a:r>
            <a:r>
              <a:rPr lang="en-US" dirty="0"/>
              <a:t>O as ice is put in contact with H</a:t>
            </a:r>
            <a:r>
              <a:rPr lang="en-US" baseline="-25000" dirty="0"/>
              <a:t>2</a:t>
            </a:r>
            <a:r>
              <a:rPr lang="en-US" dirty="0"/>
              <a:t>O as water, it should be possible to measure temperature changes in the water as ice melts to see if this law is observed</a:t>
            </a:r>
          </a:p>
        </p:txBody>
      </p:sp>
    </p:spTree>
    <p:extLst>
      <p:ext uri="{BB962C8B-B14F-4D97-AF65-F5344CB8AC3E}">
        <p14:creationId xmlns:p14="http://schemas.microsoft.com/office/powerpoint/2010/main" val="1122498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3C777-AC05-5132-FF2B-F5A02DA50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80A77-3A72-788B-6A53-1E27D08AE2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Equipment You Will Use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E4CFF28-6D07-8DDD-C351-BB6429E38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0001" y="923925"/>
            <a:ext cx="1801093" cy="273022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15F6F0-80E9-B0E5-1B4D-988B111004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4672" y="950906"/>
            <a:ext cx="1366556" cy="2730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F71E7FF-0480-4921-12D6-8DDFA651B6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9231" y="3870805"/>
            <a:ext cx="3143250" cy="237843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39248C3-DF5D-E07C-6053-F54D30D9E9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666" y="950906"/>
            <a:ext cx="685166" cy="5619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144BA4-9B2A-B1A8-193D-AC5B65198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93279" y="1350956"/>
            <a:ext cx="2668639" cy="3501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CA485D2-CB0A-E83E-F2DC-37F56128AA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43039" y="3651876"/>
            <a:ext cx="830997" cy="3469411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1E5A2D-BF34-34BB-F625-3C0902312E7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31365" y="1061999"/>
            <a:ext cx="1592129" cy="3765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37087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D0D09-83DA-63AC-E206-8A919790A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6394688-0D3B-B6A6-8E1C-AC94EFC2EB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603779" y="1495936"/>
            <a:ext cx="5582429" cy="40486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60BF67-BCE6-0437-8B85-0A21445CD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22984"/>
            <a:ext cx="8421512" cy="830997"/>
          </a:xfrm>
        </p:spPr>
        <p:txBody>
          <a:bodyPr/>
          <a:lstStyle/>
          <a:p>
            <a:r>
              <a:rPr lang="en-US" dirty="0"/>
              <a:t>Consumables</a:t>
            </a:r>
          </a:p>
        </p:txBody>
      </p:sp>
    </p:spTree>
    <p:extLst>
      <p:ext uri="{BB962C8B-B14F-4D97-AF65-F5344CB8AC3E}">
        <p14:creationId xmlns:p14="http://schemas.microsoft.com/office/powerpoint/2010/main" val="3637448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1BA83F-7B22-8A01-2FE3-CCC1C22CD1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BB132-4F9B-3FA6-3604-1ACDFE9F42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Procedure: Part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B68387-E25A-7C7C-241B-25887E4EAB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 the calorimetry setup with the foam cups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the mass of the cups ONLY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45.0 to 55.0 mL DI water to grad cylinder &amp; pour into cups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temperature to nearest 0.1°C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On glassine paper, scoop out 4.8-5.2 g citric acid without causing excessive waste. Tighten the reagent lid after.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Add citric acid carefully but quickly to the calorimeter with water and place lid on setup;  VERY CAREFULLY with lid closed stir the solution until solid dissolves</a:t>
            </a:r>
          </a:p>
        </p:txBody>
      </p:sp>
    </p:spTree>
    <p:extLst>
      <p:ext uri="{BB962C8B-B14F-4D97-AF65-F5344CB8AC3E}">
        <p14:creationId xmlns:p14="http://schemas.microsoft.com/office/powerpoint/2010/main" val="39526548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E76F0-2D53-4300-A908-9F9463DED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E01FF-C903-01E0-1A6D-89E351ADB9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Procedure: Part 1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DC39F1-11FE-9FF2-D37B-6CD0BA57B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Record temperature to nearest 0.1°C after it stabilizes (it might go up or down)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Remove the cardboard lid. Record the mass of the calorimeter setup: cups + solution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Empty the solution into a beaker (for waste) then rinse and dry the inner cup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Switch the inner cup with outer cup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 Repeat steps 3-8 with sodium carbonate (Na</a:t>
            </a:r>
            <a:r>
              <a:rPr lang="en-US" sz="2200" baseline="-25000" dirty="0"/>
              <a:t>2</a:t>
            </a:r>
            <a:r>
              <a:rPr lang="en-US" sz="2200" dirty="0"/>
              <a:t>CO</a:t>
            </a:r>
            <a:r>
              <a:rPr lang="en-US" sz="2200" baseline="-25000" dirty="0"/>
              <a:t>3</a:t>
            </a:r>
            <a:r>
              <a:rPr lang="en-US" sz="2200" dirty="0"/>
              <a:t>)</a:t>
            </a:r>
          </a:p>
          <a:p>
            <a:pPr marL="457200" indent="-457200">
              <a:buFont typeface="+mj-lt"/>
              <a:buAutoNum type="arabicPeriod" startAt="7"/>
            </a:pPr>
            <a:r>
              <a:rPr lang="en-US" sz="2200" dirty="0"/>
              <a:t> Pour out the waste into the beaker, discard the solution into the sink</a:t>
            </a:r>
          </a:p>
        </p:txBody>
      </p:sp>
    </p:spTree>
    <p:extLst>
      <p:ext uri="{BB962C8B-B14F-4D97-AF65-F5344CB8AC3E}">
        <p14:creationId xmlns:p14="http://schemas.microsoft.com/office/powerpoint/2010/main" val="13161571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BA03F-EFDC-3D95-6C98-4A0C8B15D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E63B8-D7E0-2891-E843-B928257E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8666" y="183025"/>
            <a:ext cx="8421512" cy="769441"/>
          </a:xfrm>
        </p:spPr>
        <p:txBody>
          <a:bodyPr/>
          <a:lstStyle/>
          <a:p>
            <a:r>
              <a:rPr lang="en-US" sz="4400" dirty="0"/>
              <a:t>Procedure: Part 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753B7-BE6A-85CA-FE4B-027C6E200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533" y="952466"/>
            <a:ext cx="8387645" cy="5595089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Construct the calorimetry setup with the foam cups and add 45.0-55.0 mL DI water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Measure the mass of calorimeter with water without lid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temperature to nearest 0.1°C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Transfer 2-3 cubes ice to calorimeter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Place lid and stir carefully with thermometer until ice melts. Record the final temperature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Record mass of calorimeter with contents (not lid)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610135"/>
      </p:ext>
    </p:extLst>
  </p:cSld>
  <p:clrMapOvr>
    <a:masterClrMapping/>
  </p:clrMapOvr>
</p:sld>
</file>

<file path=ppt/theme/theme1.xml><?xml version="1.0" encoding="utf-8"?>
<a:theme xmlns:a="http://schemas.openxmlformats.org/drawingml/2006/main" name="Light-on-dark-standard-presentation">
  <a:themeElements>
    <a:clrScheme name="4_LightOnD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4_LightOnDark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1600" dirty="0" smtClean="0">
            <a:solidFill>
              <a:schemeClr val="bg1"/>
            </a:solidFill>
          </a:defRPr>
        </a:defPPr>
      </a:lstStyle>
    </a:txDef>
  </a:objectDefaults>
  <a:extraClrSchemeLst>
    <a:extraClrScheme>
      <a:clrScheme name="4_LightOnD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4_LightOnDark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4_LightOnDark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32037</TotalTime>
  <Words>546</Words>
  <Application>Microsoft Office PowerPoint</Application>
  <PresentationFormat>On-screen Show (4:3)</PresentationFormat>
  <Paragraphs>67</Paragraphs>
  <Slides>16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Arial</vt:lpstr>
      <vt:lpstr>Cambria</vt:lpstr>
      <vt:lpstr>Cambria Math</vt:lpstr>
      <vt:lpstr>Courier New</vt:lpstr>
      <vt:lpstr>Symbol</vt:lpstr>
      <vt:lpstr>Tahoma</vt:lpstr>
      <vt:lpstr>Times New Roman</vt:lpstr>
      <vt:lpstr>Verdana</vt:lpstr>
      <vt:lpstr>Wingdings</vt:lpstr>
      <vt:lpstr>Light-on-dark-standard-presentation</vt:lpstr>
      <vt:lpstr>Introductory General Chemistry</vt:lpstr>
      <vt:lpstr>Introduction</vt:lpstr>
      <vt:lpstr>Background: Part 1</vt:lpstr>
      <vt:lpstr>Background: Part 2</vt:lpstr>
      <vt:lpstr>Equipment You Will Use</vt:lpstr>
      <vt:lpstr>Consumables</vt:lpstr>
      <vt:lpstr>Procedure: Part 1</vt:lpstr>
      <vt:lpstr>Procedure: Part 1</vt:lpstr>
      <vt:lpstr>Procedure: Part 2</vt:lpstr>
      <vt:lpstr>Example Data Analysis</vt:lpstr>
      <vt:lpstr>Example Data Analysis</vt:lpstr>
      <vt:lpstr>Example Data Analysis</vt:lpstr>
      <vt:lpstr>Example Data Analysis</vt:lpstr>
      <vt:lpstr>Example Data Analysis</vt:lpstr>
      <vt:lpstr>Example Data Analysis</vt:lpstr>
      <vt:lpstr>Clean Up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 M Halloran</dc:creator>
  <cp:lastModifiedBy>sm h</cp:lastModifiedBy>
  <cp:revision>1055</cp:revision>
  <cp:lastPrinted>2016-03-14T04:22:58Z</cp:lastPrinted>
  <dcterms:created xsi:type="dcterms:W3CDTF">2005-12-08T13:54:14Z</dcterms:created>
  <dcterms:modified xsi:type="dcterms:W3CDTF">2025-10-04T23:24:44Z</dcterms:modified>
</cp:coreProperties>
</file>