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29" d="100"/>
          <a:sy n="129" d="100"/>
        </p:scale>
        <p:origin x="306" y="12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56BC4EA-F107-C561-BA09-FE518D316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384464"/>
            <a:ext cx="8387645" cy="6163091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The only items you should have at your seat at start of examination are:</a:t>
            </a:r>
          </a:p>
          <a:p>
            <a:r>
              <a:rPr lang="en-US" dirty="0"/>
              <a:t>An approved calculator (not a “smart” device)</a:t>
            </a:r>
          </a:p>
          <a:p>
            <a:r>
              <a:rPr lang="en-US" dirty="0"/>
              <a:t>The Scantron 95677 form for marking answers</a:t>
            </a:r>
          </a:p>
          <a:p>
            <a:r>
              <a:rPr lang="en-US" dirty="0"/>
              <a:t>A No. 2 pencil and eraser to make erasures in case you make mistakes</a:t>
            </a:r>
            <a:endParaRPr lang="en-US" sz="2400" dirty="0"/>
          </a:p>
          <a:p>
            <a:pPr marL="0" indent="0">
              <a:spcBef>
                <a:spcPts val="1800"/>
              </a:spcBef>
              <a:buNone/>
            </a:pPr>
            <a:r>
              <a:rPr lang="en-US" sz="2000" dirty="0"/>
              <a:t>What is provided for you:</a:t>
            </a:r>
          </a:p>
          <a:p>
            <a:r>
              <a:rPr lang="en-US" dirty="0"/>
              <a:t>The exam on 3 pages—double-sided. The last page is a blank sheet for scratch calculation</a:t>
            </a:r>
          </a:p>
          <a:p>
            <a:r>
              <a:rPr lang="en-US" dirty="0"/>
              <a:t>You keep the exam questions (key will be posted)</a:t>
            </a:r>
          </a:p>
          <a:p>
            <a:r>
              <a:rPr lang="en-US" dirty="0"/>
              <a:t>The Green and Yellow reference sheets</a:t>
            </a:r>
            <a:br>
              <a:rPr lang="en-US" dirty="0"/>
            </a:br>
            <a:r>
              <a:rPr lang="en-US" dirty="0"/>
              <a:t>(please return these after the exam)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solidFill>
                  <a:srgbClr val="FFC000"/>
                </a:solidFill>
              </a:rPr>
              <a:t>Do NOT have a smart phone/device at all in your hands or in view. It is a violation of College rules &amp; policies.</a:t>
            </a:r>
          </a:p>
        </p:txBody>
      </p:sp>
    </p:spTree>
    <p:extLst>
      <p:ext uri="{BB962C8B-B14F-4D97-AF65-F5344CB8AC3E}">
        <p14:creationId xmlns:p14="http://schemas.microsoft.com/office/powerpoint/2010/main" val="3193773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BA1B1-A402-DEDA-357A-B9C93A4D3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5AD04C-8817-12F3-B45E-08EEB3F6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885383"/>
            <a:ext cx="4344007" cy="36621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Mark the version written on your Name area AND that you fill in the oval (red arrow) of your Version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 careful of </a:t>
            </a:r>
            <a:r>
              <a:rPr lang="en-US" sz="2000"/>
              <a:t>multiple choice</a:t>
            </a:r>
            <a:br>
              <a:rPr lang="en-US" sz="2000"/>
            </a:br>
            <a:r>
              <a:rPr lang="en-US" sz="2000"/>
              <a:t>(</a:t>
            </a:r>
            <a:r>
              <a:rPr lang="en-US" sz="2000" dirty="0"/>
              <a:t>4 or 5 choices) and the True/False questions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Best wishes for your success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A4256-57CA-2CA3-4917-7AF5E2C4E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1590" y="4089223"/>
            <a:ext cx="2571131" cy="25326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09C6F5-3DDE-6BB0-E65F-61523683F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912" y="2885383"/>
            <a:ext cx="3366584" cy="208896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3CA8D2-0AE6-45AF-D299-79027DF70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130" y="230527"/>
            <a:ext cx="5407337" cy="25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912004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27943</TotalTime>
  <Words>170</Words>
  <Application>Microsoft Office PowerPoint</Application>
  <PresentationFormat>On-screen Show (4:3)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Courier New</vt:lpstr>
      <vt:lpstr>Times New Roman</vt:lpstr>
      <vt:lpstr>Verdana</vt:lpstr>
      <vt:lpstr>Wingdings</vt:lpstr>
      <vt:lpstr>Light-on-dark-standard-presentation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1000</cp:revision>
  <cp:lastPrinted>2016-03-14T04:22:58Z</cp:lastPrinted>
  <dcterms:created xsi:type="dcterms:W3CDTF">2005-12-08T13:54:14Z</dcterms:created>
  <dcterms:modified xsi:type="dcterms:W3CDTF">2025-10-07T20:31:48Z</dcterms:modified>
</cp:coreProperties>
</file>