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"/>
  </p:notesMasterIdLst>
  <p:sldIdLst>
    <p:sldId id="608" r:id="rId2"/>
    <p:sldId id="609" r:id="rId3"/>
    <p:sldId id="610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FF99FF"/>
    <a:srgbClr val="FFFFCC"/>
    <a:srgbClr val="339933"/>
    <a:srgbClr val="CCFFFF"/>
    <a:srgbClr val="FFFF99"/>
    <a:srgbClr val="99FFCC"/>
    <a:srgbClr val="99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38" d="100"/>
          <a:sy n="138" d="100"/>
        </p:scale>
        <p:origin x="456" y="12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0F690-2501-A2E3-4615-A441199F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785" y="6182430"/>
            <a:ext cx="44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 baseline="0">
                <a:solidFill>
                  <a:schemeClr val="bg1"/>
                </a:solidFill>
              </a:defRPr>
            </a:lvl1pPr>
          </a:lstStyle>
          <a:p>
            <a:fld id="{27BBEE6F-F056-4BF1-9D74-E3CD8062A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C20A-A755-F399-7BEC-7EEA48AA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11388"/>
            <a:ext cx="8421512" cy="830997"/>
          </a:xfrm>
        </p:spPr>
        <p:txBody>
          <a:bodyPr/>
          <a:lstStyle/>
          <a:p>
            <a:r>
              <a:rPr lang="en-US" dirty="0"/>
              <a:t>Exam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F7CA-487C-29F6-597A-00732975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110418"/>
            <a:ext cx="8387645" cy="5215465"/>
          </a:xfrm>
        </p:spPr>
        <p:txBody>
          <a:bodyPr/>
          <a:lstStyle/>
          <a:p>
            <a:r>
              <a:rPr lang="en-US" sz="2000" dirty="0"/>
              <a:t>Multiple-choice</a:t>
            </a:r>
          </a:p>
          <a:p>
            <a:r>
              <a:rPr lang="en-US" sz="2000" dirty="0"/>
              <a:t>25 or 30 questions (probably 30)</a:t>
            </a:r>
          </a:p>
          <a:p>
            <a:r>
              <a:rPr lang="en-US" sz="2000" dirty="0"/>
              <a:t>About 75 minutes</a:t>
            </a:r>
          </a:p>
          <a:p>
            <a:pPr lvl="1"/>
            <a:r>
              <a:rPr lang="en-US" sz="1800" dirty="0"/>
              <a:t>2.5-3 minutes per question (some easy, some difficult)</a:t>
            </a:r>
          </a:p>
          <a:p>
            <a:r>
              <a:rPr lang="en-US" sz="2000" dirty="0"/>
              <a:t>Three versions (shuffled questions) A, B, C</a:t>
            </a:r>
          </a:p>
          <a:p>
            <a:pPr lvl="1"/>
            <a:r>
              <a:rPr lang="en-US" sz="1800" dirty="0"/>
              <a:t>Record your version on your form</a:t>
            </a:r>
          </a:p>
          <a:p>
            <a:r>
              <a:rPr lang="en-US" sz="2000" dirty="0"/>
              <a:t>Scantron 95677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student ID</a:t>
            </a:r>
          </a:p>
          <a:p>
            <a:pPr lvl="1"/>
            <a:r>
              <a:rPr lang="en-US" sz="1800" dirty="0"/>
              <a:t>version: A, B, or C</a:t>
            </a:r>
          </a:p>
          <a:p>
            <a:r>
              <a:rPr lang="en-US" sz="2000" dirty="0"/>
              <a:t>No phones or other devices except approved calculator in hand. </a:t>
            </a:r>
            <a:r>
              <a:rPr lang="en-US" sz="2000" b="1" dirty="0">
                <a:solidFill>
                  <a:srgbClr val="FFFF00"/>
                </a:solidFill>
              </a:rPr>
              <a:t>Zero on exam otherwise</a:t>
            </a:r>
          </a:p>
          <a:p>
            <a:r>
              <a:rPr lang="en-US" sz="2000" dirty="0"/>
              <a:t>For 75 min (5:00-6:15 pm), no going outside room</a:t>
            </a:r>
          </a:p>
          <a:p>
            <a:pPr marL="0" indent="0">
              <a:buNone/>
            </a:pPr>
            <a:r>
              <a:rPr lang="en-US" sz="2800" b="1" dirty="0"/>
              <a:t>I will wander around room during exam</a:t>
            </a:r>
            <a:endParaRPr lang="en-US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5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3AE3DC-7B83-9BBB-DB3D-BC4EF0B1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87" y="433136"/>
            <a:ext cx="4861651" cy="6272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992CA-0414-A0D7-7ECC-D6B120CFEA96}"/>
              </a:ext>
            </a:extLst>
          </p:cNvPr>
          <p:cNvSpPr txBox="1"/>
          <p:nvPr/>
        </p:nvSpPr>
        <p:spPr>
          <a:xfrm>
            <a:off x="240632" y="1644316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Scantron 95677</a:t>
            </a:r>
          </a:p>
        </p:txBody>
      </p:sp>
    </p:spTree>
    <p:extLst>
      <p:ext uri="{BB962C8B-B14F-4D97-AF65-F5344CB8AC3E}">
        <p14:creationId xmlns:p14="http://schemas.microsoft.com/office/powerpoint/2010/main" val="331298685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33043</TotalTime>
  <Words>101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Exam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1054</cp:revision>
  <cp:lastPrinted>2016-03-14T04:22:58Z</cp:lastPrinted>
  <dcterms:created xsi:type="dcterms:W3CDTF">2005-12-08T13:54:14Z</dcterms:created>
  <dcterms:modified xsi:type="dcterms:W3CDTF">2025-08-28T19:20:08Z</dcterms:modified>
</cp:coreProperties>
</file>