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3"/>
  </p:notesMasterIdLst>
  <p:sldIdLst>
    <p:sldId id="608" r:id="rId2"/>
    <p:sldId id="796" r:id="rId3"/>
    <p:sldId id="818" r:id="rId4"/>
    <p:sldId id="732" r:id="rId5"/>
    <p:sldId id="733" r:id="rId6"/>
    <p:sldId id="716" r:id="rId7"/>
    <p:sldId id="717" r:id="rId8"/>
    <p:sldId id="718" r:id="rId9"/>
    <p:sldId id="719" r:id="rId10"/>
    <p:sldId id="720" r:id="rId11"/>
    <p:sldId id="706" r:id="rId12"/>
    <p:sldId id="765" r:id="rId13"/>
    <p:sldId id="768" r:id="rId14"/>
    <p:sldId id="769" r:id="rId15"/>
    <p:sldId id="791" r:id="rId16"/>
    <p:sldId id="789" r:id="rId17"/>
    <p:sldId id="790" r:id="rId18"/>
    <p:sldId id="783" r:id="rId19"/>
    <p:sldId id="729" r:id="rId20"/>
    <p:sldId id="757" r:id="rId21"/>
    <p:sldId id="758"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2" autoAdjust="0"/>
    <p:restoredTop sz="94620" autoAdjust="0"/>
  </p:normalViewPr>
  <p:slideViewPr>
    <p:cSldViewPr snapToGrid="0">
      <p:cViewPr varScale="1">
        <p:scale>
          <a:sx n="140" d="100"/>
          <a:sy n="140" d="100"/>
        </p:scale>
        <p:origin x="618" y="13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Scientific Method</a:t>
            </a:r>
          </a:p>
          <a:p>
            <a:r>
              <a:rPr lang="en-US" sz="2800" dirty="0"/>
              <a:t>Atomic Theory</a:t>
            </a:r>
          </a:p>
          <a:p>
            <a:r>
              <a:rPr lang="en-US" sz="2800" dirty="0"/>
              <a:t>Subatomic Structure: protons, electrons, neutrons</a:t>
            </a:r>
          </a:p>
          <a:p>
            <a:r>
              <a:rPr lang="en-US" sz="2800" dirty="0"/>
              <a:t>Atomic Properties</a:t>
            </a:r>
          </a:p>
          <a:p>
            <a:r>
              <a:rPr lang="en-US" sz="2800" dirty="0"/>
              <a:t>Patterns of matter: Periodic Table</a:t>
            </a:r>
          </a:p>
          <a:p>
            <a:r>
              <a:rPr lang="en-US" sz="2800" dirty="0"/>
              <a:t>Electric properties of atoms: ions</a:t>
            </a:r>
          </a:p>
          <a:p>
            <a:r>
              <a:rPr lang="en-US" sz="2800" dirty="0"/>
              <a:t>Neutrons and isotopes</a:t>
            </a:r>
          </a:p>
          <a:p>
            <a:r>
              <a:rPr lang="en-US" sz="2800" dirty="0"/>
              <a:t>Atomic mass: weight average of atoms</a:t>
            </a:r>
          </a:p>
          <a:p>
            <a:r>
              <a:rPr lang="en-US" sz="2800" dirty="0"/>
              <a:t>Review</a:t>
            </a:r>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27647</TotalTime>
  <Words>1870</Words>
  <Application>Microsoft Office PowerPoint</Application>
  <PresentationFormat>On-screen Show (4:3)</PresentationFormat>
  <Paragraphs>185</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Cambria</vt:lpstr>
      <vt:lpstr>Courier New</vt:lpstr>
      <vt:lpstr>Script MT Bold</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Periodic Table of Elements</vt:lpstr>
      <vt:lpstr>Shells of Electrons &amp; Periodic Table</vt:lpstr>
      <vt:lpstr>Empirical Formula from Percent Composition</vt:lpstr>
      <vt:lpstr>Empirical Formula from Percent Composition</vt:lpstr>
      <vt:lpstr>Empirical Formula from Percent Composition</vt:lpstr>
      <vt:lpstr>Balancing Mass &amp; Charge</vt:lpstr>
      <vt:lpstr>Atomic Weight Explained</vt:lpstr>
      <vt:lpstr>Ions</vt:lpstr>
      <vt:lpstr>The Molecule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977</cp:revision>
  <cp:lastPrinted>2016-03-14T04:22:58Z</cp:lastPrinted>
  <dcterms:created xsi:type="dcterms:W3CDTF">2005-12-08T13:54:14Z</dcterms:created>
  <dcterms:modified xsi:type="dcterms:W3CDTF">2025-08-05T05:08:11Z</dcterms:modified>
</cp:coreProperties>
</file>