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5" d="100"/>
          <a:sy n="125" d="100"/>
        </p:scale>
        <p:origin x="114" y="450"/>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Visible Light in the EM Spectrum</a:t>
            </a:r>
          </a:p>
          <a:p>
            <a:r>
              <a:rPr lang="en-US" sz="2800" dirty="0"/>
              <a:t>Light Energy and Electrons: Orbiting Particles</a:t>
            </a:r>
          </a:p>
          <a:p>
            <a:r>
              <a:rPr lang="en-US" sz="2800" dirty="0"/>
              <a:t>Quantum Mechanics Describing Electrons</a:t>
            </a:r>
          </a:p>
          <a:p>
            <a:r>
              <a:rPr lang="en-US" sz="2800" dirty="0"/>
              <a:t>Valence &amp; Core Electrons: Shells &amp; Subshells</a:t>
            </a:r>
          </a:p>
          <a:p>
            <a:r>
              <a:rPr lang="en-US" sz="2800" dirty="0"/>
              <a:t>Configurations of Electrons Explaining Periodic Table Patterns</a:t>
            </a:r>
          </a:p>
          <a:p>
            <a:r>
              <a:rPr lang="en-US" sz="2800" dirty="0"/>
              <a:t>Atomic Size, Ionization Energy, Metallic and Nonmetallic Elements</a:t>
            </a:r>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27662</TotalTime>
  <Words>6737</Words>
  <Application>Microsoft Office PowerPoint</Application>
  <PresentationFormat>On-screen Show (4:3)</PresentationFormat>
  <Paragraphs>840</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977</cp:revision>
  <cp:lastPrinted>2016-03-14T04:22:58Z</cp:lastPrinted>
  <dcterms:created xsi:type="dcterms:W3CDTF">2005-12-08T13:54:14Z</dcterms:created>
  <dcterms:modified xsi:type="dcterms:W3CDTF">2025-08-05T14:15:20Z</dcterms:modified>
</cp:coreProperties>
</file>