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22" d="100"/>
          <a:sy n="122" d="100"/>
        </p:scale>
        <p:origin x="102" y="516"/>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Discovery of Radioactivity</a:t>
            </a:r>
          </a:p>
          <a:p>
            <a:r>
              <a:rPr lang="en-US" sz="2800" dirty="0"/>
              <a:t>Radioactivity Types: Alpha, Beta, Gamma</a:t>
            </a:r>
          </a:p>
          <a:p>
            <a:r>
              <a:rPr lang="en-US" sz="2800" dirty="0"/>
              <a:t>Half-Life in Radioactivity</a:t>
            </a:r>
          </a:p>
          <a:p>
            <a:r>
              <a:rPr lang="en-US" sz="2800" dirty="0"/>
              <a:t>Nuclear Chemistry: Purposeful Use of Radioactivity</a:t>
            </a:r>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27671</TotalTime>
  <Words>6716</Words>
  <Application>Microsoft Office PowerPoint</Application>
  <PresentationFormat>On-screen Show (4:3)</PresentationFormat>
  <Paragraphs>838</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982</cp:revision>
  <cp:lastPrinted>2016-03-14T04:22:58Z</cp:lastPrinted>
  <dcterms:created xsi:type="dcterms:W3CDTF">2005-12-08T13:54:14Z</dcterms:created>
  <dcterms:modified xsi:type="dcterms:W3CDTF">2025-08-05T15:24:45Z</dcterms:modified>
</cp:coreProperties>
</file>