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94" r:id="rId4"/>
    <p:sldId id="264" r:id="rId5"/>
    <p:sldId id="258" r:id="rId6"/>
    <p:sldId id="263" r:id="rId7"/>
    <p:sldId id="288" r:id="rId8"/>
    <p:sldId id="262" r:id="rId9"/>
    <p:sldId id="265" r:id="rId10"/>
    <p:sldId id="260" r:id="rId11"/>
    <p:sldId id="261" r:id="rId12"/>
    <p:sldId id="292" r:id="rId13"/>
    <p:sldId id="268" r:id="rId14"/>
    <p:sldId id="269" r:id="rId15"/>
    <p:sldId id="270" r:id="rId16"/>
    <p:sldId id="271" r:id="rId17"/>
    <p:sldId id="267" r:id="rId18"/>
    <p:sldId id="274" r:id="rId19"/>
    <p:sldId id="297" r:id="rId20"/>
    <p:sldId id="272" r:id="rId21"/>
    <p:sldId id="275" r:id="rId22"/>
    <p:sldId id="276" r:id="rId23"/>
    <p:sldId id="277" r:id="rId24"/>
    <p:sldId id="280" r:id="rId25"/>
    <p:sldId id="279" r:id="rId26"/>
    <p:sldId id="281" r:id="rId27"/>
    <p:sldId id="285" r:id="rId28"/>
    <p:sldId id="284" r:id="rId29"/>
    <p:sldId id="283" r:id="rId30"/>
    <p:sldId id="287" r:id="rId31"/>
    <p:sldId id="293" r:id="rId32"/>
    <p:sldId id="286" r:id="rId33"/>
    <p:sldId id="295" r:id="rId34"/>
    <p:sldId id="29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64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0A6-B523-4115-B89B-836FF9106F34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240-6F5D-4C41-A009-CB8F48FF3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0A6-B523-4115-B89B-836FF9106F34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240-6F5D-4C41-A009-CB8F48FF3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0A6-B523-4115-B89B-836FF9106F34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240-6F5D-4C41-A009-CB8F48FF3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0A6-B523-4115-B89B-836FF9106F34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240-6F5D-4C41-A009-CB8F48FF3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0A6-B523-4115-B89B-836FF9106F34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240-6F5D-4C41-A009-CB8F48FF3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0A6-B523-4115-B89B-836FF9106F34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240-6F5D-4C41-A009-CB8F48FF3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0A6-B523-4115-B89B-836FF9106F34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240-6F5D-4C41-A009-CB8F48FF3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0A6-B523-4115-B89B-836FF9106F34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240-6F5D-4C41-A009-CB8F48FF3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0A6-B523-4115-B89B-836FF9106F34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240-6F5D-4C41-A009-CB8F48FF37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0A6-B523-4115-B89B-836FF9106F34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37240-6F5D-4C41-A009-CB8F48FF37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600A6-B523-4115-B89B-836FF9106F34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37240-6F5D-4C41-A009-CB8F48FF37C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5D37240-6F5D-4C41-A009-CB8F48FF37C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03600A6-B523-4115-B89B-836FF9106F34}" type="datetimeFigureOut">
              <a:rPr lang="en-US" smtClean="0"/>
              <a:t>5/31/2015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lack Horse\Desktop\School\Homework\Cell Phys\mitosi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09600"/>
            <a:ext cx="4114800" cy="325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553557"/>
            <a:ext cx="7543800" cy="2593975"/>
          </a:xfrm>
        </p:spPr>
        <p:txBody>
          <a:bodyPr/>
          <a:lstStyle/>
          <a:p>
            <a:r>
              <a:rPr lang="en-US" b="1" dirty="0" smtClean="0">
                <a:latin typeface="+mn-lt"/>
                <a:cs typeface="Helvetica" pitchFamily="34" charset="0"/>
              </a:rPr>
              <a:t>Cell Mitosis</a:t>
            </a:r>
            <a:endParaRPr lang="en-US" b="1" dirty="0">
              <a:latin typeface="+mn-lt"/>
              <a:cs typeface="Helvetic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220557"/>
            <a:ext cx="6461760" cy="1066800"/>
          </a:xfrm>
        </p:spPr>
        <p:txBody>
          <a:bodyPr/>
          <a:lstStyle/>
          <a:p>
            <a:r>
              <a:rPr lang="en-US" dirty="0" smtClean="0"/>
              <a:t>Presented by: David Adams, Bryan Kao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5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993265">
            <a:off x="2366576" y="3838169"/>
            <a:ext cx="762000" cy="1077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33400" y="3962400"/>
            <a:ext cx="1219200" cy="751090"/>
          </a:xfrm>
          <a:custGeom>
            <a:avLst/>
            <a:gdLst>
              <a:gd name="connsiteX0" fmla="*/ 174852 w 2086031"/>
              <a:gd name="connsiteY0" fmla="*/ 41189 h 1285103"/>
              <a:gd name="connsiteX1" fmla="*/ 133663 w 2086031"/>
              <a:gd name="connsiteY1" fmla="*/ 49427 h 1285103"/>
              <a:gd name="connsiteX2" fmla="*/ 117187 w 2086031"/>
              <a:gd name="connsiteY2" fmla="*/ 74140 h 1285103"/>
              <a:gd name="connsiteX3" fmla="*/ 67760 w 2086031"/>
              <a:gd name="connsiteY3" fmla="*/ 123567 h 1285103"/>
              <a:gd name="connsiteX4" fmla="*/ 43047 w 2086031"/>
              <a:gd name="connsiteY4" fmla="*/ 148281 h 1285103"/>
              <a:gd name="connsiteX5" fmla="*/ 18333 w 2086031"/>
              <a:gd name="connsiteY5" fmla="*/ 172994 h 1285103"/>
              <a:gd name="connsiteX6" fmla="*/ 10096 w 2086031"/>
              <a:gd name="connsiteY6" fmla="*/ 280086 h 1285103"/>
              <a:gd name="connsiteX7" fmla="*/ 43047 w 2086031"/>
              <a:gd name="connsiteY7" fmla="*/ 313038 h 1285103"/>
              <a:gd name="connsiteX8" fmla="*/ 59523 w 2086031"/>
              <a:gd name="connsiteY8" fmla="*/ 337751 h 1285103"/>
              <a:gd name="connsiteX9" fmla="*/ 108950 w 2086031"/>
              <a:gd name="connsiteY9" fmla="*/ 354227 h 1285103"/>
              <a:gd name="connsiteX10" fmla="*/ 166614 w 2086031"/>
              <a:gd name="connsiteY10" fmla="*/ 345989 h 1285103"/>
              <a:gd name="connsiteX11" fmla="*/ 199566 w 2086031"/>
              <a:gd name="connsiteY11" fmla="*/ 329513 h 1285103"/>
              <a:gd name="connsiteX12" fmla="*/ 224279 w 2086031"/>
              <a:gd name="connsiteY12" fmla="*/ 321276 h 1285103"/>
              <a:gd name="connsiteX13" fmla="*/ 248993 w 2086031"/>
              <a:gd name="connsiteY13" fmla="*/ 304800 h 1285103"/>
              <a:gd name="connsiteX14" fmla="*/ 298420 w 2086031"/>
              <a:gd name="connsiteY14" fmla="*/ 288324 h 1285103"/>
              <a:gd name="connsiteX15" fmla="*/ 389036 w 2086031"/>
              <a:gd name="connsiteY15" fmla="*/ 247135 h 1285103"/>
              <a:gd name="connsiteX16" fmla="*/ 446701 w 2086031"/>
              <a:gd name="connsiteY16" fmla="*/ 222421 h 1285103"/>
              <a:gd name="connsiteX17" fmla="*/ 471414 w 2086031"/>
              <a:gd name="connsiteY17" fmla="*/ 205946 h 1285103"/>
              <a:gd name="connsiteX18" fmla="*/ 496128 w 2086031"/>
              <a:gd name="connsiteY18" fmla="*/ 197708 h 1285103"/>
              <a:gd name="connsiteX19" fmla="*/ 545555 w 2086031"/>
              <a:gd name="connsiteY19" fmla="*/ 164757 h 1285103"/>
              <a:gd name="connsiteX20" fmla="*/ 611458 w 2086031"/>
              <a:gd name="connsiteY20" fmla="*/ 131805 h 1285103"/>
              <a:gd name="connsiteX21" fmla="*/ 669123 w 2086031"/>
              <a:gd name="connsiteY21" fmla="*/ 74140 h 1285103"/>
              <a:gd name="connsiteX22" fmla="*/ 693836 w 2086031"/>
              <a:gd name="connsiteY22" fmla="*/ 49427 h 1285103"/>
              <a:gd name="connsiteX23" fmla="*/ 718550 w 2086031"/>
              <a:gd name="connsiteY23" fmla="*/ 41189 h 1285103"/>
              <a:gd name="connsiteX24" fmla="*/ 759739 w 2086031"/>
              <a:gd name="connsiteY24" fmla="*/ 16476 h 1285103"/>
              <a:gd name="connsiteX25" fmla="*/ 792690 w 2086031"/>
              <a:gd name="connsiteY25" fmla="*/ 8238 h 1285103"/>
              <a:gd name="connsiteX26" fmla="*/ 817404 w 2086031"/>
              <a:gd name="connsiteY26" fmla="*/ 0 h 1285103"/>
              <a:gd name="connsiteX27" fmla="*/ 924496 w 2086031"/>
              <a:gd name="connsiteY27" fmla="*/ 24713 h 1285103"/>
              <a:gd name="connsiteX28" fmla="*/ 949209 w 2086031"/>
              <a:gd name="connsiteY28" fmla="*/ 49427 h 1285103"/>
              <a:gd name="connsiteX29" fmla="*/ 957447 w 2086031"/>
              <a:gd name="connsiteY29" fmla="*/ 74140 h 1285103"/>
              <a:gd name="connsiteX30" fmla="*/ 1006874 w 2086031"/>
              <a:gd name="connsiteY30" fmla="*/ 164757 h 1285103"/>
              <a:gd name="connsiteX31" fmla="*/ 1015112 w 2086031"/>
              <a:gd name="connsiteY31" fmla="*/ 197708 h 1285103"/>
              <a:gd name="connsiteX32" fmla="*/ 1023350 w 2086031"/>
              <a:gd name="connsiteY32" fmla="*/ 222421 h 1285103"/>
              <a:gd name="connsiteX33" fmla="*/ 1015112 w 2086031"/>
              <a:gd name="connsiteY33" fmla="*/ 354227 h 1285103"/>
              <a:gd name="connsiteX34" fmla="*/ 973923 w 2086031"/>
              <a:gd name="connsiteY34" fmla="*/ 395416 h 1285103"/>
              <a:gd name="connsiteX35" fmla="*/ 932733 w 2086031"/>
              <a:gd name="connsiteY35" fmla="*/ 403654 h 1285103"/>
              <a:gd name="connsiteX36" fmla="*/ 718550 w 2086031"/>
              <a:gd name="connsiteY36" fmla="*/ 387178 h 1285103"/>
              <a:gd name="connsiteX37" fmla="*/ 677360 w 2086031"/>
              <a:gd name="connsiteY37" fmla="*/ 378940 h 1285103"/>
              <a:gd name="connsiteX38" fmla="*/ 421987 w 2086031"/>
              <a:gd name="connsiteY38" fmla="*/ 387178 h 1285103"/>
              <a:gd name="connsiteX39" fmla="*/ 372560 w 2086031"/>
              <a:gd name="connsiteY39" fmla="*/ 403654 h 1285103"/>
              <a:gd name="connsiteX40" fmla="*/ 314896 w 2086031"/>
              <a:gd name="connsiteY40" fmla="*/ 428367 h 1285103"/>
              <a:gd name="connsiteX41" fmla="*/ 257231 w 2086031"/>
              <a:gd name="connsiteY41" fmla="*/ 469557 h 1285103"/>
              <a:gd name="connsiteX42" fmla="*/ 265469 w 2086031"/>
              <a:gd name="connsiteY42" fmla="*/ 617838 h 1285103"/>
              <a:gd name="connsiteX43" fmla="*/ 281944 w 2086031"/>
              <a:gd name="connsiteY43" fmla="*/ 642551 h 1285103"/>
              <a:gd name="connsiteX44" fmla="*/ 306658 w 2086031"/>
              <a:gd name="connsiteY44" fmla="*/ 675503 h 1285103"/>
              <a:gd name="connsiteX45" fmla="*/ 339609 w 2086031"/>
              <a:gd name="connsiteY45" fmla="*/ 708454 h 1285103"/>
              <a:gd name="connsiteX46" fmla="*/ 372560 w 2086031"/>
              <a:gd name="connsiteY46" fmla="*/ 716692 h 1285103"/>
              <a:gd name="connsiteX47" fmla="*/ 463177 w 2086031"/>
              <a:gd name="connsiteY47" fmla="*/ 749643 h 1285103"/>
              <a:gd name="connsiteX48" fmla="*/ 520841 w 2086031"/>
              <a:gd name="connsiteY48" fmla="*/ 757881 h 1285103"/>
              <a:gd name="connsiteX49" fmla="*/ 759739 w 2086031"/>
              <a:gd name="connsiteY49" fmla="*/ 749643 h 1285103"/>
              <a:gd name="connsiteX50" fmla="*/ 792690 w 2086031"/>
              <a:gd name="connsiteY50" fmla="*/ 741405 h 1285103"/>
              <a:gd name="connsiteX51" fmla="*/ 833879 w 2086031"/>
              <a:gd name="connsiteY51" fmla="*/ 733167 h 1285103"/>
              <a:gd name="connsiteX52" fmla="*/ 858593 w 2086031"/>
              <a:gd name="connsiteY52" fmla="*/ 716692 h 1285103"/>
              <a:gd name="connsiteX53" fmla="*/ 899782 w 2086031"/>
              <a:gd name="connsiteY53" fmla="*/ 708454 h 1285103"/>
              <a:gd name="connsiteX54" fmla="*/ 924496 w 2086031"/>
              <a:gd name="connsiteY54" fmla="*/ 683740 h 1285103"/>
              <a:gd name="connsiteX55" fmla="*/ 965685 w 2086031"/>
              <a:gd name="connsiteY55" fmla="*/ 650789 h 1285103"/>
              <a:gd name="connsiteX56" fmla="*/ 990398 w 2086031"/>
              <a:gd name="connsiteY56" fmla="*/ 601362 h 1285103"/>
              <a:gd name="connsiteX57" fmla="*/ 1039825 w 2086031"/>
              <a:gd name="connsiteY57" fmla="*/ 551935 h 1285103"/>
              <a:gd name="connsiteX58" fmla="*/ 1048063 w 2086031"/>
              <a:gd name="connsiteY58" fmla="*/ 518984 h 1285103"/>
              <a:gd name="connsiteX59" fmla="*/ 1097490 w 2086031"/>
              <a:gd name="connsiteY59" fmla="*/ 444843 h 1285103"/>
              <a:gd name="connsiteX60" fmla="*/ 1130441 w 2086031"/>
              <a:gd name="connsiteY60" fmla="*/ 411892 h 1285103"/>
              <a:gd name="connsiteX61" fmla="*/ 1179869 w 2086031"/>
              <a:gd name="connsiteY61" fmla="*/ 395416 h 1285103"/>
              <a:gd name="connsiteX62" fmla="*/ 1303436 w 2086031"/>
              <a:gd name="connsiteY62" fmla="*/ 403654 h 1285103"/>
              <a:gd name="connsiteX63" fmla="*/ 1328150 w 2086031"/>
              <a:gd name="connsiteY63" fmla="*/ 420130 h 1285103"/>
              <a:gd name="connsiteX64" fmla="*/ 1361101 w 2086031"/>
              <a:gd name="connsiteY64" fmla="*/ 444843 h 1285103"/>
              <a:gd name="connsiteX65" fmla="*/ 1418766 w 2086031"/>
              <a:gd name="connsiteY65" fmla="*/ 502508 h 1285103"/>
              <a:gd name="connsiteX66" fmla="*/ 1435241 w 2086031"/>
              <a:gd name="connsiteY66" fmla="*/ 527221 h 1285103"/>
              <a:gd name="connsiteX67" fmla="*/ 1476431 w 2086031"/>
              <a:gd name="connsiteY67" fmla="*/ 568411 h 1285103"/>
              <a:gd name="connsiteX68" fmla="*/ 1525858 w 2086031"/>
              <a:gd name="connsiteY68" fmla="*/ 650789 h 1285103"/>
              <a:gd name="connsiteX69" fmla="*/ 1542333 w 2086031"/>
              <a:gd name="connsiteY69" fmla="*/ 683740 h 1285103"/>
              <a:gd name="connsiteX70" fmla="*/ 1575285 w 2086031"/>
              <a:gd name="connsiteY70" fmla="*/ 799070 h 1285103"/>
              <a:gd name="connsiteX71" fmla="*/ 1567047 w 2086031"/>
              <a:gd name="connsiteY71" fmla="*/ 864973 h 1285103"/>
              <a:gd name="connsiteX72" fmla="*/ 1542333 w 2086031"/>
              <a:gd name="connsiteY72" fmla="*/ 881449 h 1285103"/>
              <a:gd name="connsiteX73" fmla="*/ 1262247 w 2086031"/>
              <a:gd name="connsiteY73" fmla="*/ 873211 h 1285103"/>
              <a:gd name="connsiteX74" fmla="*/ 1006874 w 2086031"/>
              <a:gd name="connsiteY74" fmla="*/ 873211 h 1285103"/>
              <a:gd name="connsiteX75" fmla="*/ 982160 w 2086031"/>
              <a:gd name="connsiteY75" fmla="*/ 889686 h 1285103"/>
              <a:gd name="connsiteX76" fmla="*/ 965685 w 2086031"/>
              <a:gd name="connsiteY76" fmla="*/ 914400 h 1285103"/>
              <a:gd name="connsiteX77" fmla="*/ 990398 w 2086031"/>
              <a:gd name="connsiteY77" fmla="*/ 988540 h 1285103"/>
              <a:gd name="connsiteX78" fmla="*/ 1015112 w 2086031"/>
              <a:gd name="connsiteY78" fmla="*/ 1021492 h 1285103"/>
              <a:gd name="connsiteX79" fmla="*/ 1064539 w 2086031"/>
              <a:gd name="connsiteY79" fmla="*/ 1046205 h 1285103"/>
              <a:gd name="connsiteX80" fmla="*/ 1146917 w 2086031"/>
              <a:gd name="connsiteY80" fmla="*/ 1095632 h 1285103"/>
              <a:gd name="connsiteX81" fmla="*/ 1188106 w 2086031"/>
              <a:gd name="connsiteY81" fmla="*/ 1103870 h 1285103"/>
              <a:gd name="connsiteX82" fmla="*/ 1262247 w 2086031"/>
              <a:gd name="connsiteY82" fmla="*/ 1128584 h 1285103"/>
              <a:gd name="connsiteX83" fmla="*/ 1336387 w 2086031"/>
              <a:gd name="connsiteY83" fmla="*/ 1153297 h 1285103"/>
              <a:gd name="connsiteX84" fmla="*/ 1377577 w 2086031"/>
              <a:gd name="connsiteY84" fmla="*/ 1169773 h 1285103"/>
              <a:gd name="connsiteX85" fmla="*/ 1418766 w 2086031"/>
              <a:gd name="connsiteY85" fmla="*/ 1178011 h 1285103"/>
              <a:gd name="connsiteX86" fmla="*/ 1451717 w 2086031"/>
              <a:gd name="connsiteY86" fmla="*/ 1194486 h 1285103"/>
              <a:gd name="connsiteX87" fmla="*/ 1509382 w 2086031"/>
              <a:gd name="connsiteY87" fmla="*/ 1210962 h 1285103"/>
              <a:gd name="connsiteX88" fmla="*/ 1575285 w 2086031"/>
              <a:gd name="connsiteY88" fmla="*/ 1227438 h 1285103"/>
              <a:gd name="connsiteX89" fmla="*/ 1608236 w 2086031"/>
              <a:gd name="connsiteY89" fmla="*/ 1243913 h 1285103"/>
              <a:gd name="connsiteX90" fmla="*/ 1814182 w 2086031"/>
              <a:gd name="connsiteY90" fmla="*/ 1243913 h 1285103"/>
              <a:gd name="connsiteX91" fmla="*/ 1838896 w 2086031"/>
              <a:gd name="connsiteY91" fmla="*/ 1219200 h 1285103"/>
              <a:gd name="connsiteX92" fmla="*/ 1863609 w 2086031"/>
              <a:gd name="connsiteY92" fmla="*/ 1161535 h 1285103"/>
              <a:gd name="connsiteX93" fmla="*/ 1871847 w 2086031"/>
              <a:gd name="connsiteY93" fmla="*/ 1087394 h 1285103"/>
              <a:gd name="connsiteX94" fmla="*/ 1880085 w 2086031"/>
              <a:gd name="connsiteY94" fmla="*/ 1062681 h 1285103"/>
              <a:gd name="connsiteX95" fmla="*/ 1888323 w 2086031"/>
              <a:gd name="connsiteY95" fmla="*/ 1021492 h 1285103"/>
              <a:gd name="connsiteX96" fmla="*/ 1904798 w 2086031"/>
              <a:gd name="connsiteY96" fmla="*/ 963827 h 1285103"/>
              <a:gd name="connsiteX97" fmla="*/ 1929512 w 2086031"/>
              <a:gd name="connsiteY97" fmla="*/ 906162 h 1285103"/>
              <a:gd name="connsiteX98" fmla="*/ 1937750 w 2086031"/>
              <a:gd name="connsiteY98" fmla="*/ 881449 h 1285103"/>
              <a:gd name="connsiteX99" fmla="*/ 1962463 w 2086031"/>
              <a:gd name="connsiteY99" fmla="*/ 864973 h 1285103"/>
              <a:gd name="connsiteX100" fmla="*/ 2028366 w 2086031"/>
              <a:gd name="connsiteY100" fmla="*/ 963827 h 1285103"/>
              <a:gd name="connsiteX101" fmla="*/ 2044841 w 2086031"/>
              <a:gd name="connsiteY101" fmla="*/ 1013254 h 1285103"/>
              <a:gd name="connsiteX102" fmla="*/ 2061317 w 2086031"/>
              <a:gd name="connsiteY102" fmla="*/ 1046205 h 1285103"/>
              <a:gd name="connsiteX103" fmla="*/ 2077793 w 2086031"/>
              <a:gd name="connsiteY103" fmla="*/ 1070919 h 1285103"/>
              <a:gd name="connsiteX104" fmla="*/ 2086031 w 2086031"/>
              <a:gd name="connsiteY104" fmla="*/ 1095632 h 1285103"/>
              <a:gd name="connsiteX105" fmla="*/ 2077793 w 2086031"/>
              <a:gd name="connsiteY105" fmla="*/ 1145059 h 1285103"/>
              <a:gd name="connsiteX106" fmla="*/ 2069555 w 2086031"/>
              <a:gd name="connsiteY106" fmla="*/ 1169773 h 1285103"/>
              <a:gd name="connsiteX107" fmla="*/ 2011890 w 2086031"/>
              <a:gd name="connsiteY107" fmla="*/ 1202724 h 1285103"/>
              <a:gd name="connsiteX108" fmla="*/ 1962463 w 2086031"/>
              <a:gd name="connsiteY108" fmla="*/ 1227438 h 1285103"/>
              <a:gd name="connsiteX109" fmla="*/ 1921274 w 2086031"/>
              <a:gd name="connsiteY109" fmla="*/ 1235676 h 1285103"/>
              <a:gd name="connsiteX110" fmla="*/ 1838896 w 2086031"/>
              <a:gd name="connsiteY110" fmla="*/ 1252151 h 1285103"/>
              <a:gd name="connsiteX111" fmla="*/ 1797706 w 2086031"/>
              <a:gd name="connsiteY111" fmla="*/ 1268627 h 1285103"/>
              <a:gd name="connsiteX112" fmla="*/ 1764755 w 2086031"/>
              <a:gd name="connsiteY112" fmla="*/ 1276865 h 1285103"/>
              <a:gd name="connsiteX113" fmla="*/ 1740041 w 2086031"/>
              <a:gd name="connsiteY113" fmla="*/ 1285103 h 1285103"/>
              <a:gd name="connsiteX114" fmla="*/ 1567047 w 2086031"/>
              <a:gd name="connsiteY114" fmla="*/ 1276865 h 1285103"/>
              <a:gd name="connsiteX115" fmla="*/ 1451717 w 2086031"/>
              <a:gd name="connsiteY115" fmla="*/ 1210962 h 1285103"/>
              <a:gd name="connsiteX116" fmla="*/ 1418766 w 2086031"/>
              <a:gd name="connsiteY116" fmla="*/ 1178011 h 1285103"/>
              <a:gd name="connsiteX117" fmla="*/ 1344625 w 2086031"/>
              <a:gd name="connsiteY117" fmla="*/ 1136821 h 1285103"/>
              <a:gd name="connsiteX118" fmla="*/ 1328150 w 2086031"/>
              <a:gd name="connsiteY118" fmla="*/ 1112108 h 1285103"/>
              <a:gd name="connsiteX119" fmla="*/ 1344625 w 2086031"/>
              <a:gd name="connsiteY119" fmla="*/ 1005016 h 1285103"/>
              <a:gd name="connsiteX120" fmla="*/ 1361101 w 2086031"/>
              <a:gd name="connsiteY120" fmla="*/ 972065 h 1285103"/>
              <a:gd name="connsiteX121" fmla="*/ 1377577 w 2086031"/>
              <a:gd name="connsiteY121" fmla="*/ 930876 h 1285103"/>
              <a:gd name="connsiteX122" fmla="*/ 1402290 w 2086031"/>
              <a:gd name="connsiteY122" fmla="*/ 881449 h 1285103"/>
              <a:gd name="connsiteX123" fmla="*/ 1410528 w 2086031"/>
              <a:gd name="connsiteY123" fmla="*/ 848497 h 1285103"/>
              <a:gd name="connsiteX124" fmla="*/ 1435241 w 2086031"/>
              <a:gd name="connsiteY124" fmla="*/ 807308 h 1285103"/>
              <a:gd name="connsiteX125" fmla="*/ 1476431 w 2086031"/>
              <a:gd name="connsiteY125" fmla="*/ 741405 h 1285103"/>
              <a:gd name="connsiteX126" fmla="*/ 1492906 w 2086031"/>
              <a:gd name="connsiteY126" fmla="*/ 691978 h 1285103"/>
              <a:gd name="connsiteX127" fmla="*/ 1542333 w 2086031"/>
              <a:gd name="connsiteY127" fmla="*/ 642551 h 1285103"/>
              <a:gd name="connsiteX128" fmla="*/ 1567047 w 2086031"/>
              <a:gd name="connsiteY128" fmla="*/ 593124 h 1285103"/>
              <a:gd name="connsiteX129" fmla="*/ 1583523 w 2086031"/>
              <a:gd name="connsiteY129" fmla="*/ 543697 h 1285103"/>
              <a:gd name="connsiteX130" fmla="*/ 1591760 w 2086031"/>
              <a:gd name="connsiteY130" fmla="*/ 518984 h 1285103"/>
              <a:gd name="connsiteX131" fmla="*/ 1624712 w 2086031"/>
              <a:gd name="connsiteY131" fmla="*/ 461319 h 1285103"/>
              <a:gd name="connsiteX132" fmla="*/ 1616474 w 2086031"/>
              <a:gd name="connsiteY132" fmla="*/ 313038 h 1285103"/>
              <a:gd name="connsiteX133" fmla="*/ 1608236 w 2086031"/>
              <a:gd name="connsiteY133" fmla="*/ 280086 h 1285103"/>
              <a:gd name="connsiteX134" fmla="*/ 1583523 w 2086031"/>
              <a:gd name="connsiteY134" fmla="*/ 255373 h 1285103"/>
              <a:gd name="connsiteX135" fmla="*/ 1567047 w 2086031"/>
              <a:gd name="connsiteY135" fmla="*/ 230659 h 1285103"/>
              <a:gd name="connsiteX136" fmla="*/ 1476431 w 2086031"/>
              <a:gd name="connsiteY136" fmla="*/ 156519 h 1285103"/>
              <a:gd name="connsiteX137" fmla="*/ 1443479 w 2086031"/>
              <a:gd name="connsiteY137" fmla="*/ 148281 h 1285103"/>
              <a:gd name="connsiteX138" fmla="*/ 1336387 w 2086031"/>
              <a:gd name="connsiteY138" fmla="*/ 156519 h 1285103"/>
              <a:gd name="connsiteX139" fmla="*/ 1295198 w 2086031"/>
              <a:gd name="connsiteY139" fmla="*/ 181232 h 1285103"/>
              <a:gd name="connsiteX140" fmla="*/ 1237533 w 2086031"/>
              <a:gd name="connsiteY140" fmla="*/ 247135 h 1285103"/>
              <a:gd name="connsiteX141" fmla="*/ 1204582 w 2086031"/>
              <a:gd name="connsiteY141" fmla="*/ 280086 h 1285103"/>
              <a:gd name="connsiteX142" fmla="*/ 1179869 w 2086031"/>
              <a:gd name="connsiteY142" fmla="*/ 313038 h 1285103"/>
              <a:gd name="connsiteX143" fmla="*/ 1138679 w 2086031"/>
              <a:gd name="connsiteY143" fmla="*/ 345989 h 1285103"/>
              <a:gd name="connsiteX144" fmla="*/ 1089252 w 2086031"/>
              <a:gd name="connsiteY144" fmla="*/ 387178 h 1285103"/>
              <a:gd name="connsiteX145" fmla="*/ 1039825 w 2086031"/>
              <a:gd name="connsiteY145" fmla="*/ 469557 h 1285103"/>
              <a:gd name="connsiteX146" fmla="*/ 1023350 w 2086031"/>
              <a:gd name="connsiteY146" fmla="*/ 494270 h 1285103"/>
              <a:gd name="connsiteX147" fmla="*/ 1031587 w 2086031"/>
              <a:gd name="connsiteY147" fmla="*/ 691978 h 1285103"/>
              <a:gd name="connsiteX148" fmla="*/ 1039825 w 2086031"/>
              <a:gd name="connsiteY148" fmla="*/ 716692 h 1285103"/>
              <a:gd name="connsiteX149" fmla="*/ 1064539 w 2086031"/>
              <a:gd name="connsiteY149" fmla="*/ 790832 h 1285103"/>
              <a:gd name="connsiteX150" fmla="*/ 1081014 w 2086031"/>
              <a:gd name="connsiteY150" fmla="*/ 815546 h 1285103"/>
              <a:gd name="connsiteX151" fmla="*/ 1113966 w 2086031"/>
              <a:gd name="connsiteY151" fmla="*/ 873211 h 1285103"/>
              <a:gd name="connsiteX152" fmla="*/ 1138679 w 2086031"/>
              <a:gd name="connsiteY152" fmla="*/ 930876 h 1285103"/>
              <a:gd name="connsiteX153" fmla="*/ 1146917 w 2086031"/>
              <a:gd name="connsiteY153" fmla="*/ 955589 h 1285103"/>
              <a:gd name="connsiteX154" fmla="*/ 1163393 w 2086031"/>
              <a:gd name="connsiteY154" fmla="*/ 980303 h 1285103"/>
              <a:gd name="connsiteX155" fmla="*/ 1171631 w 2086031"/>
              <a:gd name="connsiteY155" fmla="*/ 1005016 h 1285103"/>
              <a:gd name="connsiteX156" fmla="*/ 1204582 w 2086031"/>
              <a:gd name="connsiteY156" fmla="*/ 1062681 h 1285103"/>
              <a:gd name="connsiteX157" fmla="*/ 1229296 w 2086031"/>
              <a:gd name="connsiteY157" fmla="*/ 1112108 h 1285103"/>
              <a:gd name="connsiteX158" fmla="*/ 1237533 w 2086031"/>
              <a:gd name="connsiteY158" fmla="*/ 1153297 h 1285103"/>
              <a:gd name="connsiteX159" fmla="*/ 1245771 w 2086031"/>
              <a:gd name="connsiteY159" fmla="*/ 1178011 h 1285103"/>
              <a:gd name="connsiteX160" fmla="*/ 1237533 w 2086031"/>
              <a:gd name="connsiteY160" fmla="*/ 1268627 h 1285103"/>
              <a:gd name="connsiteX161" fmla="*/ 1163393 w 2086031"/>
              <a:gd name="connsiteY161" fmla="*/ 1252151 h 1285103"/>
              <a:gd name="connsiteX162" fmla="*/ 1072777 w 2086031"/>
              <a:gd name="connsiteY162" fmla="*/ 1202724 h 1285103"/>
              <a:gd name="connsiteX163" fmla="*/ 1031587 w 2086031"/>
              <a:gd name="connsiteY163" fmla="*/ 1194486 h 1285103"/>
              <a:gd name="connsiteX164" fmla="*/ 1006874 w 2086031"/>
              <a:gd name="connsiteY164" fmla="*/ 1178011 h 1285103"/>
              <a:gd name="connsiteX165" fmla="*/ 973923 w 2086031"/>
              <a:gd name="connsiteY165" fmla="*/ 1169773 h 1285103"/>
              <a:gd name="connsiteX166" fmla="*/ 883306 w 2086031"/>
              <a:gd name="connsiteY166" fmla="*/ 1145059 h 1285103"/>
              <a:gd name="connsiteX167" fmla="*/ 784452 w 2086031"/>
              <a:gd name="connsiteY167" fmla="*/ 1120346 h 1285103"/>
              <a:gd name="connsiteX168" fmla="*/ 751501 w 2086031"/>
              <a:gd name="connsiteY168" fmla="*/ 1112108 h 1285103"/>
              <a:gd name="connsiteX169" fmla="*/ 710312 w 2086031"/>
              <a:gd name="connsiteY169" fmla="*/ 1095632 h 1285103"/>
              <a:gd name="connsiteX170" fmla="*/ 693836 w 2086031"/>
              <a:gd name="connsiteY170" fmla="*/ 1070919 h 1285103"/>
              <a:gd name="connsiteX171" fmla="*/ 660885 w 2086031"/>
              <a:gd name="connsiteY171" fmla="*/ 1046205 h 1285103"/>
              <a:gd name="connsiteX172" fmla="*/ 652647 w 2086031"/>
              <a:gd name="connsiteY172" fmla="*/ 1021492 h 1285103"/>
              <a:gd name="connsiteX173" fmla="*/ 636171 w 2086031"/>
              <a:gd name="connsiteY173" fmla="*/ 988540 h 1285103"/>
              <a:gd name="connsiteX174" fmla="*/ 627933 w 2086031"/>
              <a:gd name="connsiteY174" fmla="*/ 955589 h 1285103"/>
              <a:gd name="connsiteX175" fmla="*/ 619696 w 2086031"/>
              <a:gd name="connsiteY175" fmla="*/ 930876 h 1285103"/>
              <a:gd name="connsiteX176" fmla="*/ 627933 w 2086031"/>
              <a:gd name="connsiteY176" fmla="*/ 716692 h 1285103"/>
              <a:gd name="connsiteX177" fmla="*/ 652647 w 2086031"/>
              <a:gd name="connsiteY177" fmla="*/ 691978 h 1285103"/>
              <a:gd name="connsiteX178" fmla="*/ 702074 w 2086031"/>
              <a:gd name="connsiteY178" fmla="*/ 675503 h 1285103"/>
              <a:gd name="connsiteX179" fmla="*/ 1237533 w 2086031"/>
              <a:gd name="connsiteY179" fmla="*/ 683740 h 1285103"/>
              <a:gd name="connsiteX180" fmla="*/ 1262247 w 2086031"/>
              <a:gd name="connsiteY180" fmla="*/ 691978 h 1285103"/>
              <a:gd name="connsiteX181" fmla="*/ 1410528 w 2086031"/>
              <a:gd name="connsiteY181" fmla="*/ 724930 h 1285103"/>
              <a:gd name="connsiteX182" fmla="*/ 1509382 w 2086031"/>
              <a:gd name="connsiteY182" fmla="*/ 708454 h 128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2086031" h="1285103">
                <a:moveTo>
                  <a:pt x="174852" y="41189"/>
                </a:moveTo>
                <a:cubicBezTo>
                  <a:pt x="161122" y="43935"/>
                  <a:pt x="145820" y="42480"/>
                  <a:pt x="133663" y="49427"/>
                </a:cubicBezTo>
                <a:cubicBezTo>
                  <a:pt x="125067" y="54339"/>
                  <a:pt x="123765" y="66740"/>
                  <a:pt x="117187" y="74140"/>
                </a:cubicBezTo>
                <a:cubicBezTo>
                  <a:pt x="101707" y="91555"/>
                  <a:pt x="84236" y="107091"/>
                  <a:pt x="67760" y="123567"/>
                </a:cubicBezTo>
                <a:lnTo>
                  <a:pt x="43047" y="148281"/>
                </a:lnTo>
                <a:lnTo>
                  <a:pt x="18333" y="172994"/>
                </a:lnTo>
                <a:cubicBezTo>
                  <a:pt x="4547" y="214354"/>
                  <a:pt x="-10469" y="234843"/>
                  <a:pt x="10096" y="280086"/>
                </a:cubicBezTo>
                <a:cubicBezTo>
                  <a:pt x="16524" y="294227"/>
                  <a:pt x="32938" y="301244"/>
                  <a:pt x="43047" y="313038"/>
                </a:cubicBezTo>
                <a:cubicBezTo>
                  <a:pt x="49490" y="320555"/>
                  <a:pt x="51127" y="332504"/>
                  <a:pt x="59523" y="337751"/>
                </a:cubicBezTo>
                <a:cubicBezTo>
                  <a:pt x="74250" y="346955"/>
                  <a:pt x="108950" y="354227"/>
                  <a:pt x="108950" y="354227"/>
                </a:cubicBezTo>
                <a:cubicBezTo>
                  <a:pt x="128171" y="351481"/>
                  <a:pt x="147882" y="351098"/>
                  <a:pt x="166614" y="345989"/>
                </a:cubicBezTo>
                <a:cubicBezTo>
                  <a:pt x="178462" y="342758"/>
                  <a:pt x="188278" y="334350"/>
                  <a:pt x="199566" y="329513"/>
                </a:cubicBezTo>
                <a:cubicBezTo>
                  <a:pt x="207547" y="326093"/>
                  <a:pt x="216041" y="324022"/>
                  <a:pt x="224279" y="321276"/>
                </a:cubicBezTo>
                <a:cubicBezTo>
                  <a:pt x="232517" y="315784"/>
                  <a:pt x="239946" y="308821"/>
                  <a:pt x="248993" y="304800"/>
                </a:cubicBezTo>
                <a:cubicBezTo>
                  <a:pt x="264863" y="297747"/>
                  <a:pt x="283341" y="296940"/>
                  <a:pt x="298420" y="288324"/>
                </a:cubicBezTo>
                <a:cubicBezTo>
                  <a:pt x="365915" y="249756"/>
                  <a:pt x="334608" y="260743"/>
                  <a:pt x="389036" y="247135"/>
                </a:cubicBezTo>
                <a:cubicBezTo>
                  <a:pt x="451080" y="205772"/>
                  <a:pt x="372230" y="254337"/>
                  <a:pt x="446701" y="222421"/>
                </a:cubicBezTo>
                <a:cubicBezTo>
                  <a:pt x="455801" y="218521"/>
                  <a:pt x="462559" y="210374"/>
                  <a:pt x="471414" y="205946"/>
                </a:cubicBezTo>
                <a:cubicBezTo>
                  <a:pt x="479181" y="202063"/>
                  <a:pt x="487890" y="200454"/>
                  <a:pt x="496128" y="197708"/>
                </a:cubicBezTo>
                <a:cubicBezTo>
                  <a:pt x="512604" y="186724"/>
                  <a:pt x="527844" y="173612"/>
                  <a:pt x="545555" y="164757"/>
                </a:cubicBezTo>
                <a:lnTo>
                  <a:pt x="611458" y="131805"/>
                </a:lnTo>
                <a:cubicBezTo>
                  <a:pt x="654294" y="74690"/>
                  <a:pt x="615302" y="120272"/>
                  <a:pt x="669123" y="74140"/>
                </a:cubicBezTo>
                <a:cubicBezTo>
                  <a:pt x="677968" y="66558"/>
                  <a:pt x="684143" y="55889"/>
                  <a:pt x="693836" y="49427"/>
                </a:cubicBezTo>
                <a:cubicBezTo>
                  <a:pt x="701061" y="44610"/>
                  <a:pt x="710783" y="45072"/>
                  <a:pt x="718550" y="41189"/>
                </a:cubicBezTo>
                <a:cubicBezTo>
                  <a:pt x="732871" y="34029"/>
                  <a:pt x="745108" y="22979"/>
                  <a:pt x="759739" y="16476"/>
                </a:cubicBezTo>
                <a:cubicBezTo>
                  <a:pt x="770085" y="11878"/>
                  <a:pt x="781804" y="11348"/>
                  <a:pt x="792690" y="8238"/>
                </a:cubicBezTo>
                <a:cubicBezTo>
                  <a:pt x="801039" y="5852"/>
                  <a:pt x="809166" y="2746"/>
                  <a:pt x="817404" y="0"/>
                </a:cubicBezTo>
                <a:cubicBezTo>
                  <a:pt x="864042" y="5182"/>
                  <a:pt x="888914" y="-703"/>
                  <a:pt x="924496" y="24713"/>
                </a:cubicBezTo>
                <a:cubicBezTo>
                  <a:pt x="933976" y="31484"/>
                  <a:pt x="940971" y="41189"/>
                  <a:pt x="949209" y="49427"/>
                </a:cubicBezTo>
                <a:cubicBezTo>
                  <a:pt x="951955" y="57665"/>
                  <a:pt x="953854" y="66235"/>
                  <a:pt x="957447" y="74140"/>
                </a:cubicBezTo>
                <a:cubicBezTo>
                  <a:pt x="984148" y="132881"/>
                  <a:pt x="981079" y="126064"/>
                  <a:pt x="1006874" y="164757"/>
                </a:cubicBezTo>
                <a:cubicBezTo>
                  <a:pt x="1009620" y="175741"/>
                  <a:pt x="1012002" y="186822"/>
                  <a:pt x="1015112" y="197708"/>
                </a:cubicBezTo>
                <a:cubicBezTo>
                  <a:pt x="1017498" y="206057"/>
                  <a:pt x="1023350" y="213738"/>
                  <a:pt x="1023350" y="222421"/>
                </a:cubicBezTo>
                <a:cubicBezTo>
                  <a:pt x="1023350" y="266442"/>
                  <a:pt x="1021978" y="310745"/>
                  <a:pt x="1015112" y="354227"/>
                </a:cubicBezTo>
                <a:cubicBezTo>
                  <a:pt x="1012577" y="370279"/>
                  <a:pt x="987440" y="390347"/>
                  <a:pt x="973923" y="395416"/>
                </a:cubicBezTo>
                <a:cubicBezTo>
                  <a:pt x="960813" y="400332"/>
                  <a:pt x="946463" y="400908"/>
                  <a:pt x="932733" y="403654"/>
                </a:cubicBezTo>
                <a:cubicBezTo>
                  <a:pt x="853556" y="398996"/>
                  <a:pt x="793601" y="397900"/>
                  <a:pt x="718550" y="387178"/>
                </a:cubicBezTo>
                <a:cubicBezTo>
                  <a:pt x="704689" y="385198"/>
                  <a:pt x="691090" y="381686"/>
                  <a:pt x="677360" y="378940"/>
                </a:cubicBezTo>
                <a:cubicBezTo>
                  <a:pt x="592236" y="381686"/>
                  <a:pt x="506877" y="380295"/>
                  <a:pt x="421987" y="387178"/>
                </a:cubicBezTo>
                <a:cubicBezTo>
                  <a:pt x="404677" y="388582"/>
                  <a:pt x="389036" y="398162"/>
                  <a:pt x="372560" y="403654"/>
                </a:cubicBezTo>
                <a:cubicBezTo>
                  <a:pt x="344837" y="412895"/>
                  <a:pt x="343395" y="412082"/>
                  <a:pt x="314896" y="428367"/>
                </a:cubicBezTo>
                <a:cubicBezTo>
                  <a:pt x="298030" y="438005"/>
                  <a:pt x="271378" y="458946"/>
                  <a:pt x="257231" y="469557"/>
                </a:cubicBezTo>
                <a:cubicBezTo>
                  <a:pt x="241331" y="533156"/>
                  <a:pt x="241366" y="515401"/>
                  <a:pt x="265469" y="617838"/>
                </a:cubicBezTo>
                <a:cubicBezTo>
                  <a:pt x="267737" y="627475"/>
                  <a:pt x="276190" y="634495"/>
                  <a:pt x="281944" y="642551"/>
                </a:cubicBezTo>
                <a:cubicBezTo>
                  <a:pt x="289924" y="653724"/>
                  <a:pt x="297617" y="665170"/>
                  <a:pt x="306658" y="675503"/>
                </a:cubicBezTo>
                <a:cubicBezTo>
                  <a:pt x="316887" y="687193"/>
                  <a:pt x="326437" y="700221"/>
                  <a:pt x="339609" y="708454"/>
                </a:cubicBezTo>
                <a:cubicBezTo>
                  <a:pt x="349210" y="714455"/>
                  <a:pt x="361819" y="713112"/>
                  <a:pt x="372560" y="716692"/>
                </a:cubicBezTo>
                <a:cubicBezTo>
                  <a:pt x="395896" y="724471"/>
                  <a:pt x="439627" y="746279"/>
                  <a:pt x="463177" y="749643"/>
                </a:cubicBezTo>
                <a:lnTo>
                  <a:pt x="520841" y="757881"/>
                </a:lnTo>
                <a:cubicBezTo>
                  <a:pt x="600474" y="755135"/>
                  <a:pt x="680205" y="754463"/>
                  <a:pt x="759739" y="749643"/>
                </a:cubicBezTo>
                <a:cubicBezTo>
                  <a:pt x="771040" y="748958"/>
                  <a:pt x="781638" y="743861"/>
                  <a:pt x="792690" y="741405"/>
                </a:cubicBezTo>
                <a:cubicBezTo>
                  <a:pt x="806358" y="738368"/>
                  <a:pt x="820149" y="735913"/>
                  <a:pt x="833879" y="733167"/>
                </a:cubicBezTo>
                <a:cubicBezTo>
                  <a:pt x="842117" y="727675"/>
                  <a:pt x="849323" y="720168"/>
                  <a:pt x="858593" y="716692"/>
                </a:cubicBezTo>
                <a:cubicBezTo>
                  <a:pt x="871703" y="711776"/>
                  <a:pt x="887259" y="714716"/>
                  <a:pt x="899782" y="708454"/>
                </a:cubicBezTo>
                <a:cubicBezTo>
                  <a:pt x="910202" y="703244"/>
                  <a:pt x="915728" y="691412"/>
                  <a:pt x="924496" y="683740"/>
                </a:cubicBezTo>
                <a:cubicBezTo>
                  <a:pt x="937728" y="672162"/>
                  <a:pt x="953252" y="663222"/>
                  <a:pt x="965685" y="650789"/>
                </a:cubicBezTo>
                <a:cubicBezTo>
                  <a:pt x="994385" y="622089"/>
                  <a:pt x="972531" y="632628"/>
                  <a:pt x="990398" y="601362"/>
                </a:cubicBezTo>
                <a:cubicBezTo>
                  <a:pt x="1009261" y="568352"/>
                  <a:pt x="1012191" y="570358"/>
                  <a:pt x="1039825" y="551935"/>
                </a:cubicBezTo>
                <a:cubicBezTo>
                  <a:pt x="1042571" y="540951"/>
                  <a:pt x="1044088" y="529585"/>
                  <a:pt x="1048063" y="518984"/>
                </a:cubicBezTo>
                <a:cubicBezTo>
                  <a:pt x="1059577" y="488281"/>
                  <a:pt x="1075230" y="469886"/>
                  <a:pt x="1097490" y="444843"/>
                </a:cubicBezTo>
                <a:cubicBezTo>
                  <a:pt x="1107810" y="433233"/>
                  <a:pt x="1117121" y="419884"/>
                  <a:pt x="1130441" y="411892"/>
                </a:cubicBezTo>
                <a:cubicBezTo>
                  <a:pt x="1145333" y="402957"/>
                  <a:pt x="1179869" y="395416"/>
                  <a:pt x="1179869" y="395416"/>
                </a:cubicBezTo>
                <a:cubicBezTo>
                  <a:pt x="1221058" y="398162"/>
                  <a:pt x="1262717" y="396867"/>
                  <a:pt x="1303436" y="403654"/>
                </a:cubicBezTo>
                <a:cubicBezTo>
                  <a:pt x="1313202" y="405282"/>
                  <a:pt x="1320093" y="414375"/>
                  <a:pt x="1328150" y="420130"/>
                </a:cubicBezTo>
                <a:cubicBezTo>
                  <a:pt x="1339322" y="428110"/>
                  <a:pt x="1350942" y="435608"/>
                  <a:pt x="1361101" y="444843"/>
                </a:cubicBezTo>
                <a:cubicBezTo>
                  <a:pt x="1381215" y="463129"/>
                  <a:pt x="1403687" y="479890"/>
                  <a:pt x="1418766" y="502508"/>
                </a:cubicBezTo>
                <a:cubicBezTo>
                  <a:pt x="1424258" y="510746"/>
                  <a:pt x="1428722" y="519770"/>
                  <a:pt x="1435241" y="527221"/>
                </a:cubicBezTo>
                <a:cubicBezTo>
                  <a:pt x="1448027" y="541834"/>
                  <a:pt x="1462701" y="554681"/>
                  <a:pt x="1476431" y="568411"/>
                </a:cubicBezTo>
                <a:cubicBezTo>
                  <a:pt x="1508306" y="648102"/>
                  <a:pt x="1473121" y="571684"/>
                  <a:pt x="1525858" y="650789"/>
                </a:cubicBezTo>
                <a:cubicBezTo>
                  <a:pt x="1532670" y="661007"/>
                  <a:pt x="1537925" y="672278"/>
                  <a:pt x="1542333" y="683740"/>
                </a:cubicBezTo>
                <a:cubicBezTo>
                  <a:pt x="1566618" y="746882"/>
                  <a:pt x="1564548" y="745388"/>
                  <a:pt x="1575285" y="799070"/>
                </a:cubicBezTo>
                <a:cubicBezTo>
                  <a:pt x="1572539" y="821038"/>
                  <a:pt x="1575269" y="844418"/>
                  <a:pt x="1567047" y="864973"/>
                </a:cubicBezTo>
                <a:cubicBezTo>
                  <a:pt x="1563370" y="874166"/>
                  <a:pt x="1552230" y="881182"/>
                  <a:pt x="1542333" y="881449"/>
                </a:cubicBezTo>
                <a:lnTo>
                  <a:pt x="1262247" y="873211"/>
                </a:lnTo>
                <a:cubicBezTo>
                  <a:pt x="1155780" y="859902"/>
                  <a:pt x="1155172" y="856100"/>
                  <a:pt x="1006874" y="873211"/>
                </a:cubicBezTo>
                <a:cubicBezTo>
                  <a:pt x="997039" y="874346"/>
                  <a:pt x="990398" y="884194"/>
                  <a:pt x="982160" y="889686"/>
                </a:cubicBezTo>
                <a:cubicBezTo>
                  <a:pt x="976668" y="897924"/>
                  <a:pt x="966778" y="904560"/>
                  <a:pt x="965685" y="914400"/>
                </a:cubicBezTo>
                <a:cubicBezTo>
                  <a:pt x="961739" y="949913"/>
                  <a:pt x="972844" y="963965"/>
                  <a:pt x="990398" y="988540"/>
                </a:cubicBezTo>
                <a:cubicBezTo>
                  <a:pt x="998378" y="999713"/>
                  <a:pt x="1005403" y="1011783"/>
                  <a:pt x="1015112" y="1021492"/>
                </a:cubicBezTo>
                <a:cubicBezTo>
                  <a:pt x="1031080" y="1037460"/>
                  <a:pt x="1044440" y="1039505"/>
                  <a:pt x="1064539" y="1046205"/>
                </a:cubicBezTo>
                <a:cubicBezTo>
                  <a:pt x="1095995" y="1069798"/>
                  <a:pt x="1106986" y="1081112"/>
                  <a:pt x="1146917" y="1095632"/>
                </a:cubicBezTo>
                <a:cubicBezTo>
                  <a:pt x="1160076" y="1100417"/>
                  <a:pt x="1174643" y="1100023"/>
                  <a:pt x="1188106" y="1103870"/>
                </a:cubicBezTo>
                <a:cubicBezTo>
                  <a:pt x="1213154" y="1111027"/>
                  <a:pt x="1237533" y="1120346"/>
                  <a:pt x="1262247" y="1128584"/>
                </a:cubicBezTo>
                <a:cubicBezTo>
                  <a:pt x="1286960" y="1136822"/>
                  <a:pt x="1312200" y="1143622"/>
                  <a:pt x="1336387" y="1153297"/>
                </a:cubicBezTo>
                <a:cubicBezTo>
                  <a:pt x="1350117" y="1158789"/>
                  <a:pt x="1363413" y="1165524"/>
                  <a:pt x="1377577" y="1169773"/>
                </a:cubicBezTo>
                <a:cubicBezTo>
                  <a:pt x="1390988" y="1173796"/>
                  <a:pt x="1405036" y="1175265"/>
                  <a:pt x="1418766" y="1178011"/>
                </a:cubicBezTo>
                <a:cubicBezTo>
                  <a:pt x="1429750" y="1183503"/>
                  <a:pt x="1440176" y="1190289"/>
                  <a:pt x="1451717" y="1194486"/>
                </a:cubicBezTo>
                <a:cubicBezTo>
                  <a:pt x="1470504" y="1201318"/>
                  <a:pt x="1490234" y="1205218"/>
                  <a:pt x="1509382" y="1210962"/>
                </a:cubicBezTo>
                <a:cubicBezTo>
                  <a:pt x="1560044" y="1226161"/>
                  <a:pt x="1505161" y="1213413"/>
                  <a:pt x="1575285" y="1227438"/>
                </a:cubicBezTo>
                <a:cubicBezTo>
                  <a:pt x="1586269" y="1232930"/>
                  <a:pt x="1596389" y="1240682"/>
                  <a:pt x="1608236" y="1243913"/>
                </a:cubicBezTo>
                <a:cubicBezTo>
                  <a:pt x="1672709" y="1261496"/>
                  <a:pt x="1754097" y="1247251"/>
                  <a:pt x="1814182" y="1243913"/>
                </a:cubicBezTo>
                <a:cubicBezTo>
                  <a:pt x="1822420" y="1235675"/>
                  <a:pt x="1832124" y="1228680"/>
                  <a:pt x="1838896" y="1219200"/>
                </a:cubicBezTo>
                <a:cubicBezTo>
                  <a:pt x="1851619" y="1201388"/>
                  <a:pt x="1856887" y="1181701"/>
                  <a:pt x="1863609" y="1161535"/>
                </a:cubicBezTo>
                <a:cubicBezTo>
                  <a:pt x="1866355" y="1136821"/>
                  <a:pt x="1867759" y="1111921"/>
                  <a:pt x="1871847" y="1087394"/>
                </a:cubicBezTo>
                <a:cubicBezTo>
                  <a:pt x="1873275" y="1078829"/>
                  <a:pt x="1877979" y="1071105"/>
                  <a:pt x="1880085" y="1062681"/>
                </a:cubicBezTo>
                <a:cubicBezTo>
                  <a:pt x="1883481" y="1049097"/>
                  <a:pt x="1884927" y="1035076"/>
                  <a:pt x="1888323" y="1021492"/>
                </a:cubicBezTo>
                <a:cubicBezTo>
                  <a:pt x="1893171" y="1002098"/>
                  <a:pt x="1899538" y="983113"/>
                  <a:pt x="1904798" y="963827"/>
                </a:cubicBezTo>
                <a:cubicBezTo>
                  <a:pt x="1925369" y="888397"/>
                  <a:pt x="1898070" y="969044"/>
                  <a:pt x="1929512" y="906162"/>
                </a:cubicBezTo>
                <a:cubicBezTo>
                  <a:pt x="1933395" y="898395"/>
                  <a:pt x="1932326" y="888230"/>
                  <a:pt x="1937750" y="881449"/>
                </a:cubicBezTo>
                <a:cubicBezTo>
                  <a:pt x="1943935" y="873718"/>
                  <a:pt x="1954225" y="870465"/>
                  <a:pt x="1962463" y="864973"/>
                </a:cubicBezTo>
                <a:cubicBezTo>
                  <a:pt x="1991696" y="903951"/>
                  <a:pt x="2011935" y="922750"/>
                  <a:pt x="2028366" y="963827"/>
                </a:cubicBezTo>
                <a:cubicBezTo>
                  <a:pt x="2034816" y="979952"/>
                  <a:pt x="2037074" y="997721"/>
                  <a:pt x="2044841" y="1013254"/>
                </a:cubicBezTo>
                <a:cubicBezTo>
                  <a:pt x="2050333" y="1024238"/>
                  <a:pt x="2055224" y="1035543"/>
                  <a:pt x="2061317" y="1046205"/>
                </a:cubicBezTo>
                <a:cubicBezTo>
                  <a:pt x="2066229" y="1054801"/>
                  <a:pt x="2073365" y="1062063"/>
                  <a:pt x="2077793" y="1070919"/>
                </a:cubicBezTo>
                <a:cubicBezTo>
                  <a:pt x="2081676" y="1078686"/>
                  <a:pt x="2083285" y="1087394"/>
                  <a:pt x="2086031" y="1095632"/>
                </a:cubicBezTo>
                <a:cubicBezTo>
                  <a:pt x="2083285" y="1112108"/>
                  <a:pt x="2081416" y="1128754"/>
                  <a:pt x="2077793" y="1145059"/>
                </a:cubicBezTo>
                <a:cubicBezTo>
                  <a:pt x="2075909" y="1153536"/>
                  <a:pt x="2075114" y="1163102"/>
                  <a:pt x="2069555" y="1169773"/>
                </a:cubicBezTo>
                <a:cubicBezTo>
                  <a:pt x="2044645" y="1199665"/>
                  <a:pt x="2040149" y="1190164"/>
                  <a:pt x="2011890" y="1202724"/>
                </a:cubicBezTo>
                <a:cubicBezTo>
                  <a:pt x="1995057" y="1210205"/>
                  <a:pt x="1979774" y="1221143"/>
                  <a:pt x="1962463" y="1227438"/>
                </a:cubicBezTo>
                <a:cubicBezTo>
                  <a:pt x="1949304" y="1232223"/>
                  <a:pt x="1934858" y="1232280"/>
                  <a:pt x="1921274" y="1235676"/>
                </a:cubicBezTo>
                <a:cubicBezTo>
                  <a:pt x="1844597" y="1254844"/>
                  <a:pt x="1980158" y="1231970"/>
                  <a:pt x="1838896" y="1252151"/>
                </a:cubicBezTo>
                <a:cubicBezTo>
                  <a:pt x="1825166" y="1257643"/>
                  <a:pt x="1811735" y="1263951"/>
                  <a:pt x="1797706" y="1268627"/>
                </a:cubicBezTo>
                <a:cubicBezTo>
                  <a:pt x="1786965" y="1272207"/>
                  <a:pt x="1775641" y="1273755"/>
                  <a:pt x="1764755" y="1276865"/>
                </a:cubicBezTo>
                <a:cubicBezTo>
                  <a:pt x="1756406" y="1279251"/>
                  <a:pt x="1748279" y="1282357"/>
                  <a:pt x="1740041" y="1285103"/>
                </a:cubicBezTo>
                <a:cubicBezTo>
                  <a:pt x="1682376" y="1282357"/>
                  <a:pt x="1623725" y="1287835"/>
                  <a:pt x="1567047" y="1276865"/>
                </a:cubicBezTo>
                <a:cubicBezTo>
                  <a:pt x="1538546" y="1271349"/>
                  <a:pt x="1479642" y="1235397"/>
                  <a:pt x="1451717" y="1210962"/>
                </a:cubicBezTo>
                <a:cubicBezTo>
                  <a:pt x="1440027" y="1200733"/>
                  <a:pt x="1431027" y="1187548"/>
                  <a:pt x="1418766" y="1178011"/>
                </a:cubicBezTo>
                <a:cubicBezTo>
                  <a:pt x="1400145" y="1163528"/>
                  <a:pt x="1366513" y="1147765"/>
                  <a:pt x="1344625" y="1136821"/>
                </a:cubicBezTo>
                <a:cubicBezTo>
                  <a:pt x="1339133" y="1128583"/>
                  <a:pt x="1328909" y="1121979"/>
                  <a:pt x="1328150" y="1112108"/>
                </a:cubicBezTo>
                <a:cubicBezTo>
                  <a:pt x="1325943" y="1083419"/>
                  <a:pt x="1331219" y="1036297"/>
                  <a:pt x="1344625" y="1005016"/>
                </a:cubicBezTo>
                <a:cubicBezTo>
                  <a:pt x="1349462" y="993729"/>
                  <a:pt x="1356113" y="983287"/>
                  <a:pt x="1361101" y="972065"/>
                </a:cubicBezTo>
                <a:cubicBezTo>
                  <a:pt x="1367107" y="958552"/>
                  <a:pt x="1371458" y="944338"/>
                  <a:pt x="1377577" y="930876"/>
                </a:cubicBezTo>
                <a:cubicBezTo>
                  <a:pt x="1385199" y="914107"/>
                  <a:pt x="1395449" y="898552"/>
                  <a:pt x="1402290" y="881449"/>
                </a:cubicBezTo>
                <a:cubicBezTo>
                  <a:pt x="1406495" y="870937"/>
                  <a:pt x="1405930" y="858843"/>
                  <a:pt x="1410528" y="848497"/>
                </a:cubicBezTo>
                <a:cubicBezTo>
                  <a:pt x="1417031" y="833866"/>
                  <a:pt x="1427465" y="821304"/>
                  <a:pt x="1435241" y="807308"/>
                </a:cubicBezTo>
                <a:cubicBezTo>
                  <a:pt x="1467548" y="749156"/>
                  <a:pt x="1433515" y="798627"/>
                  <a:pt x="1476431" y="741405"/>
                </a:cubicBezTo>
                <a:cubicBezTo>
                  <a:pt x="1481923" y="724929"/>
                  <a:pt x="1480626" y="704258"/>
                  <a:pt x="1492906" y="691978"/>
                </a:cubicBezTo>
                <a:lnTo>
                  <a:pt x="1542333" y="642551"/>
                </a:lnTo>
                <a:cubicBezTo>
                  <a:pt x="1572378" y="552420"/>
                  <a:pt x="1524460" y="688943"/>
                  <a:pt x="1567047" y="593124"/>
                </a:cubicBezTo>
                <a:cubicBezTo>
                  <a:pt x="1574100" y="577254"/>
                  <a:pt x="1578031" y="560173"/>
                  <a:pt x="1583523" y="543697"/>
                </a:cubicBezTo>
                <a:cubicBezTo>
                  <a:pt x="1586269" y="535459"/>
                  <a:pt x="1586943" y="526209"/>
                  <a:pt x="1591760" y="518984"/>
                </a:cubicBezTo>
                <a:cubicBezTo>
                  <a:pt x="1615048" y="484052"/>
                  <a:pt x="1603808" y="503126"/>
                  <a:pt x="1624712" y="461319"/>
                </a:cubicBezTo>
                <a:cubicBezTo>
                  <a:pt x="1621966" y="411892"/>
                  <a:pt x="1620956" y="362338"/>
                  <a:pt x="1616474" y="313038"/>
                </a:cubicBezTo>
                <a:cubicBezTo>
                  <a:pt x="1615449" y="301762"/>
                  <a:pt x="1613853" y="289916"/>
                  <a:pt x="1608236" y="280086"/>
                </a:cubicBezTo>
                <a:cubicBezTo>
                  <a:pt x="1602456" y="269971"/>
                  <a:pt x="1590981" y="264323"/>
                  <a:pt x="1583523" y="255373"/>
                </a:cubicBezTo>
                <a:cubicBezTo>
                  <a:pt x="1577185" y="247767"/>
                  <a:pt x="1573625" y="238059"/>
                  <a:pt x="1567047" y="230659"/>
                </a:cubicBezTo>
                <a:cubicBezTo>
                  <a:pt x="1537802" y="197758"/>
                  <a:pt x="1515951" y="174083"/>
                  <a:pt x="1476431" y="156519"/>
                </a:cubicBezTo>
                <a:cubicBezTo>
                  <a:pt x="1466085" y="151921"/>
                  <a:pt x="1454463" y="151027"/>
                  <a:pt x="1443479" y="148281"/>
                </a:cubicBezTo>
                <a:cubicBezTo>
                  <a:pt x="1407782" y="151027"/>
                  <a:pt x="1371337" y="148752"/>
                  <a:pt x="1336387" y="156519"/>
                </a:cubicBezTo>
                <a:cubicBezTo>
                  <a:pt x="1320757" y="159992"/>
                  <a:pt x="1307837" y="171402"/>
                  <a:pt x="1295198" y="181232"/>
                </a:cubicBezTo>
                <a:cubicBezTo>
                  <a:pt x="1258421" y="209837"/>
                  <a:pt x="1266368" y="214181"/>
                  <a:pt x="1237533" y="247135"/>
                </a:cubicBezTo>
                <a:cubicBezTo>
                  <a:pt x="1227304" y="258825"/>
                  <a:pt x="1214811" y="268396"/>
                  <a:pt x="1204582" y="280086"/>
                </a:cubicBezTo>
                <a:cubicBezTo>
                  <a:pt x="1195541" y="290419"/>
                  <a:pt x="1189577" y="303330"/>
                  <a:pt x="1179869" y="313038"/>
                </a:cubicBezTo>
                <a:cubicBezTo>
                  <a:pt x="1167436" y="325471"/>
                  <a:pt x="1151911" y="334411"/>
                  <a:pt x="1138679" y="345989"/>
                </a:cubicBezTo>
                <a:cubicBezTo>
                  <a:pt x="1087934" y="390391"/>
                  <a:pt x="1139833" y="353459"/>
                  <a:pt x="1089252" y="387178"/>
                </a:cubicBezTo>
                <a:cubicBezTo>
                  <a:pt x="1072776" y="414638"/>
                  <a:pt x="1056608" y="442284"/>
                  <a:pt x="1039825" y="469557"/>
                </a:cubicBezTo>
                <a:cubicBezTo>
                  <a:pt x="1034636" y="477989"/>
                  <a:pt x="1023350" y="494270"/>
                  <a:pt x="1023350" y="494270"/>
                </a:cubicBezTo>
                <a:cubicBezTo>
                  <a:pt x="1026096" y="560173"/>
                  <a:pt x="1026715" y="626198"/>
                  <a:pt x="1031587" y="691978"/>
                </a:cubicBezTo>
                <a:cubicBezTo>
                  <a:pt x="1032228" y="700638"/>
                  <a:pt x="1037439" y="708343"/>
                  <a:pt x="1039825" y="716692"/>
                </a:cubicBezTo>
                <a:cubicBezTo>
                  <a:pt x="1050313" y="753401"/>
                  <a:pt x="1045603" y="752960"/>
                  <a:pt x="1064539" y="790832"/>
                </a:cubicBezTo>
                <a:cubicBezTo>
                  <a:pt x="1068967" y="799687"/>
                  <a:pt x="1076102" y="806950"/>
                  <a:pt x="1081014" y="815546"/>
                </a:cubicBezTo>
                <a:cubicBezTo>
                  <a:pt x="1122813" y="888695"/>
                  <a:pt x="1073832" y="813009"/>
                  <a:pt x="1113966" y="873211"/>
                </a:cubicBezTo>
                <a:cubicBezTo>
                  <a:pt x="1131110" y="941787"/>
                  <a:pt x="1110235" y="873988"/>
                  <a:pt x="1138679" y="930876"/>
                </a:cubicBezTo>
                <a:cubicBezTo>
                  <a:pt x="1142562" y="938643"/>
                  <a:pt x="1143034" y="947822"/>
                  <a:pt x="1146917" y="955589"/>
                </a:cubicBezTo>
                <a:cubicBezTo>
                  <a:pt x="1151345" y="964445"/>
                  <a:pt x="1158965" y="971447"/>
                  <a:pt x="1163393" y="980303"/>
                </a:cubicBezTo>
                <a:cubicBezTo>
                  <a:pt x="1167276" y="988070"/>
                  <a:pt x="1168210" y="997035"/>
                  <a:pt x="1171631" y="1005016"/>
                </a:cubicBezTo>
                <a:cubicBezTo>
                  <a:pt x="1214953" y="1106100"/>
                  <a:pt x="1163219" y="979957"/>
                  <a:pt x="1204582" y="1062681"/>
                </a:cubicBezTo>
                <a:cubicBezTo>
                  <a:pt x="1238689" y="1130894"/>
                  <a:pt x="1182077" y="1041280"/>
                  <a:pt x="1229296" y="1112108"/>
                </a:cubicBezTo>
                <a:cubicBezTo>
                  <a:pt x="1232042" y="1125838"/>
                  <a:pt x="1234137" y="1139713"/>
                  <a:pt x="1237533" y="1153297"/>
                </a:cubicBezTo>
                <a:cubicBezTo>
                  <a:pt x="1239639" y="1161721"/>
                  <a:pt x="1245771" y="1169327"/>
                  <a:pt x="1245771" y="1178011"/>
                </a:cubicBezTo>
                <a:cubicBezTo>
                  <a:pt x="1245771" y="1208341"/>
                  <a:pt x="1240279" y="1238422"/>
                  <a:pt x="1237533" y="1268627"/>
                </a:cubicBezTo>
                <a:cubicBezTo>
                  <a:pt x="1218546" y="1265462"/>
                  <a:pt x="1183674" y="1262292"/>
                  <a:pt x="1163393" y="1252151"/>
                </a:cubicBezTo>
                <a:cubicBezTo>
                  <a:pt x="1123302" y="1232106"/>
                  <a:pt x="1134985" y="1215166"/>
                  <a:pt x="1072777" y="1202724"/>
                </a:cubicBezTo>
                <a:lnTo>
                  <a:pt x="1031587" y="1194486"/>
                </a:lnTo>
                <a:cubicBezTo>
                  <a:pt x="1023349" y="1188994"/>
                  <a:pt x="1015974" y="1181911"/>
                  <a:pt x="1006874" y="1178011"/>
                </a:cubicBezTo>
                <a:cubicBezTo>
                  <a:pt x="996468" y="1173551"/>
                  <a:pt x="984767" y="1173026"/>
                  <a:pt x="973923" y="1169773"/>
                </a:cubicBezTo>
                <a:cubicBezTo>
                  <a:pt x="839536" y="1129456"/>
                  <a:pt x="999314" y="1172355"/>
                  <a:pt x="883306" y="1145059"/>
                </a:cubicBezTo>
                <a:cubicBezTo>
                  <a:pt x="850243" y="1137280"/>
                  <a:pt x="817403" y="1128584"/>
                  <a:pt x="784452" y="1120346"/>
                </a:cubicBezTo>
                <a:cubicBezTo>
                  <a:pt x="773468" y="1117600"/>
                  <a:pt x="762013" y="1116313"/>
                  <a:pt x="751501" y="1112108"/>
                </a:cubicBezTo>
                <a:lnTo>
                  <a:pt x="710312" y="1095632"/>
                </a:lnTo>
                <a:cubicBezTo>
                  <a:pt x="704820" y="1087394"/>
                  <a:pt x="700837" y="1077920"/>
                  <a:pt x="693836" y="1070919"/>
                </a:cubicBezTo>
                <a:cubicBezTo>
                  <a:pt x="684128" y="1061211"/>
                  <a:pt x="669675" y="1056752"/>
                  <a:pt x="660885" y="1046205"/>
                </a:cubicBezTo>
                <a:cubicBezTo>
                  <a:pt x="655326" y="1039534"/>
                  <a:pt x="656068" y="1029473"/>
                  <a:pt x="652647" y="1021492"/>
                </a:cubicBezTo>
                <a:cubicBezTo>
                  <a:pt x="647809" y="1010204"/>
                  <a:pt x="640483" y="1000039"/>
                  <a:pt x="636171" y="988540"/>
                </a:cubicBezTo>
                <a:cubicBezTo>
                  <a:pt x="632196" y="977939"/>
                  <a:pt x="631043" y="966475"/>
                  <a:pt x="627933" y="955589"/>
                </a:cubicBezTo>
                <a:cubicBezTo>
                  <a:pt x="625548" y="947240"/>
                  <a:pt x="622442" y="939114"/>
                  <a:pt x="619696" y="930876"/>
                </a:cubicBezTo>
                <a:cubicBezTo>
                  <a:pt x="607103" y="842730"/>
                  <a:pt x="601145" y="834560"/>
                  <a:pt x="627933" y="716692"/>
                </a:cubicBezTo>
                <a:cubicBezTo>
                  <a:pt x="630515" y="705331"/>
                  <a:pt x="642463" y="697636"/>
                  <a:pt x="652647" y="691978"/>
                </a:cubicBezTo>
                <a:cubicBezTo>
                  <a:pt x="667828" y="683544"/>
                  <a:pt x="702074" y="675503"/>
                  <a:pt x="702074" y="675503"/>
                </a:cubicBezTo>
                <a:lnTo>
                  <a:pt x="1237533" y="683740"/>
                </a:lnTo>
                <a:cubicBezTo>
                  <a:pt x="1246213" y="683995"/>
                  <a:pt x="1253732" y="690275"/>
                  <a:pt x="1262247" y="691978"/>
                </a:cubicBezTo>
                <a:cubicBezTo>
                  <a:pt x="1407227" y="720974"/>
                  <a:pt x="1314336" y="692865"/>
                  <a:pt x="1410528" y="724930"/>
                </a:cubicBezTo>
                <a:cubicBezTo>
                  <a:pt x="1505011" y="716340"/>
                  <a:pt x="1479698" y="738138"/>
                  <a:pt x="1509382" y="7084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$200, enter Prophase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1066800"/>
          </a:xfrm>
        </p:spPr>
        <p:txBody>
          <a:bodyPr>
            <a:normAutofit fontScale="85000" lnSpcReduction="10000"/>
          </a:bodyPr>
          <a:lstStyle/>
          <a:p>
            <a:pPr marL="114300" indent="0" algn="ctr">
              <a:buNone/>
            </a:pPr>
            <a:r>
              <a:rPr lang="en-US" sz="2000" dirty="0" smtClean="0">
                <a:latin typeface="Euphemia" pitchFamily="34" charset="0"/>
              </a:rPr>
              <a:t>Duplicated DNA interacts with Compacting Proteins in the nucleus to form </a:t>
            </a:r>
            <a:r>
              <a:rPr lang="en-US" sz="3200" dirty="0" smtClean="0">
                <a:latin typeface="Euphemia" pitchFamily="34" charset="0"/>
              </a:rPr>
              <a:t>SISTER CHROMATIDS</a:t>
            </a:r>
            <a:endParaRPr lang="en-US" sz="3200" dirty="0">
              <a:latin typeface="Euphemi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 rot="21234700">
            <a:off x="5386466" y="2670711"/>
            <a:ext cx="2286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553652">
            <a:off x="6616963" y="2213510"/>
            <a:ext cx="2286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3657600" y="3717505"/>
            <a:ext cx="1219200" cy="65955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29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$200, enter Prophase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4572000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</a:t>
            </a:r>
            <a:r>
              <a:rPr lang="en-US" sz="3200" dirty="0" smtClean="0"/>
              <a:t>DNA Scaffolding</a:t>
            </a:r>
            <a:r>
              <a:rPr lang="en-US" sz="2000" dirty="0" smtClean="0"/>
              <a:t> is a protein </a:t>
            </a:r>
            <a:r>
              <a:rPr lang="en-US" sz="3200" dirty="0" smtClean="0"/>
              <a:t>“mold” </a:t>
            </a:r>
            <a:r>
              <a:rPr lang="en-US" sz="2000" dirty="0" smtClean="0"/>
              <a:t>that pulls the Sister Chromatids together to </a:t>
            </a:r>
            <a:r>
              <a:rPr lang="en-US" sz="3200" dirty="0" smtClean="0"/>
              <a:t>form a Chromosome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 rot="21234700">
            <a:off x="839341" y="2328122"/>
            <a:ext cx="2286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553652">
            <a:off x="2069838" y="1870921"/>
            <a:ext cx="2286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2591829" y="2883243"/>
            <a:ext cx="1905000" cy="457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lack Horse\Desktop\School\Homework\Cell Phys\Sister_chromatid [blank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46537"/>
            <a:ext cx="3686175" cy="16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/>
          <p:cNvSpPr/>
          <p:nvPr/>
        </p:nvSpPr>
        <p:spPr>
          <a:xfrm>
            <a:off x="2971800" y="2658373"/>
            <a:ext cx="1145059" cy="906940"/>
          </a:xfrm>
          <a:custGeom>
            <a:avLst/>
            <a:gdLst>
              <a:gd name="connsiteX0" fmla="*/ 428367 w 1145059"/>
              <a:gd name="connsiteY0" fmla="*/ 149059 h 906940"/>
              <a:gd name="connsiteX1" fmla="*/ 428367 w 1145059"/>
              <a:gd name="connsiteY1" fmla="*/ 149059 h 906940"/>
              <a:gd name="connsiteX2" fmla="*/ 436605 w 1145059"/>
              <a:gd name="connsiteY2" fmla="*/ 223200 h 906940"/>
              <a:gd name="connsiteX3" fmla="*/ 428367 w 1145059"/>
              <a:gd name="connsiteY3" fmla="*/ 330292 h 906940"/>
              <a:gd name="connsiteX4" fmla="*/ 387178 w 1145059"/>
              <a:gd name="connsiteY4" fmla="*/ 371481 h 906940"/>
              <a:gd name="connsiteX5" fmla="*/ 362465 w 1145059"/>
              <a:gd name="connsiteY5" fmla="*/ 379719 h 906940"/>
              <a:gd name="connsiteX6" fmla="*/ 337751 w 1145059"/>
              <a:gd name="connsiteY6" fmla="*/ 396194 h 906940"/>
              <a:gd name="connsiteX7" fmla="*/ 238897 w 1145059"/>
              <a:gd name="connsiteY7" fmla="*/ 404432 h 906940"/>
              <a:gd name="connsiteX8" fmla="*/ 131805 w 1145059"/>
              <a:gd name="connsiteY8" fmla="*/ 420908 h 906940"/>
              <a:gd name="connsiteX9" fmla="*/ 74140 w 1145059"/>
              <a:gd name="connsiteY9" fmla="*/ 437384 h 906940"/>
              <a:gd name="connsiteX10" fmla="*/ 49427 w 1145059"/>
              <a:gd name="connsiteY10" fmla="*/ 453859 h 906940"/>
              <a:gd name="connsiteX11" fmla="*/ 24713 w 1145059"/>
              <a:gd name="connsiteY11" fmla="*/ 503286 h 906940"/>
              <a:gd name="connsiteX12" fmla="*/ 0 w 1145059"/>
              <a:gd name="connsiteY12" fmla="*/ 552713 h 906940"/>
              <a:gd name="connsiteX13" fmla="*/ 16476 w 1145059"/>
              <a:gd name="connsiteY13" fmla="*/ 758659 h 906940"/>
              <a:gd name="connsiteX14" fmla="*/ 32951 w 1145059"/>
              <a:gd name="connsiteY14" fmla="*/ 791611 h 906940"/>
              <a:gd name="connsiteX15" fmla="*/ 82378 w 1145059"/>
              <a:gd name="connsiteY15" fmla="*/ 890465 h 906940"/>
              <a:gd name="connsiteX16" fmla="*/ 107092 w 1145059"/>
              <a:gd name="connsiteY16" fmla="*/ 906940 h 906940"/>
              <a:gd name="connsiteX17" fmla="*/ 568411 w 1145059"/>
              <a:gd name="connsiteY17" fmla="*/ 898703 h 906940"/>
              <a:gd name="connsiteX18" fmla="*/ 650789 w 1145059"/>
              <a:gd name="connsiteY18" fmla="*/ 849276 h 906940"/>
              <a:gd name="connsiteX19" fmla="*/ 675503 w 1145059"/>
              <a:gd name="connsiteY19" fmla="*/ 832800 h 906940"/>
              <a:gd name="connsiteX20" fmla="*/ 716692 w 1145059"/>
              <a:gd name="connsiteY20" fmla="*/ 758659 h 906940"/>
              <a:gd name="connsiteX21" fmla="*/ 741405 w 1145059"/>
              <a:gd name="connsiteY21" fmla="*/ 742184 h 906940"/>
              <a:gd name="connsiteX22" fmla="*/ 1079157 w 1145059"/>
              <a:gd name="connsiteY22" fmla="*/ 717470 h 906940"/>
              <a:gd name="connsiteX23" fmla="*/ 1112108 w 1145059"/>
              <a:gd name="connsiteY23" fmla="*/ 668043 h 906940"/>
              <a:gd name="connsiteX24" fmla="*/ 1120346 w 1145059"/>
              <a:gd name="connsiteY24" fmla="*/ 635092 h 906940"/>
              <a:gd name="connsiteX25" fmla="*/ 1128584 w 1145059"/>
              <a:gd name="connsiteY25" fmla="*/ 593903 h 906940"/>
              <a:gd name="connsiteX26" fmla="*/ 1145059 w 1145059"/>
              <a:gd name="connsiteY26" fmla="*/ 544476 h 906940"/>
              <a:gd name="connsiteX27" fmla="*/ 1136821 w 1145059"/>
              <a:gd name="connsiteY27" fmla="*/ 420908 h 906940"/>
              <a:gd name="connsiteX28" fmla="*/ 1128584 w 1145059"/>
              <a:gd name="connsiteY28" fmla="*/ 387957 h 906940"/>
              <a:gd name="connsiteX29" fmla="*/ 1103870 w 1145059"/>
              <a:gd name="connsiteY29" fmla="*/ 363243 h 906940"/>
              <a:gd name="connsiteX30" fmla="*/ 1070919 w 1145059"/>
              <a:gd name="connsiteY30" fmla="*/ 289103 h 906940"/>
              <a:gd name="connsiteX31" fmla="*/ 1046205 w 1145059"/>
              <a:gd name="connsiteY31" fmla="*/ 239676 h 906940"/>
              <a:gd name="connsiteX32" fmla="*/ 1021492 w 1145059"/>
              <a:gd name="connsiteY32" fmla="*/ 214962 h 906940"/>
              <a:gd name="connsiteX33" fmla="*/ 1005016 w 1145059"/>
              <a:gd name="connsiteY33" fmla="*/ 190248 h 906940"/>
              <a:gd name="connsiteX34" fmla="*/ 988540 w 1145059"/>
              <a:gd name="connsiteY34" fmla="*/ 157297 h 906940"/>
              <a:gd name="connsiteX35" fmla="*/ 963827 w 1145059"/>
              <a:gd name="connsiteY35" fmla="*/ 140821 h 906940"/>
              <a:gd name="connsiteX36" fmla="*/ 930876 w 1145059"/>
              <a:gd name="connsiteY36" fmla="*/ 99632 h 906940"/>
              <a:gd name="connsiteX37" fmla="*/ 889686 w 1145059"/>
              <a:gd name="connsiteY37" fmla="*/ 66681 h 906940"/>
              <a:gd name="connsiteX38" fmla="*/ 840259 w 1145059"/>
              <a:gd name="connsiteY38" fmla="*/ 33730 h 906940"/>
              <a:gd name="connsiteX39" fmla="*/ 790832 w 1145059"/>
              <a:gd name="connsiteY39" fmla="*/ 9016 h 906940"/>
              <a:gd name="connsiteX40" fmla="*/ 700216 w 1145059"/>
              <a:gd name="connsiteY40" fmla="*/ 778 h 906940"/>
              <a:gd name="connsiteX41" fmla="*/ 543697 w 1145059"/>
              <a:gd name="connsiteY41" fmla="*/ 25492 h 906940"/>
              <a:gd name="connsiteX42" fmla="*/ 518984 w 1145059"/>
              <a:gd name="connsiteY42" fmla="*/ 50205 h 906940"/>
              <a:gd name="connsiteX43" fmla="*/ 469557 w 1145059"/>
              <a:gd name="connsiteY43" fmla="*/ 66681 h 906940"/>
              <a:gd name="connsiteX44" fmla="*/ 420130 w 1145059"/>
              <a:gd name="connsiteY44" fmla="*/ 99632 h 906940"/>
              <a:gd name="connsiteX45" fmla="*/ 395416 w 1145059"/>
              <a:gd name="connsiteY45" fmla="*/ 116108 h 906940"/>
              <a:gd name="connsiteX46" fmla="*/ 444843 w 1145059"/>
              <a:gd name="connsiteY46" fmla="*/ 157297 h 906940"/>
              <a:gd name="connsiteX47" fmla="*/ 428367 w 1145059"/>
              <a:gd name="connsiteY47" fmla="*/ 149059 h 90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45059" h="906940">
                <a:moveTo>
                  <a:pt x="428367" y="149059"/>
                </a:moveTo>
                <a:lnTo>
                  <a:pt x="428367" y="149059"/>
                </a:lnTo>
                <a:cubicBezTo>
                  <a:pt x="431113" y="173773"/>
                  <a:pt x="436605" y="198334"/>
                  <a:pt x="436605" y="223200"/>
                </a:cubicBezTo>
                <a:cubicBezTo>
                  <a:pt x="436605" y="259003"/>
                  <a:pt x="434965" y="295102"/>
                  <a:pt x="428367" y="330292"/>
                </a:cubicBezTo>
                <a:cubicBezTo>
                  <a:pt x="424958" y="348472"/>
                  <a:pt x="401571" y="364285"/>
                  <a:pt x="387178" y="371481"/>
                </a:cubicBezTo>
                <a:cubicBezTo>
                  <a:pt x="379411" y="375364"/>
                  <a:pt x="370232" y="375836"/>
                  <a:pt x="362465" y="379719"/>
                </a:cubicBezTo>
                <a:cubicBezTo>
                  <a:pt x="353610" y="384147"/>
                  <a:pt x="347459" y="394252"/>
                  <a:pt x="337751" y="396194"/>
                </a:cubicBezTo>
                <a:cubicBezTo>
                  <a:pt x="305328" y="402679"/>
                  <a:pt x="271781" y="400970"/>
                  <a:pt x="238897" y="404432"/>
                </a:cubicBezTo>
                <a:cubicBezTo>
                  <a:pt x="222192" y="406190"/>
                  <a:pt x="150926" y="417084"/>
                  <a:pt x="131805" y="420908"/>
                </a:cubicBezTo>
                <a:cubicBezTo>
                  <a:pt x="123007" y="422668"/>
                  <a:pt x="84608" y="432150"/>
                  <a:pt x="74140" y="437384"/>
                </a:cubicBezTo>
                <a:cubicBezTo>
                  <a:pt x="65285" y="441812"/>
                  <a:pt x="57665" y="448367"/>
                  <a:pt x="49427" y="453859"/>
                </a:cubicBezTo>
                <a:cubicBezTo>
                  <a:pt x="2214" y="524678"/>
                  <a:pt x="58815" y="435081"/>
                  <a:pt x="24713" y="503286"/>
                </a:cubicBezTo>
                <a:cubicBezTo>
                  <a:pt x="-7225" y="567163"/>
                  <a:pt x="20706" y="490597"/>
                  <a:pt x="0" y="552713"/>
                </a:cubicBezTo>
                <a:cubicBezTo>
                  <a:pt x="149" y="555694"/>
                  <a:pt x="-308" y="708304"/>
                  <a:pt x="16476" y="758659"/>
                </a:cubicBezTo>
                <a:cubicBezTo>
                  <a:pt x="20359" y="770309"/>
                  <a:pt x="28390" y="780209"/>
                  <a:pt x="32951" y="791611"/>
                </a:cubicBezTo>
                <a:cubicBezTo>
                  <a:pt x="44911" y="821512"/>
                  <a:pt x="52082" y="870269"/>
                  <a:pt x="82378" y="890465"/>
                </a:cubicBezTo>
                <a:lnTo>
                  <a:pt x="107092" y="906940"/>
                </a:lnTo>
                <a:cubicBezTo>
                  <a:pt x="260865" y="904194"/>
                  <a:pt x="414805" y="906383"/>
                  <a:pt x="568411" y="898703"/>
                </a:cubicBezTo>
                <a:cubicBezTo>
                  <a:pt x="582102" y="898018"/>
                  <a:pt x="650758" y="849297"/>
                  <a:pt x="650789" y="849276"/>
                </a:cubicBezTo>
                <a:lnTo>
                  <a:pt x="675503" y="832800"/>
                </a:lnTo>
                <a:cubicBezTo>
                  <a:pt x="684087" y="807045"/>
                  <a:pt x="692410" y="774847"/>
                  <a:pt x="716692" y="758659"/>
                </a:cubicBezTo>
                <a:cubicBezTo>
                  <a:pt x="724930" y="753167"/>
                  <a:pt x="732358" y="746205"/>
                  <a:pt x="741405" y="742184"/>
                </a:cubicBezTo>
                <a:cubicBezTo>
                  <a:pt x="844472" y="696376"/>
                  <a:pt x="981486" y="720261"/>
                  <a:pt x="1079157" y="717470"/>
                </a:cubicBezTo>
                <a:cubicBezTo>
                  <a:pt x="1090141" y="700994"/>
                  <a:pt x="1107305" y="687253"/>
                  <a:pt x="1112108" y="668043"/>
                </a:cubicBezTo>
                <a:cubicBezTo>
                  <a:pt x="1114854" y="657059"/>
                  <a:pt x="1117890" y="646144"/>
                  <a:pt x="1120346" y="635092"/>
                </a:cubicBezTo>
                <a:cubicBezTo>
                  <a:pt x="1123383" y="621424"/>
                  <a:pt x="1124900" y="607411"/>
                  <a:pt x="1128584" y="593903"/>
                </a:cubicBezTo>
                <a:cubicBezTo>
                  <a:pt x="1133153" y="577148"/>
                  <a:pt x="1145059" y="544476"/>
                  <a:pt x="1145059" y="544476"/>
                </a:cubicBezTo>
                <a:cubicBezTo>
                  <a:pt x="1142313" y="503287"/>
                  <a:pt x="1141142" y="461962"/>
                  <a:pt x="1136821" y="420908"/>
                </a:cubicBezTo>
                <a:cubicBezTo>
                  <a:pt x="1135636" y="409649"/>
                  <a:pt x="1134201" y="397787"/>
                  <a:pt x="1128584" y="387957"/>
                </a:cubicBezTo>
                <a:cubicBezTo>
                  <a:pt x="1122804" y="377842"/>
                  <a:pt x="1112108" y="371481"/>
                  <a:pt x="1103870" y="363243"/>
                </a:cubicBezTo>
                <a:cubicBezTo>
                  <a:pt x="1061361" y="235719"/>
                  <a:pt x="1110083" y="367433"/>
                  <a:pt x="1070919" y="289103"/>
                </a:cubicBezTo>
                <a:cubicBezTo>
                  <a:pt x="1052342" y="251948"/>
                  <a:pt x="1075716" y="275090"/>
                  <a:pt x="1046205" y="239676"/>
                </a:cubicBezTo>
                <a:cubicBezTo>
                  <a:pt x="1038747" y="230726"/>
                  <a:pt x="1028950" y="223912"/>
                  <a:pt x="1021492" y="214962"/>
                </a:cubicBezTo>
                <a:cubicBezTo>
                  <a:pt x="1015154" y="207356"/>
                  <a:pt x="1009928" y="198844"/>
                  <a:pt x="1005016" y="190248"/>
                </a:cubicBezTo>
                <a:cubicBezTo>
                  <a:pt x="998923" y="179586"/>
                  <a:pt x="996402" y="166731"/>
                  <a:pt x="988540" y="157297"/>
                </a:cubicBezTo>
                <a:cubicBezTo>
                  <a:pt x="982202" y="149691"/>
                  <a:pt x="972065" y="146313"/>
                  <a:pt x="963827" y="140821"/>
                </a:cubicBezTo>
                <a:cubicBezTo>
                  <a:pt x="947790" y="92711"/>
                  <a:pt x="968137" y="136893"/>
                  <a:pt x="930876" y="99632"/>
                </a:cubicBezTo>
                <a:cubicBezTo>
                  <a:pt x="893615" y="62371"/>
                  <a:pt x="937798" y="82718"/>
                  <a:pt x="889686" y="66681"/>
                </a:cubicBezTo>
                <a:lnTo>
                  <a:pt x="840259" y="33730"/>
                </a:lnTo>
                <a:cubicBezTo>
                  <a:pt x="822460" y="21864"/>
                  <a:pt x="812538" y="12117"/>
                  <a:pt x="790832" y="9016"/>
                </a:cubicBezTo>
                <a:cubicBezTo>
                  <a:pt x="760807" y="4727"/>
                  <a:pt x="730421" y="3524"/>
                  <a:pt x="700216" y="778"/>
                </a:cubicBezTo>
                <a:cubicBezTo>
                  <a:pt x="617498" y="5948"/>
                  <a:pt x="591776" y="-14573"/>
                  <a:pt x="543697" y="25492"/>
                </a:cubicBezTo>
                <a:cubicBezTo>
                  <a:pt x="534747" y="32950"/>
                  <a:pt x="529168" y="44547"/>
                  <a:pt x="518984" y="50205"/>
                </a:cubicBezTo>
                <a:cubicBezTo>
                  <a:pt x="503803" y="58639"/>
                  <a:pt x="484007" y="57048"/>
                  <a:pt x="469557" y="66681"/>
                </a:cubicBezTo>
                <a:lnTo>
                  <a:pt x="420130" y="99632"/>
                </a:lnTo>
                <a:lnTo>
                  <a:pt x="395416" y="116108"/>
                </a:lnTo>
                <a:cubicBezTo>
                  <a:pt x="406327" y="181573"/>
                  <a:pt x="386964" y="166944"/>
                  <a:pt x="444843" y="157297"/>
                </a:cubicBezTo>
                <a:cubicBezTo>
                  <a:pt x="447552" y="156846"/>
                  <a:pt x="431113" y="150432"/>
                  <a:pt x="428367" y="14905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4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$200, enter Prophase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45720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The chromatids are joined at a CENTROMERE, which has a Kinetochore structure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 rot="21234700">
            <a:off x="839341" y="2328122"/>
            <a:ext cx="2286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553652">
            <a:off x="2069838" y="1870921"/>
            <a:ext cx="228600" cy="2438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/>
          <p:nvPr/>
        </p:nvCxnSpPr>
        <p:spPr>
          <a:xfrm flipV="1">
            <a:off x="2591829" y="2883243"/>
            <a:ext cx="1905000" cy="4572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Black Horse\Desktop\School\Homework\Cell Phys\Sister_chromatid [blank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46537"/>
            <a:ext cx="3686175" cy="169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8"/>
          <p:cNvSpPr/>
          <p:nvPr/>
        </p:nvSpPr>
        <p:spPr>
          <a:xfrm>
            <a:off x="2971800" y="2658373"/>
            <a:ext cx="1145059" cy="906940"/>
          </a:xfrm>
          <a:custGeom>
            <a:avLst/>
            <a:gdLst>
              <a:gd name="connsiteX0" fmla="*/ 428367 w 1145059"/>
              <a:gd name="connsiteY0" fmla="*/ 149059 h 906940"/>
              <a:gd name="connsiteX1" fmla="*/ 428367 w 1145059"/>
              <a:gd name="connsiteY1" fmla="*/ 149059 h 906940"/>
              <a:gd name="connsiteX2" fmla="*/ 436605 w 1145059"/>
              <a:gd name="connsiteY2" fmla="*/ 223200 h 906940"/>
              <a:gd name="connsiteX3" fmla="*/ 428367 w 1145059"/>
              <a:gd name="connsiteY3" fmla="*/ 330292 h 906940"/>
              <a:gd name="connsiteX4" fmla="*/ 387178 w 1145059"/>
              <a:gd name="connsiteY4" fmla="*/ 371481 h 906940"/>
              <a:gd name="connsiteX5" fmla="*/ 362465 w 1145059"/>
              <a:gd name="connsiteY5" fmla="*/ 379719 h 906940"/>
              <a:gd name="connsiteX6" fmla="*/ 337751 w 1145059"/>
              <a:gd name="connsiteY6" fmla="*/ 396194 h 906940"/>
              <a:gd name="connsiteX7" fmla="*/ 238897 w 1145059"/>
              <a:gd name="connsiteY7" fmla="*/ 404432 h 906940"/>
              <a:gd name="connsiteX8" fmla="*/ 131805 w 1145059"/>
              <a:gd name="connsiteY8" fmla="*/ 420908 h 906940"/>
              <a:gd name="connsiteX9" fmla="*/ 74140 w 1145059"/>
              <a:gd name="connsiteY9" fmla="*/ 437384 h 906940"/>
              <a:gd name="connsiteX10" fmla="*/ 49427 w 1145059"/>
              <a:gd name="connsiteY10" fmla="*/ 453859 h 906940"/>
              <a:gd name="connsiteX11" fmla="*/ 24713 w 1145059"/>
              <a:gd name="connsiteY11" fmla="*/ 503286 h 906940"/>
              <a:gd name="connsiteX12" fmla="*/ 0 w 1145059"/>
              <a:gd name="connsiteY12" fmla="*/ 552713 h 906940"/>
              <a:gd name="connsiteX13" fmla="*/ 16476 w 1145059"/>
              <a:gd name="connsiteY13" fmla="*/ 758659 h 906940"/>
              <a:gd name="connsiteX14" fmla="*/ 32951 w 1145059"/>
              <a:gd name="connsiteY14" fmla="*/ 791611 h 906940"/>
              <a:gd name="connsiteX15" fmla="*/ 82378 w 1145059"/>
              <a:gd name="connsiteY15" fmla="*/ 890465 h 906940"/>
              <a:gd name="connsiteX16" fmla="*/ 107092 w 1145059"/>
              <a:gd name="connsiteY16" fmla="*/ 906940 h 906940"/>
              <a:gd name="connsiteX17" fmla="*/ 568411 w 1145059"/>
              <a:gd name="connsiteY17" fmla="*/ 898703 h 906940"/>
              <a:gd name="connsiteX18" fmla="*/ 650789 w 1145059"/>
              <a:gd name="connsiteY18" fmla="*/ 849276 h 906940"/>
              <a:gd name="connsiteX19" fmla="*/ 675503 w 1145059"/>
              <a:gd name="connsiteY19" fmla="*/ 832800 h 906940"/>
              <a:gd name="connsiteX20" fmla="*/ 716692 w 1145059"/>
              <a:gd name="connsiteY20" fmla="*/ 758659 h 906940"/>
              <a:gd name="connsiteX21" fmla="*/ 741405 w 1145059"/>
              <a:gd name="connsiteY21" fmla="*/ 742184 h 906940"/>
              <a:gd name="connsiteX22" fmla="*/ 1079157 w 1145059"/>
              <a:gd name="connsiteY22" fmla="*/ 717470 h 906940"/>
              <a:gd name="connsiteX23" fmla="*/ 1112108 w 1145059"/>
              <a:gd name="connsiteY23" fmla="*/ 668043 h 906940"/>
              <a:gd name="connsiteX24" fmla="*/ 1120346 w 1145059"/>
              <a:gd name="connsiteY24" fmla="*/ 635092 h 906940"/>
              <a:gd name="connsiteX25" fmla="*/ 1128584 w 1145059"/>
              <a:gd name="connsiteY25" fmla="*/ 593903 h 906940"/>
              <a:gd name="connsiteX26" fmla="*/ 1145059 w 1145059"/>
              <a:gd name="connsiteY26" fmla="*/ 544476 h 906940"/>
              <a:gd name="connsiteX27" fmla="*/ 1136821 w 1145059"/>
              <a:gd name="connsiteY27" fmla="*/ 420908 h 906940"/>
              <a:gd name="connsiteX28" fmla="*/ 1128584 w 1145059"/>
              <a:gd name="connsiteY28" fmla="*/ 387957 h 906940"/>
              <a:gd name="connsiteX29" fmla="*/ 1103870 w 1145059"/>
              <a:gd name="connsiteY29" fmla="*/ 363243 h 906940"/>
              <a:gd name="connsiteX30" fmla="*/ 1070919 w 1145059"/>
              <a:gd name="connsiteY30" fmla="*/ 289103 h 906940"/>
              <a:gd name="connsiteX31" fmla="*/ 1046205 w 1145059"/>
              <a:gd name="connsiteY31" fmla="*/ 239676 h 906940"/>
              <a:gd name="connsiteX32" fmla="*/ 1021492 w 1145059"/>
              <a:gd name="connsiteY32" fmla="*/ 214962 h 906940"/>
              <a:gd name="connsiteX33" fmla="*/ 1005016 w 1145059"/>
              <a:gd name="connsiteY33" fmla="*/ 190248 h 906940"/>
              <a:gd name="connsiteX34" fmla="*/ 988540 w 1145059"/>
              <a:gd name="connsiteY34" fmla="*/ 157297 h 906940"/>
              <a:gd name="connsiteX35" fmla="*/ 963827 w 1145059"/>
              <a:gd name="connsiteY35" fmla="*/ 140821 h 906940"/>
              <a:gd name="connsiteX36" fmla="*/ 930876 w 1145059"/>
              <a:gd name="connsiteY36" fmla="*/ 99632 h 906940"/>
              <a:gd name="connsiteX37" fmla="*/ 889686 w 1145059"/>
              <a:gd name="connsiteY37" fmla="*/ 66681 h 906940"/>
              <a:gd name="connsiteX38" fmla="*/ 840259 w 1145059"/>
              <a:gd name="connsiteY38" fmla="*/ 33730 h 906940"/>
              <a:gd name="connsiteX39" fmla="*/ 790832 w 1145059"/>
              <a:gd name="connsiteY39" fmla="*/ 9016 h 906940"/>
              <a:gd name="connsiteX40" fmla="*/ 700216 w 1145059"/>
              <a:gd name="connsiteY40" fmla="*/ 778 h 906940"/>
              <a:gd name="connsiteX41" fmla="*/ 543697 w 1145059"/>
              <a:gd name="connsiteY41" fmla="*/ 25492 h 906940"/>
              <a:gd name="connsiteX42" fmla="*/ 518984 w 1145059"/>
              <a:gd name="connsiteY42" fmla="*/ 50205 h 906940"/>
              <a:gd name="connsiteX43" fmla="*/ 469557 w 1145059"/>
              <a:gd name="connsiteY43" fmla="*/ 66681 h 906940"/>
              <a:gd name="connsiteX44" fmla="*/ 420130 w 1145059"/>
              <a:gd name="connsiteY44" fmla="*/ 99632 h 906940"/>
              <a:gd name="connsiteX45" fmla="*/ 395416 w 1145059"/>
              <a:gd name="connsiteY45" fmla="*/ 116108 h 906940"/>
              <a:gd name="connsiteX46" fmla="*/ 444843 w 1145059"/>
              <a:gd name="connsiteY46" fmla="*/ 157297 h 906940"/>
              <a:gd name="connsiteX47" fmla="*/ 428367 w 1145059"/>
              <a:gd name="connsiteY47" fmla="*/ 149059 h 90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45059" h="906940">
                <a:moveTo>
                  <a:pt x="428367" y="149059"/>
                </a:moveTo>
                <a:lnTo>
                  <a:pt x="428367" y="149059"/>
                </a:lnTo>
                <a:cubicBezTo>
                  <a:pt x="431113" y="173773"/>
                  <a:pt x="436605" y="198334"/>
                  <a:pt x="436605" y="223200"/>
                </a:cubicBezTo>
                <a:cubicBezTo>
                  <a:pt x="436605" y="259003"/>
                  <a:pt x="434965" y="295102"/>
                  <a:pt x="428367" y="330292"/>
                </a:cubicBezTo>
                <a:cubicBezTo>
                  <a:pt x="424958" y="348472"/>
                  <a:pt x="401571" y="364285"/>
                  <a:pt x="387178" y="371481"/>
                </a:cubicBezTo>
                <a:cubicBezTo>
                  <a:pt x="379411" y="375364"/>
                  <a:pt x="370232" y="375836"/>
                  <a:pt x="362465" y="379719"/>
                </a:cubicBezTo>
                <a:cubicBezTo>
                  <a:pt x="353610" y="384147"/>
                  <a:pt x="347459" y="394252"/>
                  <a:pt x="337751" y="396194"/>
                </a:cubicBezTo>
                <a:cubicBezTo>
                  <a:pt x="305328" y="402679"/>
                  <a:pt x="271781" y="400970"/>
                  <a:pt x="238897" y="404432"/>
                </a:cubicBezTo>
                <a:cubicBezTo>
                  <a:pt x="222192" y="406190"/>
                  <a:pt x="150926" y="417084"/>
                  <a:pt x="131805" y="420908"/>
                </a:cubicBezTo>
                <a:cubicBezTo>
                  <a:pt x="123007" y="422668"/>
                  <a:pt x="84608" y="432150"/>
                  <a:pt x="74140" y="437384"/>
                </a:cubicBezTo>
                <a:cubicBezTo>
                  <a:pt x="65285" y="441812"/>
                  <a:pt x="57665" y="448367"/>
                  <a:pt x="49427" y="453859"/>
                </a:cubicBezTo>
                <a:cubicBezTo>
                  <a:pt x="2214" y="524678"/>
                  <a:pt x="58815" y="435081"/>
                  <a:pt x="24713" y="503286"/>
                </a:cubicBezTo>
                <a:cubicBezTo>
                  <a:pt x="-7225" y="567163"/>
                  <a:pt x="20706" y="490597"/>
                  <a:pt x="0" y="552713"/>
                </a:cubicBezTo>
                <a:cubicBezTo>
                  <a:pt x="149" y="555694"/>
                  <a:pt x="-308" y="708304"/>
                  <a:pt x="16476" y="758659"/>
                </a:cubicBezTo>
                <a:cubicBezTo>
                  <a:pt x="20359" y="770309"/>
                  <a:pt x="28390" y="780209"/>
                  <a:pt x="32951" y="791611"/>
                </a:cubicBezTo>
                <a:cubicBezTo>
                  <a:pt x="44911" y="821512"/>
                  <a:pt x="52082" y="870269"/>
                  <a:pt x="82378" y="890465"/>
                </a:cubicBezTo>
                <a:lnTo>
                  <a:pt x="107092" y="906940"/>
                </a:lnTo>
                <a:cubicBezTo>
                  <a:pt x="260865" y="904194"/>
                  <a:pt x="414805" y="906383"/>
                  <a:pt x="568411" y="898703"/>
                </a:cubicBezTo>
                <a:cubicBezTo>
                  <a:pt x="582102" y="898018"/>
                  <a:pt x="650758" y="849297"/>
                  <a:pt x="650789" y="849276"/>
                </a:cubicBezTo>
                <a:lnTo>
                  <a:pt x="675503" y="832800"/>
                </a:lnTo>
                <a:cubicBezTo>
                  <a:pt x="684087" y="807045"/>
                  <a:pt x="692410" y="774847"/>
                  <a:pt x="716692" y="758659"/>
                </a:cubicBezTo>
                <a:cubicBezTo>
                  <a:pt x="724930" y="753167"/>
                  <a:pt x="732358" y="746205"/>
                  <a:pt x="741405" y="742184"/>
                </a:cubicBezTo>
                <a:cubicBezTo>
                  <a:pt x="844472" y="696376"/>
                  <a:pt x="981486" y="720261"/>
                  <a:pt x="1079157" y="717470"/>
                </a:cubicBezTo>
                <a:cubicBezTo>
                  <a:pt x="1090141" y="700994"/>
                  <a:pt x="1107305" y="687253"/>
                  <a:pt x="1112108" y="668043"/>
                </a:cubicBezTo>
                <a:cubicBezTo>
                  <a:pt x="1114854" y="657059"/>
                  <a:pt x="1117890" y="646144"/>
                  <a:pt x="1120346" y="635092"/>
                </a:cubicBezTo>
                <a:cubicBezTo>
                  <a:pt x="1123383" y="621424"/>
                  <a:pt x="1124900" y="607411"/>
                  <a:pt x="1128584" y="593903"/>
                </a:cubicBezTo>
                <a:cubicBezTo>
                  <a:pt x="1133153" y="577148"/>
                  <a:pt x="1145059" y="544476"/>
                  <a:pt x="1145059" y="544476"/>
                </a:cubicBezTo>
                <a:cubicBezTo>
                  <a:pt x="1142313" y="503287"/>
                  <a:pt x="1141142" y="461962"/>
                  <a:pt x="1136821" y="420908"/>
                </a:cubicBezTo>
                <a:cubicBezTo>
                  <a:pt x="1135636" y="409649"/>
                  <a:pt x="1134201" y="397787"/>
                  <a:pt x="1128584" y="387957"/>
                </a:cubicBezTo>
                <a:cubicBezTo>
                  <a:pt x="1122804" y="377842"/>
                  <a:pt x="1112108" y="371481"/>
                  <a:pt x="1103870" y="363243"/>
                </a:cubicBezTo>
                <a:cubicBezTo>
                  <a:pt x="1061361" y="235719"/>
                  <a:pt x="1110083" y="367433"/>
                  <a:pt x="1070919" y="289103"/>
                </a:cubicBezTo>
                <a:cubicBezTo>
                  <a:pt x="1052342" y="251948"/>
                  <a:pt x="1075716" y="275090"/>
                  <a:pt x="1046205" y="239676"/>
                </a:cubicBezTo>
                <a:cubicBezTo>
                  <a:pt x="1038747" y="230726"/>
                  <a:pt x="1028950" y="223912"/>
                  <a:pt x="1021492" y="214962"/>
                </a:cubicBezTo>
                <a:cubicBezTo>
                  <a:pt x="1015154" y="207356"/>
                  <a:pt x="1009928" y="198844"/>
                  <a:pt x="1005016" y="190248"/>
                </a:cubicBezTo>
                <a:cubicBezTo>
                  <a:pt x="998923" y="179586"/>
                  <a:pt x="996402" y="166731"/>
                  <a:pt x="988540" y="157297"/>
                </a:cubicBezTo>
                <a:cubicBezTo>
                  <a:pt x="982202" y="149691"/>
                  <a:pt x="972065" y="146313"/>
                  <a:pt x="963827" y="140821"/>
                </a:cubicBezTo>
                <a:cubicBezTo>
                  <a:pt x="947790" y="92711"/>
                  <a:pt x="968137" y="136893"/>
                  <a:pt x="930876" y="99632"/>
                </a:cubicBezTo>
                <a:cubicBezTo>
                  <a:pt x="893615" y="62371"/>
                  <a:pt x="937798" y="82718"/>
                  <a:pt x="889686" y="66681"/>
                </a:cubicBezTo>
                <a:lnTo>
                  <a:pt x="840259" y="33730"/>
                </a:lnTo>
                <a:cubicBezTo>
                  <a:pt x="822460" y="21864"/>
                  <a:pt x="812538" y="12117"/>
                  <a:pt x="790832" y="9016"/>
                </a:cubicBezTo>
                <a:cubicBezTo>
                  <a:pt x="760807" y="4727"/>
                  <a:pt x="730421" y="3524"/>
                  <a:pt x="700216" y="778"/>
                </a:cubicBezTo>
                <a:cubicBezTo>
                  <a:pt x="617498" y="5948"/>
                  <a:pt x="591776" y="-14573"/>
                  <a:pt x="543697" y="25492"/>
                </a:cubicBezTo>
                <a:cubicBezTo>
                  <a:pt x="534747" y="32950"/>
                  <a:pt x="529168" y="44547"/>
                  <a:pt x="518984" y="50205"/>
                </a:cubicBezTo>
                <a:cubicBezTo>
                  <a:pt x="503803" y="58639"/>
                  <a:pt x="484007" y="57048"/>
                  <a:pt x="469557" y="66681"/>
                </a:cubicBezTo>
                <a:lnTo>
                  <a:pt x="420130" y="99632"/>
                </a:lnTo>
                <a:lnTo>
                  <a:pt x="395416" y="116108"/>
                </a:lnTo>
                <a:cubicBezTo>
                  <a:pt x="406327" y="181573"/>
                  <a:pt x="386964" y="166944"/>
                  <a:pt x="444843" y="157297"/>
                </a:cubicBezTo>
                <a:cubicBezTo>
                  <a:pt x="447552" y="156846"/>
                  <a:pt x="431113" y="150432"/>
                  <a:pt x="428367" y="14905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C:\Users\Black Horse\Desktop\School\Homework\Cell Phys\Sister_chromati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62274"/>
            <a:ext cx="3686175" cy="166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84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$200, enter Prophase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7620000" cy="24384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2800" dirty="0"/>
              <a:t>Centrosomes</a:t>
            </a:r>
            <a:r>
              <a:rPr lang="en-US" dirty="0"/>
              <a:t> and </a:t>
            </a:r>
            <a:r>
              <a:rPr lang="en-US" sz="2800" dirty="0"/>
              <a:t>Chromosomes</a:t>
            </a:r>
            <a:r>
              <a:rPr lang="en-US" dirty="0"/>
              <a:t> </a:t>
            </a:r>
            <a:endParaRPr lang="en-US" dirty="0" smtClean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 smtClean="0"/>
              <a:t>further develop…</a:t>
            </a:r>
            <a:endParaRPr lang="en-US" dirty="0"/>
          </a:p>
          <a:p>
            <a:pPr marL="11430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3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$200, enter Prophase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Centrosomes </a:t>
            </a:r>
            <a:r>
              <a:rPr lang="en-US" sz="2000" dirty="0" smtClean="0"/>
              <a:t>gain a star-shaped appearance, become known as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5031034"/>
            <a:ext cx="5181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</a:t>
            </a:r>
            <a:r>
              <a:rPr lang="en-US" sz="2800" dirty="0" smtClean="0"/>
              <a:t>POLAR Microtubules</a:t>
            </a:r>
            <a:r>
              <a:rPr lang="en-US" dirty="0" smtClean="0"/>
              <a:t>, which, when finished, act as a </a:t>
            </a:r>
            <a:r>
              <a:rPr lang="en-US" sz="2800" dirty="0" smtClean="0"/>
              <a:t>bridge</a:t>
            </a:r>
            <a:r>
              <a:rPr lang="en-US" dirty="0" smtClean="0"/>
              <a:t>, guiding components towards where they need to go, as well as a structure to </a:t>
            </a:r>
            <a:r>
              <a:rPr lang="en-US" sz="2800" dirty="0" smtClean="0"/>
              <a:t>push</a:t>
            </a:r>
            <a:r>
              <a:rPr lang="en-US" dirty="0" smtClean="0"/>
              <a:t> the centrosomes away from each other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49343" y="3683294"/>
            <a:ext cx="781611" cy="781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20797603">
            <a:off x="1932499" y="2366625"/>
            <a:ext cx="3365854" cy="1465286"/>
          </a:xfrm>
          <a:custGeom>
            <a:avLst/>
            <a:gdLst>
              <a:gd name="connsiteX0" fmla="*/ 0 w 1968843"/>
              <a:gd name="connsiteY0" fmla="*/ 857113 h 857113"/>
              <a:gd name="connsiteX1" fmla="*/ 1178010 w 1968843"/>
              <a:gd name="connsiteY1" fmla="*/ 16853 h 857113"/>
              <a:gd name="connsiteX2" fmla="*/ 1968843 w 1968843"/>
              <a:gd name="connsiteY2" fmla="*/ 296940 h 85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843" h="857113">
                <a:moveTo>
                  <a:pt x="0" y="857113"/>
                </a:moveTo>
                <a:cubicBezTo>
                  <a:pt x="424935" y="483664"/>
                  <a:pt x="849870" y="110215"/>
                  <a:pt x="1178010" y="16853"/>
                </a:cubicBezTo>
                <a:cubicBezTo>
                  <a:pt x="1506151" y="-76509"/>
                  <a:pt x="1820562" y="246140"/>
                  <a:pt x="1968843" y="2969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381830" y="3635551"/>
            <a:ext cx="2703950" cy="464829"/>
          </a:xfrm>
          <a:custGeom>
            <a:avLst/>
            <a:gdLst>
              <a:gd name="connsiteX0" fmla="*/ 0 w 1581665"/>
              <a:gd name="connsiteY0" fmla="*/ 271900 h 271900"/>
              <a:gd name="connsiteX1" fmla="*/ 370702 w 1581665"/>
              <a:gd name="connsiteY1" fmla="*/ 52 h 271900"/>
              <a:gd name="connsiteX2" fmla="*/ 1029729 w 1581665"/>
              <a:gd name="connsiteY2" fmla="*/ 247187 h 271900"/>
              <a:gd name="connsiteX3" fmla="*/ 1581665 w 1581665"/>
              <a:gd name="connsiteY3" fmla="*/ 82430 h 2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665" h="271900">
                <a:moveTo>
                  <a:pt x="0" y="271900"/>
                </a:moveTo>
                <a:cubicBezTo>
                  <a:pt x="99540" y="138035"/>
                  <a:pt x="199081" y="4171"/>
                  <a:pt x="370702" y="52"/>
                </a:cubicBezTo>
                <a:cubicBezTo>
                  <a:pt x="542323" y="-4067"/>
                  <a:pt x="827902" y="233457"/>
                  <a:pt x="1029729" y="247187"/>
                </a:cubicBezTo>
                <a:cubicBezTo>
                  <a:pt x="1231556" y="260917"/>
                  <a:pt x="1423773" y="116754"/>
                  <a:pt x="1581665" y="8243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367413" y="4062509"/>
            <a:ext cx="3154609" cy="786620"/>
          </a:xfrm>
          <a:custGeom>
            <a:avLst/>
            <a:gdLst>
              <a:gd name="connsiteX0" fmla="*/ 0 w 1845276"/>
              <a:gd name="connsiteY0" fmla="*/ 0 h 460130"/>
              <a:gd name="connsiteX1" fmla="*/ 774357 w 1845276"/>
              <a:gd name="connsiteY1" fmla="*/ 436605 h 460130"/>
              <a:gd name="connsiteX2" fmla="*/ 1845276 w 1845276"/>
              <a:gd name="connsiteY2" fmla="*/ 362465 h 46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5276" h="460130">
                <a:moveTo>
                  <a:pt x="0" y="0"/>
                </a:moveTo>
                <a:cubicBezTo>
                  <a:pt x="233405" y="188097"/>
                  <a:pt x="466811" y="376194"/>
                  <a:pt x="774357" y="436605"/>
                </a:cubicBezTo>
                <a:cubicBezTo>
                  <a:pt x="1081903" y="497016"/>
                  <a:pt x="1463589" y="429740"/>
                  <a:pt x="1845276" y="36246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406543" y="4130644"/>
            <a:ext cx="3478519" cy="365153"/>
          </a:xfrm>
          <a:custGeom>
            <a:avLst/>
            <a:gdLst>
              <a:gd name="connsiteX0" fmla="*/ 0 w 2034746"/>
              <a:gd name="connsiteY0" fmla="*/ 0 h 213595"/>
              <a:gd name="connsiteX1" fmla="*/ 972065 w 2034746"/>
              <a:gd name="connsiteY1" fmla="*/ 205946 h 213595"/>
              <a:gd name="connsiteX2" fmla="*/ 2034746 w 2034746"/>
              <a:gd name="connsiteY2" fmla="*/ 156519 h 21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746" h="213595">
                <a:moveTo>
                  <a:pt x="0" y="0"/>
                </a:moveTo>
                <a:cubicBezTo>
                  <a:pt x="316470" y="89930"/>
                  <a:pt x="632941" y="179860"/>
                  <a:pt x="972065" y="205946"/>
                </a:cubicBezTo>
                <a:cubicBezTo>
                  <a:pt x="1311189" y="232033"/>
                  <a:pt x="1806833" y="185351"/>
                  <a:pt x="2034746" y="15651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69775" y="23116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17375" y="35308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42012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70456" y="4507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87748" y="3897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9925" y="2837658"/>
            <a:ext cx="224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2800" dirty="0" smtClean="0"/>
              <a:t>ASTERS</a:t>
            </a:r>
            <a:r>
              <a:rPr lang="en-US" sz="2000" dirty="0" smtClean="0"/>
              <a:t>, and…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890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1612556" y="3542270"/>
            <a:ext cx="502508" cy="395416"/>
          </a:xfrm>
          <a:custGeom>
            <a:avLst/>
            <a:gdLst>
              <a:gd name="connsiteX0" fmla="*/ 502508 w 502508"/>
              <a:gd name="connsiteY0" fmla="*/ 395416 h 395416"/>
              <a:gd name="connsiteX1" fmla="*/ 181233 w 502508"/>
              <a:gd name="connsiteY1" fmla="*/ 205946 h 395416"/>
              <a:gd name="connsiteX2" fmla="*/ 0 w 502508"/>
              <a:gd name="connsiteY2" fmla="*/ 0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508" h="395416">
                <a:moveTo>
                  <a:pt x="502508" y="395416"/>
                </a:moveTo>
                <a:cubicBezTo>
                  <a:pt x="383746" y="333632"/>
                  <a:pt x="264984" y="271849"/>
                  <a:pt x="181233" y="205946"/>
                </a:cubicBezTo>
                <a:cubicBezTo>
                  <a:pt x="97482" y="140043"/>
                  <a:pt x="65903" y="53546"/>
                  <a:pt x="0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447800" y="4060391"/>
            <a:ext cx="642551" cy="91479"/>
          </a:xfrm>
          <a:custGeom>
            <a:avLst/>
            <a:gdLst>
              <a:gd name="connsiteX0" fmla="*/ 642551 w 642551"/>
              <a:gd name="connsiteY0" fmla="*/ 91479 h 91479"/>
              <a:gd name="connsiteX1" fmla="*/ 345989 w 642551"/>
              <a:gd name="connsiteY1" fmla="*/ 863 h 91479"/>
              <a:gd name="connsiteX2" fmla="*/ 0 w 642551"/>
              <a:gd name="connsiteY2" fmla="*/ 50290 h 9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551" h="91479">
                <a:moveTo>
                  <a:pt x="642551" y="91479"/>
                </a:moveTo>
                <a:cubicBezTo>
                  <a:pt x="547816" y="49603"/>
                  <a:pt x="453081" y="7728"/>
                  <a:pt x="345989" y="863"/>
                </a:cubicBezTo>
                <a:cubicBezTo>
                  <a:pt x="238897" y="-6002"/>
                  <a:pt x="1373" y="29695"/>
                  <a:pt x="0" y="5029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538416" y="4316627"/>
            <a:ext cx="576648" cy="127458"/>
          </a:xfrm>
          <a:custGeom>
            <a:avLst/>
            <a:gdLst>
              <a:gd name="connsiteX0" fmla="*/ 576648 w 576648"/>
              <a:gd name="connsiteY0" fmla="*/ 0 h 127458"/>
              <a:gd name="connsiteX1" fmla="*/ 296562 w 576648"/>
              <a:gd name="connsiteY1" fmla="*/ 123568 h 127458"/>
              <a:gd name="connsiteX2" fmla="*/ 0 w 576648"/>
              <a:gd name="connsiteY2" fmla="*/ 98854 h 12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648" h="127458">
                <a:moveTo>
                  <a:pt x="576648" y="0"/>
                </a:moveTo>
                <a:cubicBezTo>
                  <a:pt x="484659" y="53546"/>
                  <a:pt x="392670" y="107092"/>
                  <a:pt x="296562" y="123568"/>
                </a:cubicBezTo>
                <a:cubicBezTo>
                  <a:pt x="200454" y="140044"/>
                  <a:pt x="43935" y="98854"/>
                  <a:pt x="0" y="98854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$200, enter Prophase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Centrosomes </a:t>
            </a:r>
            <a:r>
              <a:rPr lang="en-US" sz="2000" dirty="0" smtClean="0"/>
              <a:t>also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949343" y="3683294"/>
            <a:ext cx="781611" cy="781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797603">
            <a:off x="1932499" y="2366625"/>
            <a:ext cx="3365854" cy="1465286"/>
          </a:xfrm>
          <a:custGeom>
            <a:avLst/>
            <a:gdLst>
              <a:gd name="connsiteX0" fmla="*/ 0 w 1968843"/>
              <a:gd name="connsiteY0" fmla="*/ 857113 h 857113"/>
              <a:gd name="connsiteX1" fmla="*/ 1178010 w 1968843"/>
              <a:gd name="connsiteY1" fmla="*/ 16853 h 857113"/>
              <a:gd name="connsiteX2" fmla="*/ 1968843 w 1968843"/>
              <a:gd name="connsiteY2" fmla="*/ 296940 h 85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843" h="857113">
                <a:moveTo>
                  <a:pt x="0" y="857113"/>
                </a:moveTo>
                <a:cubicBezTo>
                  <a:pt x="424935" y="483664"/>
                  <a:pt x="849870" y="110215"/>
                  <a:pt x="1178010" y="16853"/>
                </a:cubicBezTo>
                <a:cubicBezTo>
                  <a:pt x="1506151" y="-76509"/>
                  <a:pt x="1820562" y="246140"/>
                  <a:pt x="1968843" y="2969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381830" y="3635551"/>
            <a:ext cx="2703950" cy="464829"/>
          </a:xfrm>
          <a:custGeom>
            <a:avLst/>
            <a:gdLst>
              <a:gd name="connsiteX0" fmla="*/ 0 w 1581665"/>
              <a:gd name="connsiteY0" fmla="*/ 271900 h 271900"/>
              <a:gd name="connsiteX1" fmla="*/ 370702 w 1581665"/>
              <a:gd name="connsiteY1" fmla="*/ 52 h 271900"/>
              <a:gd name="connsiteX2" fmla="*/ 1029729 w 1581665"/>
              <a:gd name="connsiteY2" fmla="*/ 247187 h 271900"/>
              <a:gd name="connsiteX3" fmla="*/ 1581665 w 1581665"/>
              <a:gd name="connsiteY3" fmla="*/ 82430 h 2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665" h="271900">
                <a:moveTo>
                  <a:pt x="0" y="271900"/>
                </a:moveTo>
                <a:cubicBezTo>
                  <a:pt x="99540" y="138035"/>
                  <a:pt x="199081" y="4171"/>
                  <a:pt x="370702" y="52"/>
                </a:cubicBezTo>
                <a:cubicBezTo>
                  <a:pt x="542323" y="-4067"/>
                  <a:pt x="827902" y="233457"/>
                  <a:pt x="1029729" y="247187"/>
                </a:cubicBezTo>
                <a:cubicBezTo>
                  <a:pt x="1231556" y="260917"/>
                  <a:pt x="1423773" y="116754"/>
                  <a:pt x="1581665" y="8243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367413" y="4062509"/>
            <a:ext cx="3154609" cy="786620"/>
          </a:xfrm>
          <a:custGeom>
            <a:avLst/>
            <a:gdLst>
              <a:gd name="connsiteX0" fmla="*/ 0 w 1845276"/>
              <a:gd name="connsiteY0" fmla="*/ 0 h 460130"/>
              <a:gd name="connsiteX1" fmla="*/ 774357 w 1845276"/>
              <a:gd name="connsiteY1" fmla="*/ 436605 h 460130"/>
              <a:gd name="connsiteX2" fmla="*/ 1845276 w 1845276"/>
              <a:gd name="connsiteY2" fmla="*/ 362465 h 46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5276" h="460130">
                <a:moveTo>
                  <a:pt x="0" y="0"/>
                </a:moveTo>
                <a:cubicBezTo>
                  <a:pt x="233405" y="188097"/>
                  <a:pt x="466811" y="376194"/>
                  <a:pt x="774357" y="436605"/>
                </a:cubicBezTo>
                <a:cubicBezTo>
                  <a:pt x="1081903" y="497016"/>
                  <a:pt x="1463589" y="429740"/>
                  <a:pt x="1845276" y="36246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406543" y="4130644"/>
            <a:ext cx="3478519" cy="365153"/>
          </a:xfrm>
          <a:custGeom>
            <a:avLst/>
            <a:gdLst>
              <a:gd name="connsiteX0" fmla="*/ 0 w 2034746"/>
              <a:gd name="connsiteY0" fmla="*/ 0 h 213595"/>
              <a:gd name="connsiteX1" fmla="*/ 972065 w 2034746"/>
              <a:gd name="connsiteY1" fmla="*/ 205946 h 213595"/>
              <a:gd name="connsiteX2" fmla="*/ 2034746 w 2034746"/>
              <a:gd name="connsiteY2" fmla="*/ 156519 h 21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746" h="213595">
                <a:moveTo>
                  <a:pt x="0" y="0"/>
                </a:moveTo>
                <a:cubicBezTo>
                  <a:pt x="316470" y="89930"/>
                  <a:pt x="632941" y="179860"/>
                  <a:pt x="972065" y="205946"/>
                </a:cubicBezTo>
                <a:cubicBezTo>
                  <a:pt x="1311189" y="232033"/>
                  <a:pt x="1806833" y="185351"/>
                  <a:pt x="2034746" y="15651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69775" y="23116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17375" y="35308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42012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70456" y="4507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87748" y="3897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29000" y="5031034"/>
            <a:ext cx="4267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</a:t>
            </a:r>
            <a:r>
              <a:rPr lang="en-US" sz="2800" dirty="0" smtClean="0"/>
              <a:t>ASTRAL Microtubules</a:t>
            </a:r>
            <a:r>
              <a:rPr lang="en-US" dirty="0" smtClean="0"/>
              <a:t>, which eventually </a:t>
            </a:r>
            <a:r>
              <a:rPr lang="en-US" sz="2800" dirty="0" smtClean="0"/>
              <a:t>anchor</a:t>
            </a:r>
            <a:r>
              <a:rPr lang="en-US" dirty="0" smtClean="0"/>
              <a:t> the Aster to the cell membrane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95400" y="326621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66800" y="39214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43532" y="43059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7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8" grpId="0"/>
      <p:bldP spid="29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1612556" y="3542270"/>
            <a:ext cx="502508" cy="395416"/>
          </a:xfrm>
          <a:custGeom>
            <a:avLst/>
            <a:gdLst>
              <a:gd name="connsiteX0" fmla="*/ 502508 w 502508"/>
              <a:gd name="connsiteY0" fmla="*/ 395416 h 395416"/>
              <a:gd name="connsiteX1" fmla="*/ 181233 w 502508"/>
              <a:gd name="connsiteY1" fmla="*/ 205946 h 395416"/>
              <a:gd name="connsiteX2" fmla="*/ 0 w 502508"/>
              <a:gd name="connsiteY2" fmla="*/ 0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508" h="395416">
                <a:moveTo>
                  <a:pt x="502508" y="395416"/>
                </a:moveTo>
                <a:cubicBezTo>
                  <a:pt x="383746" y="333632"/>
                  <a:pt x="264984" y="271849"/>
                  <a:pt x="181233" y="205946"/>
                </a:cubicBezTo>
                <a:cubicBezTo>
                  <a:pt x="97482" y="140043"/>
                  <a:pt x="65903" y="53546"/>
                  <a:pt x="0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447800" y="4060391"/>
            <a:ext cx="642551" cy="91479"/>
          </a:xfrm>
          <a:custGeom>
            <a:avLst/>
            <a:gdLst>
              <a:gd name="connsiteX0" fmla="*/ 642551 w 642551"/>
              <a:gd name="connsiteY0" fmla="*/ 91479 h 91479"/>
              <a:gd name="connsiteX1" fmla="*/ 345989 w 642551"/>
              <a:gd name="connsiteY1" fmla="*/ 863 h 91479"/>
              <a:gd name="connsiteX2" fmla="*/ 0 w 642551"/>
              <a:gd name="connsiteY2" fmla="*/ 50290 h 9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551" h="91479">
                <a:moveTo>
                  <a:pt x="642551" y="91479"/>
                </a:moveTo>
                <a:cubicBezTo>
                  <a:pt x="547816" y="49603"/>
                  <a:pt x="453081" y="7728"/>
                  <a:pt x="345989" y="863"/>
                </a:cubicBezTo>
                <a:cubicBezTo>
                  <a:pt x="238897" y="-6002"/>
                  <a:pt x="1373" y="29695"/>
                  <a:pt x="0" y="5029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1538416" y="4316627"/>
            <a:ext cx="576648" cy="127458"/>
          </a:xfrm>
          <a:custGeom>
            <a:avLst/>
            <a:gdLst>
              <a:gd name="connsiteX0" fmla="*/ 576648 w 576648"/>
              <a:gd name="connsiteY0" fmla="*/ 0 h 127458"/>
              <a:gd name="connsiteX1" fmla="*/ 296562 w 576648"/>
              <a:gd name="connsiteY1" fmla="*/ 123568 h 127458"/>
              <a:gd name="connsiteX2" fmla="*/ 0 w 576648"/>
              <a:gd name="connsiteY2" fmla="*/ 98854 h 12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648" h="127458">
                <a:moveTo>
                  <a:pt x="576648" y="0"/>
                </a:moveTo>
                <a:cubicBezTo>
                  <a:pt x="484659" y="53546"/>
                  <a:pt x="392670" y="107092"/>
                  <a:pt x="296562" y="123568"/>
                </a:cubicBezTo>
                <a:cubicBezTo>
                  <a:pt x="200454" y="140044"/>
                  <a:pt x="43935" y="98854"/>
                  <a:pt x="0" y="98854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$200, enter Prophase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dirty="0" smtClean="0"/>
              <a:t>Centrosomes </a:t>
            </a:r>
            <a:r>
              <a:rPr lang="en-US" sz="2000" dirty="0" smtClean="0"/>
              <a:t>also</a:t>
            </a:r>
            <a:endParaRPr lang="en-US" sz="2800" dirty="0"/>
          </a:p>
        </p:txBody>
      </p:sp>
      <p:sp>
        <p:nvSpPr>
          <p:cNvPr id="18" name="Oval 17"/>
          <p:cNvSpPr/>
          <p:nvPr/>
        </p:nvSpPr>
        <p:spPr>
          <a:xfrm>
            <a:off x="1949343" y="3683294"/>
            <a:ext cx="781611" cy="781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20797603">
            <a:off x="1932499" y="2366625"/>
            <a:ext cx="3365854" cy="1465286"/>
          </a:xfrm>
          <a:custGeom>
            <a:avLst/>
            <a:gdLst>
              <a:gd name="connsiteX0" fmla="*/ 0 w 1968843"/>
              <a:gd name="connsiteY0" fmla="*/ 857113 h 857113"/>
              <a:gd name="connsiteX1" fmla="*/ 1178010 w 1968843"/>
              <a:gd name="connsiteY1" fmla="*/ 16853 h 857113"/>
              <a:gd name="connsiteX2" fmla="*/ 1968843 w 1968843"/>
              <a:gd name="connsiteY2" fmla="*/ 296940 h 85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843" h="857113">
                <a:moveTo>
                  <a:pt x="0" y="857113"/>
                </a:moveTo>
                <a:cubicBezTo>
                  <a:pt x="424935" y="483664"/>
                  <a:pt x="849870" y="110215"/>
                  <a:pt x="1178010" y="16853"/>
                </a:cubicBezTo>
                <a:cubicBezTo>
                  <a:pt x="1506151" y="-76509"/>
                  <a:pt x="1820562" y="246140"/>
                  <a:pt x="1968843" y="2969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381830" y="3635551"/>
            <a:ext cx="2703950" cy="464829"/>
          </a:xfrm>
          <a:custGeom>
            <a:avLst/>
            <a:gdLst>
              <a:gd name="connsiteX0" fmla="*/ 0 w 1581665"/>
              <a:gd name="connsiteY0" fmla="*/ 271900 h 271900"/>
              <a:gd name="connsiteX1" fmla="*/ 370702 w 1581665"/>
              <a:gd name="connsiteY1" fmla="*/ 52 h 271900"/>
              <a:gd name="connsiteX2" fmla="*/ 1029729 w 1581665"/>
              <a:gd name="connsiteY2" fmla="*/ 247187 h 271900"/>
              <a:gd name="connsiteX3" fmla="*/ 1581665 w 1581665"/>
              <a:gd name="connsiteY3" fmla="*/ 82430 h 2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665" h="271900">
                <a:moveTo>
                  <a:pt x="0" y="271900"/>
                </a:moveTo>
                <a:cubicBezTo>
                  <a:pt x="99540" y="138035"/>
                  <a:pt x="199081" y="4171"/>
                  <a:pt x="370702" y="52"/>
                </a:cubicBezTo>
                <a:cubicBezTo>
                  <a:pt x="542323" y="-4067"/>
                  <a:pt x="827902" y="233457"/>
                  <a:pt x="1029729" y="247187"/>
                </a:cubicBezTo>
                <a:cubicBezTo>
                  <a:pt x="1231556" y="260917"/>
                  <a:pt x="1423773" y="116754"/>
                  <a:pt x="1581665" y="8243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367413" y="4062509"/>
            <a:ext cx="3154609" cy="786620"/>
          </a:xfrm>
          <a:custGeom>
            <a:avLst/>
            <a:gdLst>
              <a:gd name="connsiteX0" fmla="*/ 0 w 1845276"/>
              <a:gd name="connsiteY0" fmla="*/ 0 h 460130"/>
              <a:gd name="connsiteX1" fmla="*/ 774357 w 1845276"/>
              <a:gd name="connsiteY1" fmla="*/ 436605 h 460130"/>
              <a:gd name="connsiteX2" fmla="*/ 1845276 w 1845276"/>
              <a:gd name="connsiteY2" fmla="*/ 362465 h 46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5276" h="460130">
                <a:moveTo>
                  <a:pt x="0" y="0"/>
                </a:moveTo>
                <a:cubicBezTo>
                  <a:pt x="233405" y="188097"/>
                  <a:pt x="466811" y="376194"/>
                  <a:pt x="774357" y="436605"/>
                </a:cubicBezTo>
                <a:cubicBezTo>
                  <a:pt x="1081903" y="497016"/>
                  <a:pt x="1463589" y="429740"/>
                  <a:pt x="1845276" y="36246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2406543" y="4130644"/>
            <a:ext cx="3478519" cy="365153"/>
          </a:xfrm>
          <a:custGeom>
            <a:avLst/>
            <a:gdLst>
              <a:gd name="connsiteX0" fmla="*/ 0 w 2034746"/>
              <a:gd name="connsiteY0" fmla="*/ 0 h 213595"/>
              <a:gd name="connsiteX1" fmla="*/ 972065 w 2034746"/>
              <a:gd name="connsiteY1" fmla="*/ 205946 h 213595"/>
              <a:gd name="connsiteX2" fmla="*/ 2034746 w 2034746"/>
              <a:gd name="connsiteY2" fmla="*/ 156519 h 21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746" h="213595">
                <a:moveTo>
                  <a:pt x="0" y="0"/>
                </a:moveTo>
                <a:cubicBezTo>
                  <a:pt x="316470" y="89930"/>
                  <a:pt x="632941" y="179860"/>
                  <a:pt x="972065" y="205946"/>
                </a:cubicBezTo>
                <a:cubicBezTo>
                  <a:pt x="1311189" y="232033"/>
                  <a:pt x="1806833" y="185351"/>
                  <a:pt x="2034746" y="15651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269775" y="23116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17375" y="35308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42012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570456" y="4507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187748" y="3897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29000" y="5031034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</a:t>
            </a:r>
            <a:r>
              <a:rPr lang="en-US" sz="2800" dirty="0" smtClean="0"/>
              <a:t>Chromosomal Microtubules</a:t>
            </a:r>
            <a:r>
              <a:rPr lang="en-US" dirty="0" smtClean="0"/>
              <a:t>, which attach onto and participates in dividing the Chromosome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295400" y="326621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66800" y="39214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243532" y="430596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2" name="Freeform 31"/>
          <p:cNvSpPr/>
          <p:nvPr/>
        </p:nvSpPr>
        <p:spPr>
          <a:xfrm rot="21297396">
            <a:off x="2733120" y="3934258"/>
            <a:ext cx="3731258" cy="213595"/>
          </a:xfrm>
          <a:custGeom>
            <a:avLst/>
            <a:gdLst>
              <a:gd name="connsiteX0" fmla="*/ 0 w 2034746"/>
              <a:gd name="connsiteY0" fmla="*/ 0 h 213595"/>
              <a:gd name="connsiteX1" fmla="*/ 972065 w 2034746"/>
              <a:gd name="connsiteY1" fmla="*/ 205946 h 213595"/>
              <a:gd name="connsiteX2" fmla="*/ 2034746 w 2034746"/>
              <a:gd name="connsiteY2" fmla="*/ 156519 h 21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746" h="213595">
                <a:moveTo>
                  <a:pt x="0" y="0"/>
                </a:moveTo>
                <a:cubicBezTo>
                  <a:pt x="316470" y="89930"/>
                  <a:pt x="632941" y="179860"/>
                  <a:pt x="972065" y="205946"/>
                </a:cubicBezTo>
                <a:cubicBezTo>
                  <a:pt x="1311189" y="232033"/>
                  <a:pt x="1806833" y="185351"/>
                  <a:pt x="2034746" y="156519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553200" y="37320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6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$200, enter Prophase</a:t>
            </a:r>
            <a:endParaRPr lang="en-US" dirty="0"/>
          </a:p>
        </p:txBody>
      </p:sp>
      <p:pic>
        <p:nvPicPr>
          <p:cNvPr id="4098" name="Picture 2" descr="C:\Users\Black Horse\Desktop\School\Homework\Cell Phys\Sister_chromat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0"/>
            <a:ext cx="508635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62000" y="1676400"/>
            <a:ext cx="5105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dirty="0" smtClean="0"/>
              <a:t>The Kinetochore is where the centrosome will </a:t>
            </a:r>
            <a:r>
              <a:rPr lang="en-US" sz="2400" dirty="0" smtClean="0"/>
              <a:t>attach</a:t>
            </a:r>
            <a:r>
              <a:rPr lang="en-US" dirty="0" smtClean="0"/>
              <a:t> its </a:t>
            </a:r>
            <a:r>
              <a:rPr lang="en-US" sz="2400" dirty="0" smtClean="0"/>
              <a:t>Chromosomal Microtubules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877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Prometaphase</a:t>
            </a:r>
            <a:r>
              <a:rPr lang="en-US" dirty="0" smtClean="0"/>
              <a:t> in the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5334000" cy="1066800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endParaRPr lang="en-US" dirty="0" smtClean="0"/>
          </a:p>
          <a:p>
            <a:pPr marL="114300" indent="0" algn="ctr">
              <a:buNone/>
            </a:pPr>
            <a:r>
              <a:rPr lang="en-US" sz="2000" dirty="0" err="1" smtClean="0"/>
              <a:t>Prometaphase</a:t>
            </a:r>
            <a:r>
              <a:rPr lang="en-US" sz="2000" dirty="0" smtClean="0"/>
              <a:t> is an </a:t>
            </a:r>
            <a:r>
              <a:rPr lang="en-US" sz="2800" dirty="0" smtClean="0"/>
              <a:t>intermediate step</a:t>
            </a:r>
            <a:r>
              <a:rPr lang="en-US" dirty="0" smtClean="0"/>
              <a:t>,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810000"/>
            <a:ext cx="548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where the final preparations are put into place,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886200" y="51816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and </a:t>
            </a:r>
            <a:r>
              <a:rPr lang="en-US" sz="2400" dirty="0" smtClean="0"/>
              <a:t>several processes</a:t>
            </a:r>
            <a:r>
              <a:rPr lang="en-US" dirty="0" smtClean="0"/>
              <a:t> which begun in Prophase are </a:t>
            </a:r>
            <a:r>
              <a:rPr lang="en-US" sz="2400" dirty="0" smtClean="0"/>
              <a:t>finalized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3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5093366" y="3265381"/>
            <a:ext cx="1764634" cy="1763819"/>
            <a:chOff x="4306652" y="3509319"/>
            <a:chExt cx="1764634" cy="1763819"/>
          </a:xfrm>
        </p:grpSpPr>
        <p:sp>
          <p:nvSpPr>
            <p:cNvPr id="19" name="Freeform 18"/>
            <p:cNvSpPr/>
            <p:nvPr/>
          </p:nvSpPr>
          <p:spPr>
            <a:xfrm>
              <a:off x="4333103" y="3558409"/>
              <a:ext cx="370702" cy="578344"/>
            </a:xfrm>
            <a:custGeom>
              <a:avLst/>
              <a:gdLst>
                <a:gd name="connsiteX0" fmla="*/ 288324 w 370702"/>
                <a:gd name="connsiteY0" fmla="*/ 8575 h 578344"/>
                <a:gd name="connsiteX1" fmla="*/ 247135 w 370702"/>
                <a:gd name="connsiteY1" fmla="*/ 25050 h 578344"/>
                <a:gd name="connsiteX2" fmla="*/ 197708 w 370702"/>
                <a:gd name="connsiteY2" fmla="*/ 41526 h 578344"/>
                <a:gd name="connsiteX3" fmla="*/ 148281 w 370702"/>
                <a:gd name="connsiteY3" fmla="*/ 58002 h 578344"/>
                <a:gd name="connsiteX4" fmla="*/ 123567 w 370702"/>
                <a:gd name="connsiteY4" fmla="*/ 66240 h 578344"/>
                <a:gd name="connsiteX5" fmla="*/ 74140 w 370702"/>
                <a:gd name="connsiteY5" fmla="*/ 99191 h 578344"/>
                <a:gd name="connsiteX6" fmla="*/ 57665 w 370702"/>
                <a:gd name="connsiteY6" fmla="*/ 148618 h 578344"/>
                <a:gd name="connsiteX7" fmla="*/ 24713 w 370702"/>
                <a:gd name="connsiteY7" fmla="*/ 222759 h 578344"/>
                <a:gd name="connsiteX8" fmla="*/ 16475 w 370702"/>
                <a:gd name="connsiteY8" fmla="*/ 247472 h 578344"/>
                <a:gd name="connsiteX9" fmla="*/ 0 w 370702"/>
                <a:gd name="connsiteY9" fmla="*/ 329850 h 578344"/>
                <a:gd name="connsiteX10" fmla="*/ 8238 w 370702"/>
                <a:gd name="connsiteY10" fmla="*/ 576986 h 578344"/>
                <a:gd name="connsiteX11" fmla="*/ 32951 w 370702"/>
                <a:gd name="connsiteY11" fmla="*/ 494607 h 578344"/>
                <a:gd name="connsiteX12" fmla="*/ 49427 w 370702"/>
                <a:gd name="connsiteY12" fmla="*/ 445180 h 578344"/>
                <a:gd name="connsiteX13" fmla="*/ 57665 w 370702"/>
                <a:gd name="connsiteY13" fmla="*/ 420467 h 578344"/>
                <a:gd name="connsiteX14" fmla="*/ 82378 w 370702"/>
                <a:gd name="connsiteY14" fmla="*/ 329850 h 578344"/>
                <a:gd name="connsiteX15" fmla="*/ 107092 w 370702"/>
                <a:gd name="connsiteY15" fmla="*/ 313375 h 578344"/>
                <a:gd name="connsiteX16" fmla="*/ 164756 w 370702"/>
                <a:gd name="connsiteY16" fmla="*/ 247472 h 578344"/>
                <a:gd name="connsiteX17" fmla="*/ 197708 w 370702"/>
                <a:gd name="connsiteY17" fmla="*/ 198045 h 578344"/>
                <a:gd name="connsiteX18" fmla="*/ 271848 w 370702"/>
                <a:gd name="connsiteY18" fmla="*/ 156856 h 578344"/>
                <a:gd name="connsiteX19" fmla="*/ 296562 w 370702"/>
                <a:gd name="connsiteY19" fmla="*/ 140380 h 578344"/>
                <a:gd name="connsiteX20" fmla="*/ 321275 w 370702"/>
                <a:gd name="connsiteY20" fmla="*/ 132142 h 578344"/>
                <a:gd name="connsiteX21" fmla="*/ 370702 w 370702"/>
                <a:gd name="connsiteY21" fmla="*/ 107429 h 578344"/>
                <a:gd name="connsiteX22" fmla="*/ 345989 w 370702"/>
                <a:gd name="connsiteY22" fmla="*/ 8575 h 578344"/>
                <a:gd name="connsiteX23" fmla="*/ 321275 w 370702"/>
                <a:gd name="connsiteY23" fmla="*/ 337 h 578344"/>
                <a:gd name="connsiteX24" fmla="*/ 288324 w 370702"/>
                <a:gd name="connsiteY24" fmla="*/ 8575 h 57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0702" h="578344">
                  <a:moveTo>
                    <a:pt x="288324" y="8575"/>
                  </a:moveTo>
                  <a:cubicBezTo>
                    <a:pt x="275967" y="12694"/>
                    <a:pt x="261032" y="19997"/>
                    <a:pt x="247135" y="25050"/>
                  </a:cubicBezTo>
                  <a:cubicBezTo>
                    <a:pt x="230814" y="30985"/>
                    <a:pt x="214184" y="36034"/>
                    <a:pt x="197708" y="41526"/>
                  </a:cubicBezTo>
                  <a:lnTo>
                    <a:pt x="148281" y="58002"/>
                  </a:lnTo>
                  <a:cubicBezTo>
                    <a:pt x="140043" y="60748"/>
                    <a:pt x="130792" y="61423"/>
                    <a:pt x="123567" y="66240"/>
                  </a:cubicBezTo>
                  <a:lnTo>
                    <a:pt x="74140" y="99191"/>
                  </a:lnTo>
                  <a:cubicBezTo>
                    <a:pt x="68648" y="115667"/>
                    <a:pt x="67298" y="134168"/>
                    <a:pt x="57665" y="148618"/>
                  </a:cubicBezTo>
                  <a:cubicBezTo>
                    <a:pt x="31555" y="187782"/>
                    <a:pt x="44320" y="163939"/>
                    <a:pt x="24713" y="222759"/>
                  </a:cubicBezTo>
                  <a:cubicBezTo>
                    <a:pt x="21967" y="230997"/>
                    <a:pt x="18178" y="238957"/>
                    <a:pt x="16475" y="247472"/>
                  </a:cubicBezTo>
                  <a:lnTo>
                    <a:pt x="0" y="329850"/>
                  </a:lnTo>
                  <a:cubicBezTo>
                    <a:pt x="2746" y="412229"/>
                    <a:pt x="-1985" y="495198"/>
                    <a:pt x="8238" y="576986"/>
                  </a:cubicBezTo>
                  <a:cubicBezTo>
                    <a:pt x="9951" y="590690"/>
                    <a:pt x="32459" y="496247"/>
                    <a:pt x="32951" y="494607"/>
                  </a:cubicBezTo>
                  <a:cubicBezTo>
                    <a:pt x="37941" y="477973"/>
                    <a:pt x="43935" y="461656"/>
                    <a:pt x="49427" y="445180"/>
                  </a:cubicBezTo>
                  <a:cubicBezTo>
                    <a:pt x="52173" y="436942"/>
                    <a:pt x="55962" y="428982"/>
                    <a:pt x="57665" y="420467"/>
                  </a:cubicBezTo>
                  <a:cubicBezTo>
                    <a:pt x="60234" y="407620"/>
                    <a:pt x="72728" y="336283"/>
                    <a:pt x="82378" y="329850"/>
                  </a:cubicBezTo>
                  <a:lnTo>
                    <a:pt x="107092" y="313375"/>
                  </a:lnTo>
                  <a:cubicBezTo>
                    <a:pt x="145535" y="255710"/>
                    <a:pt x="123568" y="274932"/>
                    <a:pt x="164756" y="247472"/>
                  </a:cubicBezTo>
                  <a:cubicBezTo>
                    <a:pt x="175740" y="230996"/>
                    <a:pt x="178923" y="204307"/>
                    <a:pt x="197708" y="198045"/>
                  </a:cubicBezTo>
                  <a:cubicBezTo>
                    <a:pt x="241206" y="183545"/>
                    <a:pt x="215196" y="194623"/>
                    <a:pt x="271848" y="156856"/>
                  </a:cubicBezTo>
                  <a:cubicBezTo>
                    <a:pt x="280086" y="151364"/>
                    <a:pt x="287169" y="143511"/>
                    <a:pt x="296562" y="140380"/>
                  </a:cubicBezTo>
                  <a:cubicBezTo>
                    <a:pt x="304800" y="137634"/>
                    <a:pt x="313508" y="136025"/>
                    <a:pt x="321275" y="132142"/>
                  </a:cubicBezTo>
                  <a:cubicBezTo>
                    <a:pt x="385152" y="100204"/>
                    <a:pt x="308586" y="128135"/>
                    <a:pt x="370702" y="107429"/>
                  </a:cubicBezTo>
                  <a:cubicBezTo>
                    <a:pt x="367860" y="81852"/>
                    <a:pt x="373675" y="30723"/>
                    <a:pt x="345989" y="8575"/>
                  </a:cubicBezTo>
                  <a:cubicBezTo>
                    <a:pt x="339208" y="3150"/>
                    <a:pt x="329906" y="1296"/>
                    <a:pt x="321275" y="337"/>
                  </a:cubicBezTo>
                  <a:cubicBezTo>
                    <a:pt x="304900" y="-1482"/>
                    <a:pt x="300681" y="4456"/>
                    <a:pt x="288324" y="8575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306652" y="4712043"/>
              <a:ext cx="776094" cy="561095"/>
            </a:xfrm>
            <a:custGeom>
              <a:avLst/>
              <a:gdLst>
                <a:gd name="connsiteX0" fmla="*/ 1737 w 776094"/>
                <a:gd name="connsiteY0" fmla="*/ 24714 h 561095"/>
                <a:gd name="connsiteX1" fmla="*/ 9975 w 776094"/>
                <a:gd name="connsiteY1" fmla="*/ 98854 h 561095"/>
                <a:gd name="connsiteX2" fmla="*/ 26451 w 776094"/>
                <a:gd name="connsiteY2" fmla="*/ 148281 h 561095"/>
                <a:gd name="connsiteX3" fmla="*/ 34689 w 776094"/>
                <a:gd name="connsiteY3" fmla="*/ 189471 h 561095"/>
                <a:gd name="connsiteX4" fmla="*/ 51164 w 776094"/>
                <a:gd name="connsiteY4" fmla="*/ 214184 h 561095"/>
                <a:gd name="connsiteX5" fmla="*/ 59402 w 776094"/>
                <a:gd name="connsiteY5" fmla="*/ 238898 h 561095"/>
                <a:gd name="connsiteX6" fmla="*/ 84116 w 776094"/>
                <a:gd name="connsiteY6" fmla="*/ 271849 h 561095"/>
                <a:gd name="connsiteX7" fmla="*/ 100591 w 776094"/>
                <a:gd name="connsiteY7" fmla="*/ 296562 h 561095"/>
                <a:gd name="connsiteX8" fmla="*/ 125305 w 776094"/>
                <a:gd name="connsiteY8" fmla="*/ 313038 h 561095"/>
                <a:gd name="connsiteX9" fmla="*/ 133543 w 776094"/>
                <a:gd name="connsiteY9" fmla="*/ 337752 h 561095"/>
                <a:gd name="connsiteX10" fmla="*/ 174732 w 776094"/>
                <a:gd name="connsiteY10" fmla="*/ 387179 h 561095"/>
                <a:gd name="connsiteX11" fmla="*/ 199445 w 776094"/>
                <a:gd name="connsiteY11" fmla="*/ 403654 h 561095"/>
                <a:gd name="connsiteX12" fmla="*/ 248872 w 776094"/>
                <a:gd name="connsiteY12" fmla="*/ 436606 h 561095"/>
                <a:gd name="connsiteX13" fmla="*/ 273586 w 776094"/>
                <a:gd name="connsiteY13" fmla="*/ 461319 h 561095"/>
                <a:gd name="connsiteX14" fmla="*/ 298299 w 776094"/>
                <a:gd name="connsiteY14" fmla="*/ 469557 h 561095"/>
                <a:gd name="connsiteX15" fmla="*/ 314775 w 776094"/>
                <a:gd name="connsiteY15" fmla="*/ 494271 h 561095"/>
                <a:gd name="connsiteX16" fmla="*/ 364202 w 776094"/>
                <a:gd name="connsiteY16" fmla="*/ 510746 h 561095"/>
                <a:gd name="connsiteX17" fmla="*/ 388916 w 776094"/>
                <a:gd name="connsiteY17" fmla="*/ 518984 h 561095"/>
                <a:gd name="connsiteX18" fmla="*/ 413629 w 776094"/>
                <a:gd name="connsiteY18" fmla="*/ 527222 h 561095"/>
                <a:gd name="connsiteX19" fmla="*/ 545434 w 776094"/>
                <a:gd name="connsiteY19" fmla="*/ 543698 h 561095"/>
                <a:gd name="connsiteX20" fmla="*/ 570148 w 776094"/>
                <a:gd name="connsiteY20" fmla="*/ 551935 h 561095"/>
                <a:gd name="connsiteX21" fmla="*/ 776094 w 776094"/>
                <a:gd name="connsiteY21" fmla="*/ 551935 h 561095"/>
                <a:gd name="connsiteX22" fmla="*/ 767856 w 776094"/>
                <a:gd name="connsiteY22" fmla="*/ 494271 h 561095"/>
                <a:gd name="connsiteX23" fmla="*/ 743143 w 776094"/>
                <a:gd name="connsiteY23" fmla="*/ 486033 h 561095"/>
                <a:gd name="connsiteX24" fmla="*/ 718429 w 776094"/>
                <a:gd name="connsiteY24" fmla="*/ 469557 h 561095"/>
                <a:gd name="connsiteX25" fmla="*/ 693716 w 776094"/>
                <a:gd name="connsiteY25" fmla="*/ 461319 h 561095"/>
                <a:gd name="connsiteX26" fmla="*/ 669002 w 776094"/>
                <a:gd name="connsiteY26" fmla="*/ 444843 h 561095"/>
                <a:gd name="connsiteX27" fmla="*/ 603099 w 776094"/>
                <a:gd name="connsiteY27" fmla="*/ 428368 h 561095"/>
                <a:gd name="connsiteX28" fmla="*/ 479532 w 776094"/>
                <a:gd name="connsiteY28" fmla="*/ 387179 h 561095"/>
                <a:gd name="connsiteX29" fmla="*/ 430105 w 776094"/>
                <a:gd name="connsiteY29" fmla="*/ 370703 h 561095"/>
                <a:gd name="connsiteX30" fmla="*/ 405391 w 776094"/>
                <a:gd name="connsiteY30" fmla="*/ 354227 h 561095"/>
                <a:gd name="connsiteX31" fmla="*/ 380678 w 776094"/>
                <a:gd name="connsiteY31" fmla="*/ 345989 h 561095"/>
                <a:gd name="connsiteX32" fmla="*/ 331251 w 776094"/>
                <a:gd name="connsiteY32" fmla="*/ 313038 h 561095"/>
                <a:gd name="connsiteX33" fmla="*/ 281824 w 776094"/>
                <a:gd name="connsiteY33" fmla="*/ 288325 h 561095"/>
                <a:gd name="connsiteX34" fmla="*/ 224159 w 776094"/>
                <a:gd name="connsiteY34" fmla="*/ 222422 h 561095"/>
                <a:gd name="connsiteX35" fmla="*/ 199445 w 776094"/>
                <a:gd name="connsiteY35" fmla="*/ 172995 h 561095"/>
                <a:gd name="connsiteX36" fmla="*/ 174732 w 776094"/>
                <a:gd name="connsiteY36" fmla="*/ 156519 h 561095"/>
                <a:gd name="connsiteX37" fmla="*/ 141780 w 776094"/>
                <a:gd name="connsiteY37" fmla="*/ 107092 h 561095"/>
                <a:gd name="connsiteX38" fmla="*/ 84116 w 776094"/>
                <a:gd name="connsiteY38" fmla="*/ 41189 h 561095"/>
                <a:gd name="connsiteX39" fmla="*/ 42926 w 776094"/>
                <a:gd name="connsiteY39" fmla="*/ 0 h 561095"/>
                <a:gd name="connsiteX40" fmla="*/ 1737 w 776094"/>
                <a:gd name="connsiteY40" fmla="*/ 24714 h 56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76094" h="561095">
                  <a:moveTo>
                    <a:pt x="1737" y="24714"/>
                  </a:moveTo>
                  <a:cubicBezTo>
                    <a:pt x="-3755" y="41190"/>
                    <a:pt x="5098" y="74471"/>
                    <a:pt x="9975" y="98854"/>
                  </a:cubicBezTo>
                  <a:cubicBezTo>
                    <a:pt x="13381" y="115884"/>
                    <a:pt x="23045" y="131251"/>
                    <a:pt x="26451" y="148281"/>
                  </a:cubicBezTo>
                  <a:cubicBezTo>
                    <a:pt x="29197" y="162011"/>
                    <a:pt x="29773" y="176361"/>
                    <a:pt x="34689" y="189471"/>
                  </a:cubicBezTo>
                  <a:cubicBezTo>
                    <a:pt x="38165" y="198741"/>
                    <a:pt x="46736" y="205329"/>
                    <a:pt x="51164" y="214184"/>
                  </a:cubicBezTo>
                  <a:cubicBezTo>
                    <a:pt x="55047" y="221951"/>
                    <a:pt x="55094" y="231359"/>
                    <a:pt x="59402" y="238898"/>
                  </a:cubicBezTo>
                  <a:cubicBezTo>
                    <a:pt x="66214" y="250819"/>
                    <a:pt x="76136" y="260677"/>
                    <a:pt x="84116" y="271849"/>
                  </a:cubicBezTo>
                  <a:cubicBezTo>
                    <a:pt x="89871" y="279905"/>
                    <a:pt x="93590" y="289561"/>
                    <a:pt x="100591" y="296562"/>
                  </a:cubicBezTo>
                  <a:cubicBezTo>
                    <a:pt x="107592" y="303563"/>
                    <a:pt x="117067" y="307546"/>
                    <a:pt x="125305" y="313038"/>
                  </a:cubicBezTo>
                  <a:cubicBezTo>
                    <a:pt x="128051" y="321276"/>
                    <a:pt x="129660" y="329985"/>
                    <a:pt x="133543" y="337752"/>
                  </a:cubicBezTo>
                  <a:cubicBezTo>
                    <a:pt x="142800" y="356267"/>
                    <a:pt x="159116" y="374165"/>
                    <a:pt x="174732" y="387179"/>
                  </a:cubicBezTo>
                  <a:cubicBezTo>
                    <a:pt x="182338" y="393517"/>
                    <a:pt x="191839" y="397316"/>
                    <a:pt x="199445" y="403654"/>
                  </a:cubicBezTo>
                  <a:cubicBezTo>
                    <a:pt x="240584" y="437937"/>
                    <a:pt x="205441" y="422128"/>
                    <a:pt x="248872" y="436606"/>
                  </a:cubicBezTo>
                  <a:cubicBezTo>
                    <a:pt x="257110" y="444844"/>
                    <a:pt x="263893" y="454857"/>
                    <a:pt x="273586" y="461319"/>
                  </a:cubicBezTo>
                  <a:cubicBezTo>
                    <a:pt x="280811" y="466136"/>
                    <a:pt x="291519" y="464133"/>
                    <a:pt x="298299" y="469557"/>
                  </a:cubicBezTo>
                  <a:cubicBezTo>
                    <a:pt x="306030" y="475742"/>
                    <a:pt x="306379" y="489024"/>
                    <a:pt x="314775" y="494271"/>
                  </a:cubicBezTo>
                  <a:cubicBezTo>
                    <a:pt x="329502" y="503475"/>
                    <a:pt x="347726" y="505254"/>
                    <a:pt x="364202" y="510746"/>
                  </a:cubicBezTo>
                  <a:lnTo>
                    <a:pt x="388916" y="518984"/>
                  </a:lnTo>
                  <a:cubicBezTo>
                    <a:pt x="397154" y="521730"/>
                    <a:pt x="405064" y="525794"/>
                    <a:pt x="413629" y="527222"/>
                  </a:cubicBezTo>
                  <a:cubicBezTo>
                    <a:pt x="490277" y="539997"/>
                    <a:pt x="446436" y="533798"/>
                    <a:pt x="545434" y="543698"/>
                  </a:cubicBezTo>
                  <a:cubicBezTo>
                    <a:pt x="553672" y="546444"/>
                    <a:pt x="561512" y="551026"/>
                    <a:pt x="570148" y="551935"/>
                  </a:cubicBezTo>
                  <a:cubicBezTo>
                    <a:pt x="695820" y="565163"/>
                    <a:pt x="675684" y="563092"/>
                    <a:pt x="776094" y="551935"/>
                  </a:cubicBezTo>
                  <a:cubicBezTo>
                    <a:pt x="773348" y="532714"/>
                    <a:pt x="776539" y="511638"/>
                    <a:pt x="767856" y="494271"/>
                  </a:cubicBezTo>
                  <a:cubicBezTo>
                    <a:pt x="763973" y="486504"/>
                    <a:pt x="750910" y="489916"/>
                    <a:pt x="743143" y="486033"/>
                  </a:cubicBezTo>
                  <a:cubicBezTo>
                    <a:pt x="734287" y="481605"/>
                    <a:pt x="727285" y="473985"/>
                    <a:pt x="718429" y="469557"/>
                  </a:cubicBezTo>
                  <a:cubicBezTo>
                    <a:pt x="710662" y="465674"/>
                    <a:pt x="701483" y="465202"/>
                    <a:pt x="693716" y="461319"/>
                  </a:cubicBezTo>
                  <a:cubicBezTo>
                    <a:pt x="684860" y="456891"/>
                    <a:pt x="678307" y="448226"/>
                    <a:pt x="669002" y="444843"/>
                  </a:cubicBezTo>
                  <a:cubicBezTo>
                    <a:pt x="647722" y="437105"/>
                    <a:pt x="624581" y="435529"/>
                    <a:pt x="603099" y="428368"/>
                  </a:cubicBezTo>
                  <a:lnTo>
                    <a:pt x="479532" y="387179"/>
                  </a:lnTo>
                  <a:cubicBezTo>
                    <a:pt x="479531" y="387179"/>
                    <a:pt x="430106" y="370704"/>
                    <a:pt x="430105" y="370703"/>
                  </a:cubicBezTo>
                  <a:cubicBezTo>
                    <a:pt x="421867" y="365211"/>
                    <a:pt x="414247" y="358655"/>
                    <a:pt x="405391" y="354227"/>
                  </a:cubicBezTo>
                  <a:cubicBezTo>
                    <a:pt x="397624" y="350344"/>
                    <a:pt x="388269" y="350206"/>
                    <a:pt x="380678" y="345989"/>
                  </a:cubicBezTo>
                  <a:cubicBezTo>
                    <a:pt x="363369" y="336373"/>
                    <a:pt x="350036" y="319300"/>
                    <a:pt x="331251" y="313038"/>
                  </a:cubicBezTo>
                  <a:cubicBezTo>
                    <a:pt x="297145" y="301669"/>
                    <a:pt x="313762" y="309617"/>
                    <a:pt x="281824" y="288325"/>
                  </a:cubicBezTo>
                  <a:cubicBezTo>
                    <a:pt x="243380" y="230660"/>
                    <a:pt x="265348" y="249882"/>
                    <a:pt x="224159" y="222422"/>
                  </a:cubicBezTo>
                  <a:cubicBezTo>
                    <a:pt x="217459" y="202321"/>
                    <a:pt x="215415" y="188965"/>
                    <a:pt x="199445" y="172995"/>
                  </a:cubicBezTo>
                  <a:cubicBezTo>
                    <a:pt x="192444" y="165994"/>
                    <a:pt x="182970" y="162011"/>
                    <a:pt x="174732" y="156519"/>
                  </a:cubicBezTo>
                  <a:cubicBezTo>
                    <a:pt x="158977" y="109255"/>
                    <a:pt x="177777" y="153374"/>
                    <a:pt x="141780" y="107092"/>
                  </a:cubicBezTo>
                  <a:cubicBezTo>
                    <a:pt x="90029" y="40555"/>
                    <a:pt x="131958" y="73085"/>
                    <a:pt x="84116" y="41189"/>
                  </a:cubicBezTo>
                  <a:cubicBezTo>
                    <a:pt x="76793" y="30205"/>
                    <a:pt x="61232" y="0"/>
                    <a:pt x="42926" y="0"/>
                  </a:cubicBezTo>
                  <a:cubicBezTo>
                    <a:pt x="33025" y="0"/>
                    <a:pt x="7229" y="8238"/>
                    <a:pt x="1737" y="24714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544065" y="4481384"/>
              <a:ext cx="527221" cy="733167"/>
            </a:xfrm>
            <a:custGeom>
              <a:avLst/>
              <a:gdLst>
                <a:gd name="connsiteX0" fmla="*/ 123567 w 527221"/>
                <a:gd name="connsiteY0" fmla="*/ 584886 h 733167"/>
                <a:gd name="connsiteX1" fmla="*/ 214184 w 527221"/>
                <a:gd name="connsiteY1" fmla="*/ 551935 h 733167"/>
                <a:gd name="connsiteX2" fmla="*/ 247135 w 527221"/>
                <a:gd name="connsiteY2" fmla="*/ 543697 h 733167"/>
                <a:gd name="connsiteX3" fmla="*/ 271849 w 527221"/>
                <a:gd name="connsiteY3" fmla="*/ 527221 h 733167"/>
                <a:gd name="connsiteX4" fmla="*/ 296562 w 527221"/>
                <a:gd name="connsiteY4" fmla="*/ 518984 h 733167"/>
                <a:gd name="connsiteX5" fmla="*/ 337751 w 527221"/>
                <a:gd name="connsiteY5" fmla="*/ 444843 h 733167"/>
                <a:gd name="connsiteX6" fmla="*/ 370703 w 527221"/>
                <a:gd name="connsiteY6" fmla="*/ 395416 h 733167"/>
                <a:gd name="connsiteX7" fmla="*/ 387178 w 527221"/>
                <a:gd name="connsiteY7" fmla="*/ 370702 h 733167"/>
                <a:gd name="connsiteX8" fmla="*/ 403654 w 527221"/>
                <a:gd name="connsiteY8" fmla="*/ 313038 h 733167"/>
                <a:gd name="connsiteX9" fmla="*/ 428367 w 527221"/>
                <a:gd name="connsiteY9" fmla="*/ 230659 h 733167"/>
                <a:gd name="connsiteX10" fmla="*/ 436605 w 527221"/>
                <a:gd name="connsiteY10" fmla="*/ 205946 h 733167"/>
                <a:gd name="connsiteX11" fmla="*/ 461319 w 527221"/>
                <a:gd name="connsiteY11" fmla="*/ 156519 h 733167"/>
                <a:gd name="connsiteX12" fmla="*/ 469557 w 527221"/>
                <a:gd name="connsiteY12" fmla="*/ 90616 h 733167"/>
                <a:gd name="connsiteX13" fmla="*/ 486032 w 527221"/>
                <a:gd name="connsiteY13" fmla="*/ 32951 h 733167"/>
                <a:gd name="connsiteX14" fmla="*/ 494270 w 527221"/>
                <a:gd name="connsiteY14" fmla="*/ 0 h 733167"/>
                <a:gd name="connsiteX15" fmla="*/ 510746 w 527221"/>
                <a:gd name="connsiteY15" fmla="*/ 65902 h 733167"/>
                <a:gd name="connsiteX16" fmla="*/ 518984 w 527221"/>
                <a:gd name="connsiteY16" fmla="*/ 90616 h 733167"/>
                <a:gd name="connsiteX17" fmla="*/ 527221 w 527221"/>
                <a:gd name="connsiteY17" fmla="*/ 123567 h 733167"/>
                <a:gd name="connsiteX18" fmla="*/ 510746 w 527221"/>
                <a:gd name="connsiteY18" fmla="*/ 378940 h 733167"/>
                <a:gd name="connsiteX19" fmla="*/ 502508 w 527221"/>
                <a:gd name="connsiteY19" fmla="*/ 403654 h 733167"/>
                <a:gd name="connsiteX20" fmla="*/ 486032 w 527221"/>
                <a:gd name="connsiteY20" fmla="*/ 428367 h 733167"/>
                <a:gd name="connsiteX21" fmla="*/ 444843 w 527221"/>
                <a:gd name="connsiteY21" fmla="*/ 502508 h 733167"/>
                <a:gd name="connsiteX22" fmla="*/ 428367 w 527221"/>
                <a:gd name="connsiteY22" fmla="*/ 527221 h 733167"/>
                <a:gd name="connsiteX23" fmla="*/ 378940 w 527221"/>
                <a:gd name="connsiteY23" fmla="*/ 560173 h 733167"/>
                <a:gd name="connsiteX24" fmla="*/ 354227 w 527221"/>
                <a:gd name="connsiteY24" fmla="*/ 576648 h 733167"/>
                <a:gd name="connsiteX25" fmla="*/ 304800 w 527221"/>
                <a:gd name="connsiteY25" fmla="*/ 593124 h 733167"/>
                <a:gd name="connsiteX26" fmla="*/ 280086 w 527221"/>
                <a:gd name="connsiteY26" fmla="*/ 617838 h 733167"/>
                <a:gd name="connsiteX27" fmla="*/ 230659 w 527221"/>
                <a:gd name="connsiteY27" fmla="*/ 634313 h 733167"/>
                <a:gd name="connsiteX28" fmla="*/ 181232 w 527221"/>
                <a:gd name="connsiteY28" fmla="*/ 667265 h 733167"/>
                <a:gd name="connsiteX29" fmla="*/ 156519 w 527221"/>
                <a:gd name="connsiteY29" fmla="*/ 683740 h 733167"/>
                <a:gd name="connsiteX30" fmla="*/ 82378 w 527221"/>
                <a:gd name="connsiteY30" fmla="*/ 708454 h 733167"/>
                <a:gd name="connsiteX31" fmla="*/ 57665 w 527221"/>
                <a:gd name="connsiteY31" fmla="*/ 716692 h 733167"/>
                <a:gd name="connsiteX32" fmla="*/ 0 w 527221"/>
                <a:gd name="connsiteY32" fmla="*/ 733167 h 733167"/>
                <a:gd name="connsiteX33" fmla="*/ 24713 w 527221"/>
                <a:gd name="connsiteY33" fmla="*/ 683740 h 733167"/>
                <a:gd name="connsiteX34" fmla="*/ 49427 w 527221"/>
                <a:gd name="connsiteY34" fmla="*/ 659027 h 733167"/>
                <a:gd name="connsiteX35" fmla="*/ 123567 w 527221"/>
                <a:gd name="connsiteY35" fmla="*/ 584886 h 7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7221" h="733167">
                  <a:moveTo>
                    <a:pt x="123567" y="584886"/>
                  </a:moveTo>
                  <a:cubicBezTo>
                    <a:pt x="150859" y="573970"/>
                    <a:pt x="185989" y="558984"/>
                    <a:pt x="214184" y="551935"/>
                  </a:cubicBezTo>
                  <a:lnTo>
                    <a:pt x="247135" y="543697"/>
                  </a:lnTo>
                  <a:cubicBezTo>
                    <a:pt x="255373" y="538205"/>
                    <a:pt x="262993" y="531649"/>
                    <a:pt x="271849" y="527221"/>
                  </a:cubicBezTo>
                  <a:cubicBezTo>
                    <a:pt x="279616" y="523338"/>
                    <a:pt x="290422" y="525124"/>
                    <a:pt x="296562" y="518984"/>
                  </a:cubicBezTo>
                  <a:cubicBezTo>
                    <a:pt x="360321" y="455225"/>
                    <a:pt x="311853" y="491459"/>
                    <a:pt x="337751" y="444843"/>
                  </a:cubicBezTo>
                  <a:cubicBezTo>
                    <a:pt x="347368" y="427534"/>
                    <a:pt x="359719" y="411892"/>
                    <a:pt x="370703" y="395416"/>
                  </a:cubicBezTo>
                  <a:lnTo>
                    <a:pt x="387178" y="370702"/>
                  </a:lnTo>
                  <a:cubicBezTo>
                    <a:pt x="412935" y="267676"/>
                    <a:pt x="380014" y="395775"/>
                    <a:pt x="403654" y="313038"/>
                  </a:cubicBezTo>
                  <a:cubicBezTo>
                    <a:pt x="428556" y="225882"/>
                    <a:pt x="389212" y="348126"/>
                    <a:pt x="428367" y="230659"/>
                  </a:cubicBezTo>
                  <a:cubicBezTo>
                    <a:pt x="431113" y="222421"/>
                    <a:pt x="431788" y="213171"/>
                    <a:pt x="436605" y="205946"/>
                  </a:cubicBezTo>
                  <a:cubicBezTo>
                    <a:pt x="457898" y="174007"/>
                    <a:pt x="449950" y="190625"/>
                    <a:pt x="461319" y="156519"/>
                  </a:cubicBezTo>
                  <a:cubicBezTo>
                    <a:pt x="464065" y="134551"/>
                    <a:pt x="465918" y="112453"/>
                    <a:pt x="469557" y="90616"/>
                  </a:cubicBezTo>
                  <a:cubicBezTo>
                    <a:pt x="474708" y="59708"/>
                    <a:pt x="478196" y="60377"/>
                    <a:pt x="486032" y="32951"/>
                  </a:cubicBezTo>
                  <a:cubicBezTo>
                    <a:pt x="489142" y="22065"/>
                    <a:pt x="491524" y="10984"/>
                    <a:pt x="494270" y="0"/>
                  </a:cubicBezTo>
                  <a:cubicBezTo>
                    <a:pt x="513100" y="56488"/>
                    <a:pt x="490865" y="-13620"/>
                    <a:pt x="510746" y="65902"/>
                  </a:cubicBezTo>
                  <a:cubicBezTo>
                    <a:pt x="512852" y="74326"/>
                    <a:pt x="516599" y="82266"/>
                    <a:pt x="518984" y="90616"/>
                  </a:cubicBezTo>
                  <a:cubicBezTo>
                    <a:pt x="522094" y="101502"/>
                    <a:pt x="524475" y="112583"/>
                    <a:pt x="527221" y="123567"/>
                  </a:cubicBezTo>
                  <a:cubicBezTo>
                    <a:pt x="522222" y="258564"/>
                    <a:pt x="536421" y="289080"/>
                    <a:pt x="510746" y="378940"/>
                  </a:cubicBezTo>
                  <a:cubicBezTo>
                    <a:pt x="508360" y="387289"/>
                    <a:pt x="506391" y="395887"/>
                    <a:pt x="502508" y="403654"/>
                  </a:cubicBezTo>
                  <a:cubicBezTo>
                    <a:pt x="498080" y="412509"/>
                    <a:pt x="491524" y="420129"/>
                    <a:pt x="486032" y="428367"/>
                  </a:cubicBezTo>
                  <a:cubicBezTo>
                    <a:pt x="471533" y="471865"/>
                    <a:pt x="482610" y="445858"/>
                    <a:pt x="444843" y="502508"/>
                  </a:cubicBezTo>
                  <a:cubicBezTo>
                    <a:pt x="439351" y="510746"/>
                    <a:pt x="436605" y="521729"/>
                    <a:pt x="428367" y="527221"/>
                  </a:cubicBezTo>
                  <a:lnTo>
                    <a:pt x="378940" y="560173"/>
                  </a:lnTo>
                  <a:cubicBezTo>
                    <a:pt x="370702" y="565665"/>
                    <a:pt x="363619" y="573517"/>
                    <a:pt x="354227" y="576648"/>
                  </a:cubicBezTo>
                  <a:lnTo>
                    <a:pt x="304800" y="593124"/>
                  </a:lnTo>
                  <a:cubicBezTo>
                    <a:pt x="296562" y="601362"/>
                    <a:pt x="290270" y="612180"/>
                    <a:pt x="280086" y="617838"/>
                  </a:cubicBezTo>
                  <a:cubicBezTo>
                    <a:pt x="264905" y="626272"/>
                    <a:pt x="230659" y="634313"/>
                    <a:pt x="230659" y="634313"/>
                  </a:cubicBezTo>
                  <a:lnTo>
                    <a:pt x="181232" y="667265"/>
                  </a:lnTo>
                  <a:cubicBezTo>
                    <a:pt x="172994" y="672757"/>
                    <a:pt x="165911" y="680609"/>
                    <a:pt x="156519" y="683740"/>
                  </a:cubicBezTo>
                  <a:lnTo>
                    <a:pt x="82378" y="708454"/>
                  </a:lnTo>
                  <a:cubicBezTo>
                    <a:pt x="74140" y="711200"/>
                    <a:pt x="66089" y="714586"/>
                    <a:pt x="57665" y="716692"/>
                  </a:cubicBezTo>
                  <a:cubicBezTo>
                    <a:pt x="16289" y="727036"/>
                    <a:pt x="35454" y="721350"/>
                    <a:pt x="0" y="733167"/>
                  </a:cubicBezTo>
                  <a:cubicBezTo>
                    <a:pt x="8256" y="708401"/>
                    <a:pt x="6971" y="705030"/>
                    <a:pt x="24713" y="683740"/>
                  </a:cubicBezTo>
                  <a:cubicBezTo>
                    <a:pt x="32171" y="674790"/>
                    <a:pt x="42275" y="668223"/>
                    <a:pt x="49427" y="659027"/>
                  </a:cubicBezTo>
                  <a:cubicBezTo>
                    <a:pt x="114635" y="575188"/>
                    <a:pt x="57414" y="634564"/>
                    <a:pt x="123567" y="584886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074055" y="3509319"/>
              <a:ext cx="947804" cy="823784"/>
            </a:xfrm>
            <a:custGeom>
              <a:avLst/>
              <a:gdLst>
                <a:gd name="connsiteX0" fmla="*/ 16929 w 947804"/>
                <a:gd name="connsiteY0" fmla="*/ 164757 h 823784"/>
                <a:gd name="connsiteX1" fmla="*/ 58118 w 947804"/>
                <a:gd name="connsiteY1" fmla="*/ 148281 h 823784"/>
                <a:gd name="connsiteX2" fmla="*/ 82831 w 947804"/>
                <a:gd name="connsiteY2" fmla="*/ 140043 h 823784"/>
                <a:gd name="connsiteX3" fmla="*/ 107545 w 947804"/>
                <a:gd name="connsiteY3" fmla="*/ 123567 h 823784"/>
                <a:gd name="connsiteX4" fmla="*/ 156972 w 947804"/>
                <a:gd name="connsiteY4" fmla="*/ 107092 h 823784"/>
                <a:gd name="connsiteX5" fmla="*/ 181686 w 947804"/>
                <a:gd name="connsiteY5" fmla="*/ 98854 h 823784"/>
                <a:gd name="connsiteX6" fmla="*/ 346442 w 947804"/>
                <a:gd name="connsiteY6" fmla="*/ 107092 h 823784"/>
                <a:gd name="connsiteX7" fmla="*/ 428821 w 947804"/>
                <a:gd name="connsiteY7" fmla="*/ 123567 h 823784"/>
                <a:gd name="connsiteX8" fmla="*/ 486486 w 947804"/>
                <a:gd name="connsiteY8" fmla="*/ 131805 h 823784"/>
                <a:gd name="connsiteX9" fmla="*/ 560626 w 947804"/>
                <a:gd name="connsiteY9" fmla="*/ 172995 h 823784"/>
                <a:gd name="connsiteX10" fmla="*/ 585340 w 947804"/>
                <a:gd name="connsiteY10" fmla="*/ 197708 h 823784"/>
                <a:gd name="connsiteX11" fmla="*/ 634767 w 947804"/>
                <a:gd name="connsiteY11" fmla="*/ 230659 h 823784"/>
                <a:gd name="connsiteX12" fmla="*/ 651242 w 947804"/>
                <a:gd name="connsiteY12" fmla="*/ 255373 h 823784"/>
                <a:gd name="connsiteX13" fmla="*/ 708907 w 947804"/>
                <a:gd name="connsiteY13" fmla="*/ 321276 h 823784"/>
                <a:gd name="connsiteX14" fmla="*/ 733621 w 947804"/>
                <a:gd name="connsiteY14" fmla="*/ 370703 h 823784"/>
                <a:gd name="connsiteX15" fmla="*/ 766572 w 947804"/>
                <a:gd name="connsiteY15" fmla="*/ 420130 h 823784"/>
                <a:gd name="connsiteX16" fmla="*/ 783048 w 947804"/>
                <a:gd name="connsiteY16" fmla="*/ 469557 h 823784"/>
                <a:gd name="connsiteX17" fmla="*/ 791286 w 947804"/>
                <a:gd name="connsiteY17" fmla="*/ 494270 h 823784"/>
                <a:gd name="connsiteX18" fmla="*/ 807761 w 947804"/>
                <a:gd name="connsiteY18" fmla="*/ 518984 h 823784"/>
                <a:gd name="connsiteX19" fmla="*/ 824237 w 947804"/>
                <a:gd name="connsiteY19" fmla="*/ 568411 h 823784"/>
                <a:gd name="connsiteX20" fmla="*/ 832475 w 947804"/>
                <a:gd name="connsiteY20" fmla="*/ 593124 h 823784"/>
                <a:gd name="connsiteX21" fmla="*/ 840713 w 947804"/>
                <a:gd name="connsiteY21" fmla="*/ 626076 h 823784"/>
                <a:gd name="connsiteX22" fmla="*/ 873664 w 947804"/>
                <a:gd name="connsiteY22" fmla="*/ 675503 h 823784"/>
                <a:gd name="connsiteX23" fmla="*/ 906615 w 947804"/>
                <a:gd name="connsiteY23" fmla="*/ 790832 h 823784"/>
                <a:gd name="connsiteX24" fmla="*/ 914853 w 947804"/>
                <a:gd name="connsiteY24" fmla="*/ 823784 h 823784"/>
                <a:gd name="connsiteX25" fmla="*/ 923091 w 947804"/>
                <a:gd name="connsiteY25" fmla="*/ 799070 h 823784"/>
                <a:gd name="connsiteX26" fmla="*/ 939567 w 947804"/>
                <a:gd name="connsiteY26" fmla="*/ 691978 h 823784"/>
                <a:gd name="connsiteX27" fmla="*/ 947804 w 947804"/>
                <a:gd name="connsiteY27" fmla="*/ 634313 h 823784"/>
                <a:gd name="connsiteX28" fmla="*/ 931329 w 947804"/>
                <a:gd name="connsiteY28" fmla="*/ 518984 h 823784"/>
                <a:gd name="connsiteX29" fmla="*/ 898377 w 947804"/>
                <a:gd name="connsiteY29" fmla="*/ 469557 h 823784"/>
                <a:gd name="connsiteX30" fmla="*/ 881902 w 947804"/>
                <a:gd name="connsiteY30" fmla="*/ 420130 h 823784"/>
                <a:gd name="connsiteX31" fmla="*/ 873664 w 947804"/>
                <a:gd name="connsiteY31" fmla="*/ 395416 h 823784"/>
                <a:gd name="connsiteX32" fmla="*/ 857188 w 947804"/>
                <a:gd name="connsiteY32" fmla="*/ 370703 h 823784"/>
                <a:gd name="connsiteX33" fmla="*/ 840713 w 947804"/>
                <a:gd name="connsiteY33" fmla="*/ 321276 h 823784"/>
                <a:gd name="connsiteX34" fmla="*/ 824237 w 947804"/>
                <a:gd name="connsiteY34" fmla="*/ 296562 h 823784"/>
                <a:gd name="connsiteX35" fmla="*/ 807761 w 947804"/>
                <a:gd name="connsiteY35" fmla="*/ 247135 h 823784"/>
                <a:gd name="connsiteX36" fmla="*/ 791286 w 947804"/>
                <a:gd name="connsiteY36" fmla="*/ 222422 h 823784"/>
                <a:gd name="connsiteX37" fmla="*/ 783048 w 947804"/>
                <a:gd name="connsiteY37" fmla="*/ 197708 h 823784"/>
                <a:gd name="connsiteX38" fmla="*/ 725383 w 947804"/>
                <a:gd name="connsiteY38" fmla="*/ 123567 h 823784"/>
                <a:gd name="connsiteX39" fmla="*/ 675956 w 947804"/>
                <a:gd name="connsiteY39" fmla="*/ 90616 h 823784"/>
                <a:gd name="connsiteX40" fmla="*/ 651242 w 947804"/>
                <a:gd name="connsiteY40" fmla="*/ 82378 h 823784"/>
                <a:gd name="connsiteX41" fmla="*/ 634767 w 947804"/>
                <a:gd name="connsiteY41" fmla="*/ 57665 h 823784"/>
                <a:gd name="connsiteX42" fmla="*/ 585340 w 947804"/>
                <a:gd name="connsiteY42" fmla="*/ 41189 h 823784"/>
                <a:gd name="connsiteX43" fmla="*/ 527675 w 947804"/>
                <a:gd name="connsiteY43" fmla="*/ 16476 h 823784"/>
                <a:gd name="connsiteX44" fmla="*/ 428821 w 947804"/>
                <a:gd name="connsiteY44" fmla="*/ 0 h 823784"/>
                <a:gd name="connsiteX45" fmla="*/ 288777 w 947804"/>
                <a:gd name="connsiteY45" fmla="*/ 8238 h 823784"/>
                <a:gd name="connsiteX46" fmla="*/ 239350 w 947804"/>
                <a:gd name="connsiteY46" fmla="*/ 16476 h 823784"/>
                <a:gd name="connsiteX47" fmla="*/ 140496 w 947804"/>
                <a:gd name="connsiteY47" fmla="*/ 24713 h 823784"/>
                <a:gd name="connsiteX48" fmla="*/ 115783 w 947804"/>
                <a:gd name="connsiteY48" fmla="*/ 32951 h 823784"/>
                <a:gd name="connsiteX49" fmla="*/ 107545 w 947804"/>
                <a:gd name="connsiteY49" fmla="*/ 57665 h 823784"/>
                <a:gd name="connsiteX50" fmla="*/ 74594 w 947804"/>
                <a:gd name="connsiteY50" fmla="*/ 107092 h 823784"/>
                <a:gd name="connsiteX51" fmla="*/ 74594 w 947804"/>
                <a:gd name="connsiteY51" fmla="*/ 107092 h 823784"/>
                <a:gd name="connsiteX52" fmla="*/ 453 w 947804"/>
                <a:gd name="connsiteY52" fmla="*/ 148281 h 823784"/>
                <a:gd name="connsiteX53" fmla="*/ 16929 w 947804"/>
                <a:gd name="connsiteY53" fmla="*/ 164757 h 8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947804" h="823784">
                  <a:moveTo>
                    <a:pt x="16929" y="164757"/>
                  </a:moveTo>
                  <a:cubicBezTo>
                    <a:pt x="26540" y="164757"/>
                    <a:pt x="44272" y="153473"/>
                    <a:pt x="58118" y="148281"/>
                  </a:cubicBezTo>
                  <a:cubicBezTo>
                    <a:pt x="66248" y="145232"/>
                    <a:pt x="75064" y="143926"/>
                    <a:pt x="82831" y="140043"/>
                  </a:cubicBezTo>
                  <a:cubicBezTo>
                    <a:pt x="91687" y="135615"/>
                    <a:pt x="98497" y="127588"/>
                    <a:pt x="107545" y="123567"/>
                  </a:cubicBezTo>
                  <a:cubicBezTo>
                    <a:pt x="123415" y="116514"/>
                    <a:pt x="140496" y="112584"/>
                    <a:pt x="156972" y="107092"/>
                  </a:cubicBezTo>
                  <a:lnTo>
                    <a:pt x="181686" y="98854"/>
                  </a:lnTo>
                  <a:cubicBezTo>
                    <a:pt x="236605" y="101600"/>
                    <a:pt x="291728" y="101621"/>
                    <a:pt x="346442" y="107092"/>
                  </a:cubicBezTo>
                  <a:cubicBezTo>
                    <a:pt x="374306" y="109878"/>
                    <a:pt x="401099" y="119607"/>
                    <a:pt x="428821" y="123567"/>
                  </a:cubicBezTo>
                  <a:lnTo>
                    <a:pt x="486486" y="131805"/>
                  </a:lnTo>
                  <a:cubicBezTo>
                    <a:pt x="517564" y="142165"/>
                    <a:pt x="532298" y="144668"/>
                    <a:pt x="560626" y="172995"/>
                  </a:cubicBezTo>
                  <a:cubicBezTo>
                    <a:pt x="568864" y="181233"/>
                    <a:pt x="576144" y="190556"/>
                    <a:pt x="585340" y="197708"/>
                  </a:cubicBezTo>
                  <a:cubicBezTo>
                    <a:pt x="600970" y="209865"/>
                    <a:pt x="634767" y="230659"/>
                    <a:pt x="634767" y="230659"/>
                  </a:cubicBezTo>
                  <a:cubicBezTo>
                    <a:pt x="640259" y="238897"/>
                    <a:pt x="644241" y="248372"/>
                    <a:pt x="651242" y="255373"/>
                  </a:cubicBezTo>
                  <a:cubicBezTo>
                    <a:pt x="684881" y="289013"/>
                    <a:pt x="685564" y="251250"/>
                    <a:pt x="708907" y="321276"/>
                  </a:cubicBezTo>
                  <a:cubicBezTo>
                    <a:pt x="729613" y="383392"/>
                    <a:pt x="701682" y="306826"/>
                    <a:pt x="733621" y="370703"/>
                  </a:cubicBezTo>
                  <a:cubicBezTo>
                    <a:pt x="757465" y="418391"/>
                    <a:pt x="719724" y="373280"/>
                    <a:pt x="766572" y="420130"/>
                  </a:cubicBezTo>
                  <a:lnTo>
                    <a:pt x="783048" y="469557"/>
                  </a:lnTo>
                  <a:cubicBezTo>
                    <a:pt x="785794" y="477795"/>
                    <a:pt x="786470" y="487045"/>
                    <a:pt x="791286" y="494270"/>
                  </a:cubicBezTo>
                  <a:cubicBezTo>
                    <a:pt x="796778" y="502508"/>
                    <a:pt x="803740" y="509937"/>
                    <a:pt x="807761" y="518984"/>
                  </a:cubicBezTo>
                  <a:cubicBezTo>
                    <a:pt x="814814" y="534854"/>
                    <a:pt x="818745" y="551935"/>
                    <a:pt x="824237" y="568411"/>
                  </a:cubicBezTo>
                  <a:cubicBezTo>
                    <a:pt x="826983" y="576649"/>
                    <a:pt x="830369" y="584700"/>
                    <a:pt x="832475" y="593124"/>
                  </a:cubicBezTo>
                  <a:cubicBezTo>
                    <a:pt x="835221" y="604108"/>
                    <a:pt x="835650" y="615949"/>
                    <a:pt x="840713" y="626076"/>
                  </a:cubicBezTo>
                  <a:cubicBezTo>
                    <a:pt x="849568" y="643787"/>
                    <a:pt x="867402" y="656718"/>
                    <a:pt x="873664" y="675503"/>
                  </a:cubicBezTo>
                  <a:cubicBezTo>
                    <a:pt x="897301" y="746413"/>
                    <a:pt x="885927" y="708079"/>
                    <a:pt x="906615" y="790832"/>
                  </a:cubicBezTo>
                  <a:lnTo>
                    <a:pt x="914853" y="823784"/>
                  </a:lnTo>
                  <a:cubicBezTo>
                    <a:pt x="917599" y="815546"/>
                    <a:pt x="920985" y="807494"/>
                    <a:pt x="923091" y="799070"/>
                  </a:cubicBezTo>
                  <a:cubicBezTo>
                    <a:pt x="932978" y="759525"/>
                    <a:pt x="933851" y="734851"/>
                    <a:pt x="939567" y="691978"/>
                  </a:cubicBezTo>
                  <a:cubicBezTo>
                    <a:pt x="942133" y="672732"/>
                    <a:pt x="945058" y="653535"/>
                    <a:pt x="947804" y="634313"/>
                  </a:cubicBezTo>
                  <a:cubicBezTo>
                    <a:pt x="946902" y="624395"/>
                    <a:pt x="946833" y="546891"/>
                    <a:pt x="931329" y="518984"/>
                  </a:cubicBezTo>
                  <a:cubicBezTo>
                    <a:pt x="921712" y="501675"/>
                    <a:pt x="898377" y="469557"/>
                    <a:pt x="898377" y="469557"/>
                  </a:cubicBezTo>
                  <a:lnTo>
                    <a:pt x="881902" y="420130"/>
                  </a:lnTo>
                  <a:cubicBezTo>
                    <a:pt x="879156" y="411892"/>
                    <a:pt x="878481" y="402641"/>
                    <a:pt x="873664" y="395416"/>
                  </a:cubicBezTo>
                  <a:lnTo>
                    <a:pt x="857188" y="370703"/>
                  </a:lnTo>
                  <a:cubicBezTo>
                    <a:pt x="851696" y="354227"/>
                    <a:pt x="850346" y="335726"/>
                    <a:pt x="840713" y="321276"/>
                  </a:cubicBezTo>
                  <a:cubicBezTo>
                    <a:pt x="835221" y="313038"/>
                    <a:pt x="828258" y="305609"/>
                    <a:pt x="824237" y="296562"/>
                  </a:cubicBezTo>
                  <a:cubicBezTo>
                    <a:pt x="817184" y="280692"/>
                    <a:pt x="817394" y="261585"/>
                    <a:pt x="807761" y="247135"/>
                  </a:cubicBezTo>
                  <a:cubicBezTo>
                    <a:pt x="802269" y="238897"/>
                    <a:pt x="795714" y="231277"/>
                    <a:pt x="791286" y="222422"/>
                  </a:cubicBezTo>
                  <a:cubicBezTo>
                    <a:pt x="787403" y="214655"/>
                    <a:pt x="787265" y="205299"/>
                    <a:pt x="783048" y="197708"/>
                  </a:cubicBezTo>
                  <a:cubicBezTo>
                    <a:pt x="769509" y="173338"/>
                    <a:pt x="748874" y="141838"/>
                    <a:pt x="725383" y="123567"/>
                  </a:cubicBezTo>
                  <a:cubicBezTo>
                    <a:pt x="709753" y="111410"/>
                    <a:pt x="694741" y="96878"/>
                    <a:pt x="675956" y="90616"/>
                  </a:cubicBezTo>
                  <a:lnTo>
                    <a:pt x="651242" y="82378"/>
                  </a:lnTo>
                  <a:cubicBezTo>
                    <a:pt x="645750" y="74140"/>
                    <a:pt x="643162" y="62912"/>
                    <a:pt x="634767" y="57665"/>
                  </a:cubicBezTo>
                  <a:cubicBezTo>
                    <a:pt x="620040" y="48461"/>
                    <a:pt x="599790" y="50822"/>
                    <a:pt x="585340" y="41189"/>
                  </a:cubicBezTo>
                  <a:cubicBezTo>
                    <a:pt x="556059" y="21668"/>
                    <a:pt x="564682" y="23415"/>
                    <a:pt x="527675" y="16476"/>
                  </a:cubicBezTo>
                  <a:cubicBezTo>
                    <a:pt x="494841" y="10320"/>
                    <a:pt x="428821" y="0"/>
                    <a:pt x="428821" y="0"/>
                  </a:cubicBezTo>
                  <a:cubicBezTo>
                    <a:pt x="382140" y="2746"/>
                    <a:pt x="335363" y="4187"/>
                    <a:pt x="288777" y="8238"/>
                  </a:cubicBezTo>
                  <a:cubicBezTo>
                    <a:pt x="272137" y="9685"/>
                    <a:pt x="255951" y="14632"/>
                    <a:pt x="239350" y="16476"/>
                  </a:cubicBezTo>
                  <a:cubicBezTo>
                    <a:pt x="206487" y="20127"/>
                    <a:pt x="173447" y="21967"/>
                    <a:pt x="140496" y="24713"/>
                  </a:cubicBezTo>
                  <a:cubicBezTo>
                    <a:pt x="132258" y="27459"/>
                    <a:pt x="121923" y="26811"/>
                    <a:pt x="115783" y="32951"/>
                  </a:cubicBezTo>
                  <a:cubicBezTo>
                    <a:pt x="109643" y="39091"/>
                    <a:pt x="111762" y="50074"/>
                    <a:pt x="107545" y="57665"/>
                  </a:cubicBezTo>
                  <a:cubicBezTo>
                    <a:pt x="97929" y="74974"/>
                    <a:pt x="85578" y="90616"/>
                    <a:pt x="74594" y="107092"/>
                  </a:cubicBezTo>
                  <a:lnTo>
                    <a:pt x="74594" y="107092"/>
                  </a:lnTo>
                  <a:cubicBezTo>
                    <a:pt x="37780" y="131634"/>
                    <a:pt x="35252" y="139581"/>
                    <a:pt x="453" y="148281"/>
                  </a:cubicBezTo>
                  <a:cubicBezTo>
                    <a:pt x="-2211" y="148947"/>
                    <a:pt x="7318" y="164757"/>
                    <a:pt x="16929" y="164757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629665" y="3755924"/>
              <a:ext cx="591324" cy="362995"/>
            </a:xfrm>
            <a:custGeom>
              <a:avLst/>
              <a:gdLst>
                <a:gd name="connsiteX0" fmla="*/ 181232 w 591324"/>
                <a:gd name="connsiteY0" fmla="*/ 530 h 362995"/>
                <a:gd name="connsiteX1" fmla="*/ 140043 w 591324"/>
                <a:gd name="connsiteY1" fmla="*/ 25244 h 362995"/>
                <a:gd name="connsiteX2" fmla="*/ 115330 w 591324"/>
                <a:gd name="connsiteY2" fmla="*/ 33481 h 362995"/>
                <a:gd name="connsiteX3" fmla="*/ 65903 w 591324"/>
                <a:gd name="connsiteY3" fmla="*/ 66433 h 362995"/>
                <a:gd name="connsiteX4" fmla="*/ 16476 w 591324"/>
                <a:gd name="connsiteY4" fmla="*/ 165287 h 362995"/>
                <a:gd name="connsiteX5" fmla="*/ 8238 w 591324"/>
                <a:gd name="connsiteY5" fmla="*/ 190000 h 362995"/>
                <a:gd name="connsiteX6" fmla="*/ 0 w 591324"/>
                <a:gd name="connsiteY6" fmla="*/ 214714 h 362995"/>
                <a:gd name="connsiteX7" fmla="*/ 8238 w 591324"/>
                <a:gd name="connsiteY7" fmla="*/ 288854 h 362995"/>
                <a:gd name="connsiteX8" fmla="*/ 24713 w 591324"/>
                <a:gd name="connsiteY8" fmla="*/ 338281 h 362995"/>
                <a:gd name="connsiteX9" fmla="*/ 32951 w 591324"/>
                <a:gd name="connsiteY9" fmla="*/ 362995 h 362995"/>
                <a:gd name="connsiteX10" fmla="*/ 57665 w 591324"/>
                <a:gd name="connsiteY10" fmla="*/ 346519 h 362995"/>
                <a:gd name="connsiteX11" fmla="*/ 74140 w 591324"/>
                <a:gd name="connsiteY11" fmla="*/ 321806 h 362995"/>
                <a:gd name="connsiteX12" fmla="*/ 123567 w 591324"/>
                <a:gd name="connsiteY12" fmla="*/ 288854 h 362995"/>
                <a:gd name="connsiteX13" fmla="*/ 172994 w 591324"/>
                <a:gd name="connsiteY13" fmla="*/ 255903 h 362995"/>
                <a:gd name="connsiteX14" fmla="*/ 197708 w 591324"/>
                <a:gd name="connsiteY14" fmla="*/ 239427 h 362995"/>
                <a:gd name="connsiteX15" fmla="*/ 222421 w 591324"/>
                <a:gd name="connsiteY15" fmla="*/ 231190 h 362995"/>
                <a:gd name="connsiteX16" fmla="*/ 247135 w 591324"/>
                <a:gd name="connsiteY16" fmla="*/ 214714 h 362995"/>
                <a:gd name="connsiteX17" fmla="*/ 304800 w 591324"/>
                <a:gd name="connsiteY17" fmla="*/ 198238 h 362995"/>
                <a:gd name="connsiteX18" fmla="*/ 411892 w 591324"/>
                <a:gd name="connsiteY18" fmla="*/ 181762 h 362995"/>
                <a:gd name="connsiteX19" fmla="*/ 543697 w 591324"/>
                <a:gd name="connsiteY19" fmla="*/ 190000 h 362995"/>
                <a:gd name="connsiteX20" fmla="*/ 551935 w 591324"/>
                <a:gd name="connsiteY20" fmla="*/ 132335 h 362995"/>
                <a:gd name="connsiteX21" fmla="*/ 527221 w 591324"/>
                <a:gd name="connsiteY21" fmla="*/ 124098 h 362995"/>
                <a:gd name="connsiteX22" fmla="*/ 477794 w 591324"/>
                <a:gd name="connsiteY22" fmla="*/ 91146 h 362995"/>
                <a:gd name="connsiteX23" fmla="*/ 453081 w 591324"/>
                <a:gd name="connsiteY23" fmla="*/ 74671 h 362995"/>
                <a:gd name="connsiteX24" fmla="*/ 428367 w 591324"/>
                <a:gd name="connsiteY24" fmla="*/ 66433 h 362995"/>
                <a:gd name="connsiteX25" fmla="*/ 403654 w 591324"/>
                <a:gd name="connsiteY25" fmla="*/ 49957 h 362995"/>
                <a:gd name="connsiteX26" fmla="*/ 354227 w 591324"/>
                <a:gd name="connsiteY26" fmla="*/ 33481 h 362995"/>
                <a:gd name="connsiteX27" fmla="*/ 304800 w 591324"/>
                <a:gd name="connsiteY27" fmla="*/ 8768 h 362995"/>
                <a:gd name="connsiteX28" fmla="*/ 181232 w 591324"/>
                <a:gd name="connsiteY28" fmla="*/ 530 h 36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1324" h="362995">
                  <a:moveTo>
                    <a:pt x="181232" y="530"/>
                  </a:moveTo>
                  <a:cubicBezTo>
                    <a:pt x="153772" y="3276"/>
                    <a:pt x="154364" y="18083"/>
                    <a:pt x="140043" y="25244"/>
                  </a:cubicBezTo>
                  <a:cubicBezTo>
                    <a:pt x="132277" y="29127"/>
                    <a:pt x="122920" y="29264"/>
                    <a:pt x="115330" y="33481"/>
                  </a:cubicBezTo>
                  <a:cubicBezTo>
                    <a:pt x="98020" y="43097"/>
                    <a:pt x="65903" y="66433"/>
                    <a:pt x="65903" y="66433"/>
                  </a:cubicBezTo>
                  <a:cubicBezTo>
                    <a:pt x="23316" y="130312"/>
                    <a:pt x="39214" y="97073"/>
                    <a:pt x="16476" y="165287"/>
                  </a:cubicBezTo>
                  <a:lnTo>
                    <a:pt x="8238" y="190000"/>
                  </a:lnTo>
                  <a:lnTo>
                    <a:pt x="0" y="214714"/>
                  </a:lnTo>
                  <a:cubicBezTo>
                    <a:pt x="2746" y="239427"/>
                    <a:pt x="3362" y="264471"/>
                    <a:pt x="8238" y="288854"/>
                  </a:cubicBezTo>
                  <a:cubicBezTo>
                    <a:pt x="11644" y="305884"/>
                    <a:pt x="19221" y="321805"/>
                    <a:pt x="24713" y="338281"/>
                  </a:cubicBezTo>
                  <a:lnTo>
                    <a:pt x="32951" y="362995"/>
                  </a:lnTo>
                  <a:cubicBezTo>
                    <a:pt x="41189" y="357503"/>
                    <a:pt x="50664" y="353520"/>
                    <a:pt x="57665" y="346519"/>
                  </a:cubicBezTo>
                  <a:cubicBezTo>
                    <a:pt x="64666" y="339518"/>
                    <a:pt x="66689" y="328325"/>
                    <a:pt x="74140" y="321806"/>
                  </a:cubicBezTo>
                  <a:cubicBezTo>
                    <a:pt x="89042" y="308767"/>
                    <a:pt x="107091" y="299838"/>
                    <a:pt x="123567" y="288854"/>
                  </a:cubicBezTo>
                  <a:lnTo>
                    <a:pt x="172994" y="255903"/>
                  </a:lnTo>
                  <a:cubicBezTo>
                    <a:pt x="181232" y="250411"/>
                    <a:pt x="188315" y="242558"/>
                    <a:pt x="197708" y="239427"/>
                  </a:cubicBezTo>
                  <a:lnTo>
                    <a:pt x="222421" y="231190"/>
                  </a:lnTo>
                  <a:cubicBezTo>
                    <a:pt x="230659" y="225698"/>
                    <a:pt x="238279" y="219142"/>
                    <a:pt x="247135" y="214714"/>
                  </a:cubicBezTo>
                  <a:cubicBezTo>
                    <a:pt x="260302" y="208130"/>
                    <a:pt x="292483" y="201757"/>
                    <a:pt x="304800" y="198238"/>
                  </a:cubicBezTo>
                  <a:cubicBezTo>
                    <a:pt x="368743" y="179968"/>
                    <a:pt x="279398" y="195012"/>
                    <a:pt x="411892" y="181762"/>
                  </a:cubicBezTo>
                  <a:cubicBezTo>
                    <a:pt x="455827" y="184508"/>
                    <a:pt x="499676" y="190000"/>
                    <a:pt x="543697" y="190000"/>
                  </a:cubicBezTo>
                  <a:cubicBezTo>
                    <a:pt x="549183" y="190000"/>
                    <a:pt x="642563" y="162541"/>
                    <a:pt x="551935" y="132335"/>
                  </a:cubicBezTo>
                  <a:lnTo>
                    <a:pt x="527221" y="124098"/>
                  </a:lnTo>
                  <a:lnTo>
                    <a:pt x="477794" y="91146"/>
                  </a:lnTo>
                  <a:cubicBezTo>
                    <a:pt x="469556" y="85654"/>
                    <a:pt x="462473" y="77802"/>
                    <a:pt x="453081" y="74671"/>
                  </a:cubicBezTo>
                  <a:lnTo>
                    <a:pt x="428367" y="66433"/>
                  </a:lnTo>
                  <a:cubicBezTo>
                    <a:pt x="420129" y="60941"/>
                    <a:pt x="412701" y="53978"/>
                    <a:pt x="403654" y="49957"/>
                  </a:cubicBezTo>
                  <a:cubicBezTo>
                    <a:pt x="387784" y="42903"/>
                    <a:pt x="368677" y="43114"/>
                    <a:pt x="354227" y="33481"/>
                  </a:cubicBezTo>
                  <a:cubicBezTo>
                    <a:pt x="339966" y="23974"/>
                    <a:pt x="323401" y="9801"/>
                    <a:pt x="304800" y="8768"/>
                  </a:cubicBezTo>
                  <a:cubicBezTo>
                    <a:pt x="263674" y="6483"/>
                    <a:pt x="208692" y="-2216"/>
                    <a:pt x="181232" y="530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4447754" y="4341213"/>
              <a:ext cx="305550" cy="552063"/>
            </a:xfrm>
            <a:custGeom>
              <a:avLst/>
              <a:gdLst>
                <a:gd name="connsiteX0" fmla="*/ 678 w 305550"/>
                <a:gd name="connsiteY0" fmla="*/ 8365 h 552063"/>
                <a:gd name="connsiteX1" fmla="*/ 17154 w 305550"/>
                <a:gd name="connsiteY1" fmla="*/ 140171 h 552063"/>
                <a:gd name="connsiteX2" fmla="*/ 25392 w 305550"/>
                <a:gd name="connsiteY2" fmla="*/ 181360 h 552063"/>
                <a:gd name="connsiteX3" fmla="*/ 41868 w 305550"/>
                <a:gd name="connsiteY3" fmla="*/ 230787 h 552063"/>
                <a:gd name="connsiteX4" fmla="*/ 58343 w 305550"/>
                <a:gd name="connsiteY4" fmla="*/ 304928 h 552063"/>
                <a:gd name="connsiteX5" fmla="*/ 74819 w 305550"/>
                <a:gd name="connsiteY5" fmla="*/ 329641 h 552063"/>
                <a:gd name="connsiteX6" fmla="*/ 83057 w 305550"/>
                <a:gd name="connsiteY6" fmla="*/ 354355 h 552063"/>
                <a:gd name="connsiteX7" fmla="*/ 116008 w 305550"/>
                <a:gd name="connsiteY7" fmla="*/ 403782 h 552063"/>
                <a:gd name="connsiteX8" fmla="*/ 140722 w 305550"/>
                <a:gd name="connsiteY8" fmla="*/ 453209 h 552063"/>
                <a:gd name="connsiteX9" fmla="*/ 165435 w 305550"/>
                <a:gd name="connsiteY9" fmla="*/ 469684 h 552063"/>
                <a:gd name="connsiteX10" fmla="*/ 190149 w 305550"/>
                <a:gd name="connsiteY10" fmla="*/ 494398 h 552063"/>
                <a:gd name="connsiteX11" fmla="*/ 239576 w 305550"/>
                <a:gd name="connsiteY11" fmla="*/ 527349 h 552063"/>
                <a:gd name="connsiteX12" fmla="*/ 264289 w 305550"/>
                <a:gd name="connsiteY12" fmla="*/ 543825 h 552063"/>
                <a:gd name="connsiteX13" fmla="*/ 289003 w 305550"/>
                <a:gd name="connsiteY13" fmla="*/ 552063 h 552063"/>
                <a:gd name="connsiteX14" fmla="*/ 305478 w 305550"/>
                <a:gd name="connsiteY14" fmla="*/ 527349 h 552063"/>
                <a:gd name="connsiteX15" fmla="*/ 289003 w 305550"/>
                <a:gd name="connsiteY15" fmla="*/ 444971 h 552063"/>
                <a:gd name="connsiteX16" fmla="*/ 256051 w 305550"/>
                <a:gd name="connsiteY16" fmla="*/ 395544 h 552063"/>
                <a:gd name="connsiteX17" fmla="*/ 239576 w 305550"/>
                <a:gd name="connsiteY17" fmla="*/ 370830 h 552063"/>
                <a:gd name="connsiteX18" fmla="*/ 223100 w 305550"/>
                <a:gd name="connsiteY18" fmla="*/ 346117 h 552063"/>
                <a:gd name="connsiteX19" fmla="*/ 181911 w 305550"/>
                <a:gd name="connsiteY19" fmla="*/ 271976 h 552063"/>
                <a:gd name="connsiteX20" fmla="*/ 165435 w 305550"/>
                <a:gd name="connsiteY20" fmla="*/ 247263 h 552063"/>
                <a:gd name="connsiteX21" fmla="*/ 148960 w 305550"/>
                <a:gd name="connsiteY21" fmla="*/ 222549 h 552063"/>
                <a:gd name="connsiteX22" fmla="*/ 124246 w 305550"/>
                <a:gd name="connsiteY22" fmla="*/ 197836 h 552063"/>
                <a:gd name="connsiteX23" fmla="*/ 91295 w 305550"/>
                <a:gd name="connsiteY23" fmla="*/ 148409 h 552063"/>
                <a:gd name="connsiteX24" fmla="*/ 74819 w 305550"/>
                <a:gd name="connsiteY24" fmla="*/ 98982 h 552063"/>
                <a:gd name="connsiteX25" fmla="*/ 50105 w 305550"/>
                <a:gd name="connsiteY25" fmla="*/ 74268 h 552063"/>
                <a:gd name="connsiteX26" fmla="*/ 41868 w 305550"/>
                <a:gd name="connsiteY26" fmla="*/ 49555 h 552063"/>
                <a:gd name="connsiteX27" fmla="*/ 25392 w 305550"/>
                <a:gd name="connsiteY27" fmla="*/ 24841 h 552063"/>
                <a:gd name="connsiteX28" fmla="*/ 678 w 305550"/>
                <a:gd name="connsiteY28" fmla="*/ 8365 h 55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5550" h="552063">
                  <a:moveTo>
                    <a:pt x="678" y="8365"/>
                  </a:moveTo>
                  <a:cubicBezTo>
                    <a:pt x="-695" y="27587"/>
                    <a:pt x="-1858" y="-11920"/>
                    <a:pt x="17154" y="140171"/>
                  </a:cubicBezTo>
                  <a:cubicBezTo>
                    <a:pt x="18891" y="154064"/>
                    <a:pt x="21708" y="167852"/>
                    <a:pt x="25392" y="181360"/>
                  </a:cubicBezTo>
                  <a:cubicBezTo>
                    <a:pt x="29962" y="198115"/>
                    <a:pt x="41868" y="230787"/>
                    <a:pt x="41868" y="230787"/>
                  </a:cubicBezTo>
                  <a:cubicBezTo>
                    <a:pt x="45032" y="249772"/>
                    <a:pt x="48203" y="284648"/>
                    <a:pt x="58343" y="304928"/>
                  </a:cubicBezTo>
                  <a:cubicBezTo>
                    <a:pt x="62771" y="313783"/>
                    <a:pt x="69327" y="321403"/>
                    <a:pt x="74819" y="329641"/>
                  </a:cubicBezTo>
                  <a:cubicBezTo>
                    <a:pt x="77565" y="337879"/>
                    <a:pt x="78840" y="346764"/>
                    <a:pt x="83057" y="354355"/>
                  </a:cubicBezTo>
                  <a:cubicBezTo>
                    <a:pt x="92673" y="371664"/>
                    <a:pt x="109746" y="384997"/>
                    <a:pt x="116008" y="403782"/>
                  </a:cubicBezTo>
                  <a:cubicBezTo>
                    <a:pt x="122708" y="423882"/>
                    <a:pt x="124753" y="437240"/>
                    <a:pt x="140722" y="453209"/>
                  </a:cubicBezTo>
                  <a:cubicBezTo>
                    <a:pt x="147723" y="460210"/>
                    <a:pt x="157829" y="463346"/>
                    <a:pt x="165435" y="469684"/>
                  </a:cubicBezTo>
                  <a:cubicBezTo>
                    <a:pt x="174385" y="477142"/>
                    <a:pt x="180953" y="487245"/>
                    <a:pt x="190149" y="494398"/>
                  </a:cubicBezTo>
                  <a:cubicBezTo>
                    <a:pt x="205779" y="506555"/>
                    <a:pt x="223100" y="516365"/>
                    <a:pt x="239576" y="527349"/>
                  </a:cubicBezTo>
                  <a:cubicBezTo>
                    <a:pt x="247814" y="532841"/>
                    <a:pt x="254896" y="540694"/>
                    <a:pt x="264289" y="543825"/>
                  </a:cubicBezTo>
                  <a:lnTo>
                    <a:pt x="289003" y="552063"/>
                  </a:lnTo>
                  <a:cubicBezTo>
                    <a:pt x="294495" y="543825"/>
                    <a:pt x="304493" y="537201"/>
                    <a:pt x="305478" y="527349"/>
                  </a:cubicBezTo>
                  <a:cubicBezTo>
                    <a:pt x="306380" y="518328"/>
                    <a:pt x="298745" y="462506"/>
                    <a:pt x="289003" y="444971"/>
                  </a:cubicBezTo>
                  <a:cubicBezTo>
                    <a:pt x="279386" y="427662"/>
                    <a:pt x="267035" y="412020"/>
                    <a:pt x="256051" y="395544"/>
                  </a:cubicBezTo>
                  <a:lnTo>
                    <a:pt x="239576" y="370830"/>
                  </a:lnTo>
                  <a:lnTo>
                    <a:pt x="223100" y="346117"/>
                  </a:lnTo>
                  <a:cubicBezTo>
                    <a:pt x="208601" y="302619"/>
                    <a:pt x="219678" y="328626"/>
                    <a:pt x="181911" y="271976"/>
                  </a:cubicBezTo>
                  <a:lnTo>
                    <a:pt x="165435" y="247263"/>
                  </a:lnTo>
                  <a:cubicBezTo>
                    <a:pt x="159943" y="239025"/>
                    <a:pt x="155961" y="229550"/>
                    <a:pt x="148960" y="222549"/>
                  </a:cubicBezTo>
                  <a:cubicBezTo>
                    <a:pt x="140722" y="214311"/>
                    <a:pt x="131398" y="207032"/>
                    <a:pt x="124246" y="197836"/>
                  </a:cubicBezTo>
                  <a:cubicBezTo>
                    <a:pt x="112089" y="182206"/>
                    <a:pt x="97557" y="167194"/>
                    <a:pt x="91295" y="148409"/>
                  </a:cubicBezTo>
                  <a:cubicBezTo>
                    <a:pt x="85803" y="131933"/>
                    <a:pt x="87099" y="111262"/>
                    <a:pt x="74819" y="98982"/>
                  </a:cubicBezTo>
                  <a:lnTo>
                    <a:pt x="50105" y="74268"/>
                  </a:lnTo>
                  <a:cubicBezTo>
                    <a:pt x="47359" y="66030"/>
                    <a:pt x="45751" y="57322"/>
                    <a:pt x="41868" y="49555"/>
                  </a:cubicBezTo>
                  <a:cubicBezTo>
                    <a:pt x="37440" y="40699"/>
                    <a:pt x="29820" y="33697"/>
                    <a:pt x="25392" y="24841"/>
                  </a:cubicBezTo>
                  <a:cubicBezTo>
                    <a:pt x="16286" y="6629"/>
                    <a:pt x="2051" y="-10857"/>
                    <a:pt x="678" y="8365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107297" y="4835515"/>
              <a:ext cx="609762" cy="197804"/>
            </a:xfrm>
            <a:custGeom>
              <a:avLst/>
              <a:gdLst>
                <a:gd name="connsiteX0" fmla="*/ 162 w 609762"/>
                <a:gd name="connsiteY0" fmla="*/ 164853 h 197804"/>
                <a:gd name="connsiteX1" fmla="*/ 41352 w 609762"/>
                <a:gd name="connsiteY1" fmla="*/ 181328 h 197804"/>
                <a:gd name="connsiteX2" fmla="*/ 140206 w 609762"/>
                <a:gd name="connsiteY2" fmla="*/ 197804 h 197804"/>
                <a:gd name="connsiteX3" fmla="*/ 296725 w 609762"/>
                <a:gd name="connsiteY3" fmla="*/ 189566 h 197804"/>
                <a:gd name="connsiteX4" fmla="*/ 346152 w 609762"/>
                <a:gd name="connsiteY4" fmla="*/ 173090 h 197804"/>
                <a:gd name="connsiteX5" fmla="*/ 436768 w 609762"/>
                <a:gd name="connsiteY5" fmla="*/ 148377 h 197804"/>
                <a:gd name="connsiteX6" fmla="*/ 461481 w 609762"/>
                <a:gd name="connsiteY6" fmla="*/ 140139 h 197804"/>
                <a:gd name="connsiteX7" fmla="*/ 510908 w 609762"/>
                <a:gd name="connsiteY7" fmla="*/ 107188 h 197804"/>
                <a:gd name="connsiteX8" fmla="*/ 560335 w 609762"/>
                <a:gd name="connsiteY8" fmla="*/ 74236 h 197804"/>
                <a:gd name="connsiteX9" fmla="*/ 568573 w 609762"/>
                <a:gd name="connsiteY9" fmla="*/ 49523 h 197804"/>
                <a:gd name="connsiteX10" fmla="*/ 593287 w 609762"/>
                <a:gd name="connsiteY10" fmla="*/ 33047 h 197804"/>
                <a:gd name="connsiteX11" fmla="*/ 609762 w 609762"/>
                <a:gd name="connsiteY11" fmla="*/ 8334 h 197804"/>
                <a:gd name="connsiteX12" fmla="*/ 585049 w 609762"/>
                <a:gd name="connsiteY12" fmla="*/ 96 h 197804"/>
                <a:gd name="connsiteX13" fmla="*/ 535622 w 609762"/>
                <a:gd name="connsiteY13" fmla="*/ 16571 h 197804"/>
                <a:gd name="connsiteX14" fmla="*/ 510908 w 609762"/>
                <a:gd name="connsiteY14" fmla="*/ 33047 h 197804"/>
                <a:gd name="connsiteX15" fmla="*/ 461481 w 609762"/>
                <a:gd name="connsiteY15" fmla="*/ 49523 h 197804"/>
                <a:gd name="connsiteX16" fmla="*/ 436768 w 609762"/>
                <a:gd name="connsiteY16" fmla="*/ 65999 h 197804"/>
                <a:gd name="connsiteX17" fmla="*/ 403817 w 609762"/>
                <a:gd name="connsiteY17" fmla="*/ 74236 h 197804"/>
                <a:gd name="connsiteX18" fmla="*/ 313200 w 609762"/>
                <a:gd name="connsiteY18" fmla="*/ 90712 h 197804"/>
                <a:gd name="connsiteX19" fmla="*/ 263773 w 609762"/>
                <a:gd name="connsiteY19" fmla="*/ 107188 h 197804"/>
                <a:gd name="connsiteX20" fmla="*/ 181395 w 609762"/>
                <a:gd name="connsiteY20" fmla="*/ 123663 h 197804"/>
                <a:gd name="connsiteX21" fmla="*/ 123730 w 609762"/>
                <a:gd name="connsiteY21" fmla="*/ 140139 h 197804"/>
                <a:gd name="connsiteX22" fmla="*/ 33114 w 609762"/>
                <a:gd name="connsiteY22" fmla="*/ 148377 h 197804"/>
                <a:gd name="connsiteX23" fmla="*/ 162 w 609762"/>
                <a:gd name="connsiteY23" fmla="*/ 164853 h 19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762" h="197804">
                  <a:moveTo>
                    <a:pt x="162" y="164853"/>
                  </a:moveTo>
                  <a:cubicBezTo>
                    <a:pt x="1535" y="170345"/>
                    <a:pt x="27188" y="177079"/>
                    <a:pt x="41352" y="181328"/>
                  </a:cubicBezTo>
                  <a:cubicBezTo>
                    <a:pt x="63256" y="187899"/>
                    <a:pt x="121828" y="195178"/>
                    <a:pt x="140206" y="197804"/>
                  </a:cubicBezTo>
                  <a:cubicBezTo>
                    <a:pt x="192379" y="195058"/>
                    <a:pt x="244852" y="195791"/>
                    <a:pt x="296725" y="189566"/>
                  </a:cubicBezTo>
                  <a:cubicBezTo>
                    <a:pt x="313968" y="187497"/>
                    <a:pt x="329122" y="176496"/>
                    <a:pt x="346152" y="173090"/>
                  </a:cubicBezTo>
                  <a:cubicBezTo>
                    <a:pt x="404370" y="161448"/>
                    <a:pt x="374059" y="169281"/>
                    <a:pt x="436768" y="148377"/>
                  </a:cubicBezTo>
                  <a:lnTo>
                    <a:pt x="461481" y="140139"/>
                  </a:lnTo>
                  <a:cubicBezTo>
                    <a:pt x="516331" y="85292"/>
                    <a:pt x="457258" y="136994"/>
                    <a:pt x="510908" y="107188"/>
                  </a:cubicBezTo>
                  <a:cubicBezTo>
                    <a:pt x="528217" y="97571"/>
                    <a:pt x="560335" y="74236"/>
                    <a:pt x="560335" y="74236"/>
                  </a:cubicBezTo>
                  <a:cubicBezTo>
                    <a:pt x="563081" y="65998"/>
                    <a:pt x="563149" y="56303"/>
                    <a:pt x="568573" y="49523"/>
                  </a:cubicBezTo>
                  <a:cubicBezTo>
                    <a:pt x="574758" y="41792"/>
                    <a:pt x="586286" y="40048"/>
                    <a:pt x="593287" y="33047"/>
                  </a:cubicBezTo>
                  <a:cubicBezTo>
                    <a:pt x="600288" y="26046"/>
                    <a:pt x="604270" y="16572"/>
                    <a:pt x="609762" y="8334"/>
                  </a:cubicBezTo>
                  <a:cubicBezTo>
                    <a:pt x="601524" y="5588"/>
                    <a:pt x="593679" y="-863"/>
                    <a:pt x="585049" y="96"/>
                  </a:cubicBezTo>
                  <a:cubicBezTo>
                    <a:pt x="567788" y="2014"/>
                    <a:pt x="535622" y="16571"/>
                    <a:pt x="535622" y="16571"/>
                  </a:cubicBezTo>
                  <a:cubicBezTo>
                    <a:pt x="527384" y="22063"/>
                    <a:pt x="519955" y="29026"/>
                    <a:pt x="510908" y="33047"/>
                  </a:cubicBezTo>
                  <a:cubicBezTo>
                    <a:pt x="495038" y="40100"/>
                    <a:pt x="461481" y="49523"/>
                    <a:pt x="461481" y="49523"/>
                  </a:cubicBezTo>
                  <a:cubicBezTo>
                    <a:pt x="453243" y="55015"/>
                    <a:pt x="445868" y="62099"/>
                    <a:pt x="436768" y="65999"/>
                  </a:cubicBezTo>
                  <a:cubicBezTo>
                    <a:pt x="426362" y="70459"/>
                    <a:pt x="414956" y="72211"/>
                    <a:pt x="403817" y="74236"/>
                  </a:cubicBezTo>
                  <a:cubicBezTo>
                    <a:pt x="349821" y="84053"/>
                    <a:pt x="356314" y="77778"/>
                    <a:pt x="313200" y="90712"/>
                  </a:cubicBezTo>
                  <a:cubicBezTo>
                    <a:pt x="296566" y="95702"/>
                    <a:pt x="280803" y="103782"/>
                    <a:pt x="263773" y="107188"/>
                  </a:cubicBezTo>
                  <a:cubicBezTo>
                    <a:pt x="236314" y="112680"/>
                    <a:pt x="207961" y="114808"/>
                    <a:pt x="181395" y="123663"/>
                  </a:cubicBezTo>
                  <a:cubicBezTo>
                    <a:pt x="164453" y="129310"/>
                    <a:pt x="140968" y="137840"/>
                    <a:pt x="123730" y="140139"/>
                  </a:cubicBezTo>
                  <a:cubicBezTo>
                    <a:pt x="93666" y="144148"/>
                    <a:pt x="63319" y="145631"/>
                    <a:pt x="33114" y="148377"/>
                  </a:cubicBezTo>
                  <a:cubicBezTo>
                    <a:pt x="5795" y="157483"/>
                    <a:pt x="-1211" y="159361"/>
                    <a:pt x="162" y="164853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5717059" y="4102280"/>
              <a:ext cx="181233" cy="568574"/>
            </a:xfrm>
            <a:custGeom>
              <a:avLst/>
              <a:gdLst>
                <a:gd name="connsiteX0" fmla="*/ 8238 w 181233"/>
                <a:gd name="connsiteY0" fmla="*/ 163 h 568574"/>
                <a:gd name="connsiteX1" fmla="*/ 32952 w 181233"/>
                <a:gd name="connsiteY1" fmla="*/ 41352 h 568574"/>
                <a:gd name="connsiteX2" fmla="*/ 57665 w 181233"/>
                <a:gd name="connsiteY2" fmla="*/ 49590 h 568574"/>
                <a:gd name="connsiteX3" fmla="*/ 65903 w 181233"/>
                <a:gd name="connsiteY3" fmla="*/ 74304 h 568574"/>
                <a:gd name="connsiteX4" fmla="*/ 90617 w 181233"/>
                <a:gd name="connsiteY4" fmla="*/ 99017 h 568574"/>
                <a:gd name="connsiteX5" fmla="*/ 131806 w 181233"/>
                <a:gd name="connsiteY5" fmla="*/ 148444 h 568574"/>
                <a:gd name="connsiteX6" fmla="*/ 140044 w 181233"/>
                <a:gd name="connsiteY6" fmla="*/ 173158 h 568574"/>
                <a:gd name="connsiteX7" fmla="*/ 156519 w 181233"/>
                <a:gd name="connsiteY7" fmla="*/ 197871 h 568574"/>
                <a:gd name="connsiteX8" fmla="*/ 172995 w 181233"/>
                <a:gd name="connsiteY8" fmla="*/ 247298 h 568574"/>
                <a:gd name="connsiteX9" fmla="*/ 181233 w 181233"/>
                <a:gd name="connsiteY9" fmla="*/ 272012 h 568574"/>
                <a:gd name="connsiteX10" fmla="*/ 164757 w 181233"/>
                <a:gd name="connsiteY10" fmla="*/ 420293 h 568574"/>
                <a:gd name="connsiteX11" fmla="*/ 148282 w 181233"/>
                <a:gd name="connsiteY11" fmla="*/ 469720 h 568574"/>
                <a:gd name="connsiteX12" fmla="*/ 115330 w 181233"/>
                <a:gd name="connsiteY12" fmla="*/ 543861 h 568574"/>
                <a:gd name="connsiteX13" fmla="*/ 107092 w 181233"/>
                <a:gd name="connsiteY13" fmla="*/ 568574 h 568574"/>
                <a:gd name="connsiteX14" fmla="*/ 107092 w 181233"/>
                <a:gd name="connsiteY14" fmla="*/ 453244 h 568574"/>
                <a:gd name="connsiteX15" fmla="*/ 98855 w 181233"/>
                <a:gd name="connsiteY15" fmla="*/ 247298 h 568574"/>
                <a:gd name="connsiteX16" fmla="*/ 74141 w 181233"/>
                <a:gd name="connsiteY16" fmla="*/ 164920 h 568574"/>
                <a:gd name="connsiteX17" fmla="*/ 49427 w 181233"/>
                <a:gd name="connsiteY17" fmla="*/ 148444 h 568574"/>
                <a:gd name="connsiteX18" fmla="*/ 41190 w 181233"/>
                <a:gd name="connsiteY18" fmla="*/ 123731 h 568574"/>
                <a:gd name="connsiteX19" fmla="*/ 16476 w 181233"/>
                <a:gd name="connsiteY19" fmla="*/ 107255 h 568574"/>
                <a:gd name="connsiteX20" fmla="*/ 0 w 181233"/>
                <a:gd name="connsiteY20" fmla="*/ 57828 h 568574"/>
                <a:gd name="connsiteX21" fmla="*/ 8238 w 181233"/>
                <a:gd name="connsiteY21" fmla="*/ 163 h 56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33" h="568574">
                  <a:moveTo>
                    <a:pt x="8238" y="163"/>
                  </a:moveTo>
                  <a:cubicBezTo>
                    <a:pt x="13730" y="-2583"/>
                    <a:pt x="21630" y="30030"/>
                    <a:pt x="32952" y="41352"/>
                  </a:cubicBezTo>
                  <a:cubicBezTo>
                    <a:pt x="39092" y="47492"/>
                    <a:pt x="51525" y="43450"/>
                    <a:pt x="57665" y="49590"/>
                  </a:cubicBezTo>
                  <a:cubicBezTo>
                    <a:pt x="63805" y="55730"/>
                    <a:pt x="61086" y="67079"/>
                    <a:pt x="65903" y="74304"/>
                  </a:cubicBezTo>
                  <a:cubicBezTo>
                    <a:pt x="72365" y="83997"/>
                    <a:pt x="83159" y="90067"/>
                    <a:pt x="90617" y="99017"/>
                  </a:cubicBezTo>
                  <a:cubicBezTo>
                    <a:pt x="147962" y="167831"/>
                    <a:pt x="59604" y="76245"/>
                    <a:pt x="131806" y="148444"/>
                  </a:cubicBezTo>
                  <a:cubicBezTo>
                    <a:pt x="134552" y="156682"/>
                    <a:pt x="136161" y="165391"/>
                    <a:pt x="140044" y="173158"/>
                  </a:cubicBezTo>
                  <a:cubicBezTo>
                    <a:pt x="144472" y="182013"/>
                    <a:pt x="152498" y="188824"/>
                    <a:pt x="156519" y="197871"/>
                  </a:cubicBezTo>
                  <a:cubicBezTo>
                    <a:pt x="163572" y="213741"/>
                    <a:pt x="167503" y="230822"/>
                    <a:pt x="172995" y="247298"/>
                  </a:cubicBezTo>
                  <a:lnTo>
                    <a:pt x="181233" y="272012"/>
                  </a:lnTo>
                  <a:cubicBezTo>
                    <a:pt x="177495" y="320608"/>
                    <a:pt x="177837" y="372332"/>
                    <a:pt x="164757" y="420293"/>
                  </a:cubicBezTo>
                  <a:cubicBezTo>
                    <a:pt x="160188" y="437048"/>
                    <a:pt x="157915" y="455270"/>
                    <a:pt x="148282" y="469720"/>
                  </a:cubicBezTo>
                  <a:cubicBezTo>
                    <a:pt x="122172" y="508884"/>
                    <a:pt x="134937" y="485041"/>
                    <a:pt x="115330" y="543861"/>
                  </a:cubicBezTo>
                  <a:lnTo>
                    <a:pt x="107092" y="568574"/>
                  </a:lnTo>
                  <a:cubicBezTo>
                    <a:pt x="86681" y="507337"/>
                    <a:pt x="107092" y="579580"/>
                    <a:pt x="107092" y="453244"/>
                  </a:cubicBezTo>
                  <a:cubicBezTo>
                    <a:pt x="107092" y="384540"/>
                    <a:pt x="103582" y="315839"/>
                    <a:pt x="98855" y="247298"/>
                  </a:cubicBezTo>
                  <a:cubicBezTo>
                    <a:pt x="98060" y="235777"/>
                    <a:pt x="76318" y="166371"/>
                    <a:pt x="74141" y="164920"/>
                  </a:cubicBezTo>
                  <a:lnTo>
                    <a:pt x="49427" y="148444"/>
                  </a:lnTo>
                  <a:cubicBezTo>
                    <a:pt x="46681" y="140206"/>
                    <a:pt x="46614" y="130511"/>
                    <a:pt x="41190" y="123731"/>
                  </a:cubicBezTo>
                  <a:cubicBezTo>
                    <a:pt x="35005" y="116000"/>
                    <a:pt x="21723" y="115651"/>
                    <a:pt x="16476" y="107255"/>
                  </a:cubicBezTo>
                  <a:cubicBezTo>
                    <a:pt x="7271" y="92528"/>
                    <a:pt x="0" y="57828"/>
                    <a:pt x="0" y="57828"/>
                  </a:cubicBezTo>
                  <a:cubicBezTo>
                    <a:pt x="8876" y="4570"/>
                    <a:pt x="2746" y="2909"/>
                    <a:pt x="8238" y="163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Prometaphase</a:t>
            </a:r>
            <a:r>
              <a:rPr lang="en-US" dirty="0" smtClean="0"/>
              <a:t> in the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221" y="1828800"/>
            <a:ext cx="5097552" cy="685800"/>
          </a:xfrm>
        </p:spPr>
        <p:txBody>
          <a:bodyPr/>
          <a:lstStyle/>
          <a:p>
            <a:pPr marL="114300" indent="0">
              <a:buNone/>
            </a:pPr>
            <a:r>
              <a:rPr lang="en-US" altLang="zh-CN" dirty="0" smtClean="0"/>
              <a:t>The nuclear </a:t>
            </a:r>
            <a:r>
              <a:rPr lang="en-US" altLang="zh-CN" dirty="0" smtClean="0"/>
              <a:t>envelope </a:t>
            </a:r>
            <a:r>
              <a:rPr lang="en-US" altLang="zh-CN" sz="2800" dirty="0" smtClean="0"/>
              <a:t>FRAGMENTS</a:t>
            </a:r>
            <a:r>
              <a:rPr lang="en-US" altLang="zh-CN" sz="2000" dirty="0" smtClean="0"/>
              <a:t>…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079406" y="4147291"/>
            <a:ext cx="211674" cy="166563"/>
          </a:xfrm>
          <a:custGeom>
            <a:avLst/>
            <a:gdLst>
              <a:gd name="connsiteX0" fmla="*/ 502508 w 502508"/>
              <a:gd name="connsiteY0" fmla="*/ 395416 h 395416"/>
              <a:gd name="connsiteX1" fmla="*/ 181233 w 502508"/>
              <a:gd name="connsiteY1" fmla="*/ 205946 h 395416"/>
              <a:gd name="connsiteX2" fmla="*/ 0 w 502508"/>
              <a:gd name="connsiteY2" fmla="*/ 0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508" h="395416">
                <a:moveTo>
                  <a:pt x="502508" y="395416"/>
                </a:moveTo>
                <a:cubicBezTo>
                  <a:pt x="383746" y="333632"/>
                  <a:pt x="264984" y="271849"/>
                  <a:pt x="181233" y="205946"/>
                </a:cubicBezTo>
                <a:cubicBezTo>
                  <a:pt x="97482" y="140043"/>
                  <a:pt x="65903" y="53546"/>
                  <a:pt x="0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1013575" y="4380874"/>
            <a:ext cx="321132" cy="45719"/>
          </a:xfrm>
          <a:custGeom>
            <a:avLst/>
            <a:gdLst>
              <a:gd name="connsiteX0" fmla="*/ 642551 w 642551"/>
              <a:gd name="connsiteY0" fmla="*/ 91479 h 91479"/>
              <a:gd name="connsiteX1" fmla="*/ 345989 w 642551"/>
              <a:gd name="connsiteY1" fmla="*/ 863 h 91479"/>
              <a:gd name="connsiteX2" fmla="*/ 0 w 642551"/>
              <a:gd name="connsiteY2" fmla="*/ 50290 h 9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551" h="91479">
                <a:moveTo>
                  <a:pt x="642551" y="91479"/>
                </a:moveTo>
                <a:cubicBezTo>
                  <a:pt x="547816" y="49603"/>
                  <a:pt x="453081" y="7728"/>
                  <a:pt x="345989" y="863"/>
                </a:cubicBezTo>
                <a:cubicBezTo>
                  <a:pt x="238897" y="-6002"/>
                  <a:pt x="1373" y="29695"/>
                  <a:pt x="0" y="5029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128946" y="4461764"/>
            <a:ext cx="242905" cy="53690"/>
          </a:xfrm>
          <a:custGeom>
            <a:avLst/>
            <a:gdLst>
              <a:gd name="connsiteX0" fmla="*/ 576648 w 576648"/>
              <a:gd name="connsiteY0" fmla="*/ 0 h 127458"/>
              <a:gd name="connsiteX1" fmla="*/ 296562 w 576648"/>
              <a:gd name="connsiteY1" fmla="*/ 123568 h 127458"/>
              <a:gd name="connsiteX2" fmla="*/ 0 w 576648"/>
              <a:gd name="connsiteY2" fmla="*/ 98854 h 12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648" h="127458">
                <a:moveTo>
                  <a:pt x="576648" y="0"/>
                </a:moveTo>
                <a:cubicBezTo>
                  <a:pt x="484659" y="53546"/>
                  <a:pt x="392670" y="107092"/>
                  <a:pt x="296562" y="123568"/>
                </a:cubicBezTo>
                <a:cubicBezTo>
                  <a:pt x="200454" y="140044"/>
                  <a:pt x="43935" y="98854"/>
                  <a:pt x="0" y="98854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95651" y="4257649"/>
            <a:ext cx="329241" cy="329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20797603">
            <a:off x="1403294" y="3550455"/>
            <a:ext cx="1417811" cy="617228"/>
          </a:xfrm>
          <a:custGeom>
            <a:avLst/>
            <a:gdLst>
              <a:gd name="connsiteX0" fmla="*/ 0 w 1968843"/>
              <a:gd name="connsiteY0" fmla="*/ 857113 h 857113"/>
              <a:gd name="connsiteX1" fmla="*/ 1178010 w 1968843"/>
              <a:gd name="connsiteY1" fmla="*/ 16853 h 857113"/>
              <a:gd name="connsiteX2" fmla="*/ 1968843 w 1968843"/>
              <a:gd name="connsiteY2" fmla="*/ 296940 h 85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843" h="857113">
                <a:moveTo>
                  <a:pt x="0" y="857113"/>
                </a:moveTo>
                <a:cubicBezTo>
                  <a:pt x="424935" y="483664"/>
                  <a:pt x="849870" y="110215"/>
                  <a:pt x="1178010" y="16853"/>
                </a:cubicBezTo>
                <a:cubicBezTo>
                  <a:pt x="1506151" y="-76509"/>
                  <a:pt x="1820562" y="246140"/>
                  <a:pt x="1968843" y="2969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604454" y="4091052"/>
            <a:ext cx="1138997" cy="195802"/>
          </a:xfrm>
          <a:custGeom>
            <a:avLst/>
            <a:gdLst>
              <a:gd name="connsiteX0" fmla="*/ 0 w 1581665"/>
              <a:gd name="connsiteY0" fmla="*/ 271900 h 271900"/>
              <a:gd name="connsiteX1" fmla="*/ 370702 w 1581665"/>
              <a:gd name="connsiteY1" fmla="*/ 52 h 271900"/>
              <a:gd name="connsiteX2" fmla="*/ 1029729 w 1581665"/>
              <a:gd name="connsiteY2" fmla="*/ 247187 h 271900"/>
              <a:gd name="connsiteX3" fmla="*/ 1581665 w 1581665"/>
              <a:gd name="connsiteY3" fmla="*/ 82430 h 2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665" h="271900">
                <a:moveTo>
                  <a:pt x="0" y="271900"/>
                </a:moveTo>
                <a:cubicBezTo>
                  <a:pt x="99540" y="138035"/>
                  <a:pt x="199081" y="4171"/>
                  <a:pt x="370702" y="52"/>
                </a:cubicBezTo>
                <a:cubicBezTo>
                  <a:pt x="542323" y="-4067"/>
                  <a:pt x="827902" y="233457"/>
                  <a:pt x="1029729" y="247187"/>
                </a:cubicBezTo>
                <a:cubicBezTo>
                  <a:pt x="1231556" y="260917"/>
                  <a:pt x="1423773" y="116754"/>
                  <a:pt x="1581665" y="8243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524251" y="4515454"/>
            <a:ext cx="1328828" cy="331351"/>
          </a:xfrm>
          <a:custGeom>
            <a:avLst/>
            <a:gdLst>
              <a:gd name="connsiteX0" fmla="*/ 0 w 1845276"/>
              <a:gd name="connsiteY0" fmla="*/ 0 h 460130"/>
              <a:gd name="connsiteX1" fmla="*/ 774357 w 1845276"/>
              <a:gd name="connsiteY1" fmla="*/ 436605 h 460130"/>
              <a:gd name="connsiteX2" fmla="*/ 1845276 w 1845276"/>
              <a:gd name="connsiteY2" fmla="*/ 362465 h 46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5276" h="460130">
                <a:moveTo>
                  <a:pt x="0" y="0"/>
                </a:moveTo>
                <a:cubicBezTo>
                  <a:pt x="233405" y="188097"/>
                  <a:pt x="466811" y="376194"/>
                  <a:pt x="774357" y="436605"/>
                </a:cubicBezTo>
                <a:cubicBezTo>
                  <a:pt x="1081903" y="497016"/>
                  <a:pt x="1463589" y="429740"/>
                  <a:pt x="1845276" y="36246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00451" y="4463967"/>
            <a:ext cx="1465272" cy="153815"/>
          </a:xfrm>
          <a:custGeom>
            <a:avLst/>
            <a:gdLst>
              <a:gd name="connsiteX0" fmla="*/ 0 w 2034746"/>
              <a:gd name="connsiteY0" fmla="*/ 0 h 213595"/>
              <a:gd name="connsiteX1" fmla="*/ 972065 w 2034746"/>
              <a:gd name="connsiteY1" fmla="*/ 205946 h 213595"/>
              <a:gd name="connsiteX2" fmla="*/ 2034746 w 2034746"/>
              <a:gd name="connsiteY2" fmla="*/ 156519 h 21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746" h="213595">
                <a:moveTo>
                  <a:pt x="0" y="0"/>
                </a:moveTo>
                <a:cubicBezTo>
                  <a:pt x="316470" y="89930"/>
                  <a:pt x="632941" y="179860"/>
                  <a:pt x="972065" y="205946"/>
                </a:cubicBezTo>
                <a:cubicBezTo>
                  <a:pt x="1311189" y="232033"/>
                  <a:pt x="1806833" y="185351"/>
                  <a:pt x="2034746" y="15651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 rot="21297396">
            <a:off x="1601364" y="4274548"/>
            <a:ext cx="1571724" cy="89973"/>
          </a:xfrm>
          <a:custGeom>
            <a:avLst/>
            <a:gdLst>
              <a:gd name="connsiteX0" fmla="*/ 0 w 2034746"/>
              <a:gd name="connsiteY0" fmla="*/ 0 h 213595"/>
              <a:gd name="connsiteX1" fmla="*/ 972065 w 2034746"/>
              <a:gd name="connsiteY1" fmla="*/ 205946 h 213595"/>
              <a:gd name="connsiteX2" fmla="*/ 2034746 w 2034746"/>
              <a:gd name="connsiteY2" fmla="*/ 156519 h 21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746" h="213595">
                <a:moveTo>
                  <a:pt x="0" y="0"/>
                </a:moveTo>
                <a:cubicBezTo>
                  <a:pt x="316470" y="89930"/>
                  <a:pt x="632941" y="179860"/>
                  <a:pt x="972065" y="205946"/>
                </a:cubicBezTo>
                <a:cubicBezTo>
                  <a:pt x="1311189" y="232033"/>
                  <a:pt x="1806833" y="185351"/>
                  <a:pt x="2034746" y="156519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76800" y="3124200"/>
            <a:ext cx="2133600" cy="1981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 flipH="1">
            <a:off x="6044514" y="3813712"/>
            <a:ext cx="106439" cy="723900"/>
            <a:chOff x="7139068" y="3123840"/>
            <a:chExt cx="317416" cy="2158771"/>
          </a:xfrm>
        </p:grpSpPr>
        <p:sp>
          <p:nvSpPr>
            <p:cNvPr id="13" name="Oval 12"/>
            <p:cNvSpPr/>
            <p:nvPr/>
          </p:nvSpPr>
          <p:spPr>
            <a:xfrm rot="20645005">
              <a:off x="7347333" y="3123840"/>
              <a:ext cx="109151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1386012">
              <a:off x="7139068" y="3834811"/>
              <a:ext cx="150648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flipH="1">
            <a:off x="5863538" y="3805907"/>
            <a:ext cx="108937" cy="723900"/>
            <a:chOff x="3304159" y="3276960"/>
            <a:chExt cx="324865" cy="2158771"/>
          </a:xfrm>
        </p:grpSpPr>
        <p:sp>
          <p:nvSpPr>
            <p:cNvPr id="15" name="Oval 14"/>
            <p:cNvSpPr/>
            <p:nvPr/>
          </p:nvSpPr>
          <p:spPr>
            <a:xfrm rot="954995" flipV="1">
              <a:off x="3304159" y="3276960"/>
              <a:ext cx="109151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 rot="20213988" flipV="1">
              <a:off x="3478376" y="3987931"/>
              <a:ext cx="150648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667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Mitosis?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dirty="0">
              <a:latin typeface="Euphemia" pitchFamily="34" charset="0"/>
            </a:endParaRPr>
          </a:p>
          <a:p>
            <a:pPr marL="114300" indent="0" algn="ctr">
              <a:buNone/>
            </a:pPr>
            <a:r>
              <a:rPr lang="en-US" sz="2000" dirty="0" smtClean="0"/>
              <a:t>a continuous</a:t>
            </a:r>
            <a:r>
              <a:rPr lang="en-US" sz="3600" dirty="0" smtClean="0"/>
              <a:t>, 5 step process</a:t>
            </a:r>
            <a:r>
              <a:rPr lang="en-US" sz="2000" dirty="0" smtClean="0"/>
              <a:t> where a cell creates</a:t>
            </a:r>
            <a:r>
              <a:rPr lang="en-US" sz="3600" dirty="0" smtClean="0"/>
              <a:t> </a:t>
            </a:r>
            <a:r>
              <a:rPr lang="en-US" sz="2000" dirty="0" smtClean="0"/>
              <a:t>genetically </a:t>
            </a:r>
            <a:r>
              <a:rPr lang="en-US" sz="3600" dirty="0" smtClean="0"/>
              <a:t>IDENTICAL COPIES </a:t>
            </a:r>
            <a:r>
              <a:rPr lang="en-US" sz="2000" dirty="0" smtClean="0"/>
              <a:t>of itself….</a:t>
            </a:r>
            <a:br>
              <a:rPr lang="en-US" sz="2000" dirty="0" smtClean="0"/>
            </a:br>
            <a:r>
              <a:rPr lang="en-US" sz="2000" dirty="0" smtClean="0">
                <a:latin typeface="Euphemia" pitchFamily="34" charset="0"/>
              </a:rPr>
              <a:t/>
            </a:r>
            <a:br>
              <a:rPr lang="en-US" sz="2000" dirty="0" smtClean="0">
                <a:latin typeface="Euphemia" pitchFamily="34" charset="0"/>
              </a:rPr>
            </a:br>
            <a:endParaRPr lang="en-US" sz="2000" dirty="0">
              <a:latin typeface="Euphemi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3822357"/>
            <a:ext cx="34004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Prometaphase</a:t>
            </a:r>
            <a:r>
              <a:rPr lang="en-US" dirty="0" smtClean="0"/>
              <a:t> in the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…Several steps initialized in the Prophase are finalized in the </a:t>
            </a:r>
            <a:r>
              <a:rPr lang="en-US" dirty="0" err="1" smtClean="0"/>
              <a:t>Prometaphase</a:t>
            </a:r>
            <a:r>
              <a:rPr lang="en-US" dirty="0" smtClean="0"/>
              <a:t>…</a:t>
            </a:r>
          </a:p>
          <a:p>
            <a:pPr marL="11430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Centrosomes reach their final destinations at </a:t>
            </a:r>
            <a:r>
              <a:rPr lang="en-US" sz="2800" dirty="0" smtClean="0"/>
              <a:t>opposite ends</a:t>
            </a:r>
            <a:r>
              <a:rPr lang="en-US" dirty="0" smtClean="0"/>
              <a:t> of the cells (</a:t>
            </a:r>
            <a:r>
              <a:rPr lang="en-US" sz="2800" dirty="0" smtClean="0"/>
              <a:t>Spindle Poles</a:t>
            </a:r>
            <a:r>
              <a:rPr lang="en-US" dirty="0" smtClean="0"/>
              <a:t>)</a:t>
            </a:r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Astral Microtubules contact and </a:t>
            </a:r>
            <a:r>
              <a:rPr lang="en-US" sz="2800" dirty="0" smtClean="0"/>
              <a:t>anchor</a:t>
            </a:r>
            <a:r>
              <a:rPr lang="en-US" dirty="0" smtClean="0"/>
              <a:t> into the cell’s plasma membrane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6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4157394" y="2667000"/>
            <a:ext cx="45719" cy="21353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Prometaphase</a:t>
            </a:r>
            <a:r>
              <a:rPr lang="en-US" dirty="0" smtClean="0"/>
              <a:t> in the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41" y="1359113"/>
            <a:ext cx="7620000" cy="774487"/>
          </a:xfrm>
        </p:spPr>
        <p:txBody>
          <a:bodyPr>
            <a:normAutofit/>
          </a:bodyPr>
          <a:lstStyle/>
          <a:p>
            <a:pPr marL="411480" lvl="1" indent="0" algn="ctr">
              <a:buNone/>
            </a:pPr>
            <a:r>
              <a:rPr lang="en-US" dirty="0" smtClean="0"/>
              <a:t>…And Chromosomal </a:t>
            </a:r>
            <a:r>
              <a:rPr lang="en-US" dirty="0"/>
              <a:t>Microtubules attach onto the </a:t>
            </a:r>
            <a:r>
              <a:rPr lang="en-US" sz="2800" dirty="0" smtClean="0"/>
              <a:t>Kinetochore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97781" y="5156886"/>
            <a:ext cx="501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dirty="0" smtClean="0"/>
              <a:t>Towing the Chromosomes towards the “middle line” of the cell, called a METAPHASE PLATE.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307181" y="2959355"/>
            <a:ext cx="1839504" cy="1296350"/>
            <a:chOff x="307181" y="3582843"/>
            <a:chExt cx="1839504" cy="1296350"/>
          </a:xfrm>
        </p:grpSpPr>
        <p:sp>
          <p:nvSpPr>
            <p:cNvPr id="7" name="Freeform 6"/>
            <p:cNvSpPr/>
            <p:nvPr/>
          </p:nvSpPr>
          <p:spPr>
            <a:xfrm>
              <a:off x="373012" y="4179679"/>
              <a:ext cx="211674" cy="166563"/>
            </a:xfrm>
            <a:custGeom>
              <a:avLst/>
              <a:gdLst>
                <a:gd name="connsiteX0" fmla="*/ 502508 w 502508"/>
                <a:gd name="connsiteY0" fmla="*/ 395416 h 395416"/>
                <a:gd name="connsiteX1" fmla="*/ 181233 w 502508"/>
                <a:gd name="connsiteY1" fmla="*/ 205946 h 395416"/>
                <a:gd name="connsiteX2" fmla="*/ 0 w 502508"/>
                <a:gd name="connsiteY2" fmla="*/ 0 h 39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508" h="395416">
                  <a:moveTo>
                    <a:pt x="502508" y="395416"/>
                  </a:moveTo>
                  <a:cubicBezTo>
                    <a:pt x="383746" y="333632"/>
                    <a:pt x="264984" y="271849"/>
                    <a:pt x="181233" y="205946"/>
                  </a:cubicBezTo>
                  <a:cubicBezTo>
                    <a:pt x="97482" y="140043"/>
                    <a:pt x="65903" y="53546"/>
                    <a:pt x="0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307181" y="4413262"/>
              <a:ext cx="321132" cy="45719"/>
            </a:xfrm>
            <a:custGeom>
              <a:avLst/>
              <a:gdLst>
                <a:gd name="connsiteX0" fmla="*/ 642551 w 642551"/>
                <a:gd name="connsiteY0" fmla="*/ 91479 h 91479"/>
                <a:gd name="connsiteX1" fmla="*/ 345989 w 642551"/>
                <a:gd name="connsiteY1" fmla="*/ 863 h 91479"/>
                <a:gd name="connsiteX2" fmla="*/ 0 w 642551"/>
                <a:gd name="connsiteY2" fmla="*/ 50290 h 9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551" h="91479">
                  <a:moveTo>
                    <a:pt x="642551" y="91479"/>
                  </a:moveTo>
                  <a:cubicBezTo>
                    <a:pt x="547816" y="49603"/>
                    <a:pt x="453081" y="7728"/>
                    <a:pt x="345989" y="863"/>
                  </a:cubicBezTo>
                  <a:cubicBezTo>
                    <a:pt x="238897" y="-6002"/>
                    <a:pt x="1373" y="29695"/>
                    <a:pt x="0" y="5029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422552" y="4494152"/>
              <a:ext cx="242905" cy="53690"/>
            </a:xfrm>
            <a:custGeom>
              <a:avLst/>
              <a:gdLst>
                <a:gd name="connsiteX0" fmla="*/ 576648 w 576648"/>
                <a:gd name="connsiteY0" fmla="*/ 0 h 127458"/>
                <a:gd name="connsiteX1" fmla="*/ 296562 w 576648"/>
                <a:gd name="connsiteY1" fmla="*/ 123568 h 127458"/>
                <a:gd name="connsiteX2" fmla="*/ 0 w 576648"/>
                <a:gd name="connsiteY2" fmla="*/ 98854 h 12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6648" h="127458">
                  <a:moveTo>
                    <a:pt x="576648" y="0"/>
                  </a:moveTo>
                  <a:cubicBezTo>
                    <a:pt x="484659" y="53546"/>
                    <a:pt x="392670" y="107092"/>
                    <a:pt x="296562" y="123568"/>
                  </a:cubicBezTo>
                  <a:cubicBezTo>
                    <a:pt x="200454" y="140044"/>
                    <a:pt x="43935" y="98854"/>
                    <a:pt x="0" y="98854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9257" y="4290037"/>
              <a:ext cx="329241" cy="32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rot="20797603">
              <a:off x="696900" y="3582843"/>
              <a:ext cx="1417811" cy="617228"/>
            </a:xfrm>
            <a:custGeom>
              <a:avLst/>
              <a:gdLst>
                <a:gd name="connsiteX0" fmla="*/ 0 w 1968843"/>
                <a:gd name="connsiteY0" fmla="*/ 857113 h 857113"/>
                <a:gd name="connsiteX1" fmla="*/ 1178010 w 1968843"/>
                <a:gd name="connsiteY1" fmla="*/ 16853 h 857113"/>
                <a:gd name="connsiteX2" fmla="*/ 1968843 w 1968843"/>
                <a:gd name="connsiteY2" fmla="*/ 296940 h 85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8843" h="857113">
                  <a:moveTo>
                    <a:pt x="0" y="857113"/>
                  </a:moveTo>
                  <a:cubicBezTo>
                    <a:pt x="424935" y="483664"/>
                    <a:pt x="849870" y="110215"/>
                    <a:pt x="1178010" y="16853"/>
                  </a:cubicBezTo>
                  <a:cubicBezTo>
                    <a:pt x="1506151" y="-76509"/>
                    <a:pt x="1820562" y="246140"/>
                    <a:pt x="1968843" y="29694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98060" y="4123440"/>
              <a:ext cx="1138997" cy="195802"/>
            </a:xfrm>
            <a:custGeom>
              <a:avLst/>
              <a:gdLst>
                <a:gd name="connsiteX0" fmla="*/ 0 w 1581665"/>
                <a:gd name="connsiteY0" fmla="*/ 271900 h 271900"/>
                <a:gd name="connsiteX1" fmla="*/ 370702 w 1581665"/>
                <a:gd name="connsiteY1" fmla="*/ 52 h 271900"/>
                <a:gd name="connsiteX2" fmla="*/ 1029729 w 1581665"/>
                <a:gd name="connsiteY2" fmla="*/ 247187 h 271900"/>
                <a:gd name="connsiteX3" fmla="*/ 1581665 w 1581665"/>
                <a:gd name="connsiteY3" fmla="*/ 82430 h 27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665" h="271900">
                  <a:moveTo>
                    <a:pt x="0" y="271900"/>
                  </a:moveTo>
                  <a:cubicBezTo>
                    <a:pt x="99540" y="138035"/>
                    <a:pt x="199081" y="4171"/>
                    <a:pt x="370702" y="52"/>
                  </a:cubicBezTo>
                  <a:cubicBezTo>
                    <a:pt x="542323" y="-4067"/>
                    <a:pt x="827902" y="233457"/>
                    <a:pt x="1029729" y="247187"/>
                  </a:cubicBezTo>
                  <a:cubicBezTo>
                    <a:pt x="1231556" y="260917"/>
                    <a:pt x="1423773" y="116754"/>
                    <a:pt x="1581665" y="8243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17857" y="4547842"/>
              <a:ext cx="1328828" cy="331351"/>
            </a:xfrm>
            <a:custGeom>
              <a:avLst/>
              <a:gdLst>
                <a:gd name="connsiteX0" fmla="*/ 0 w 1845276"/>
                <a:gd name="connsiteY0" fmla="*/ 0 h 460130"/>
                <a:gd name="connsiteX1" fmla="*/ 774357 w 1845276"/>
                <a:gd name="connsiteY1" fmla="*/ 436605 h 460130"/>
                <a:gd name="connsiteX2" fmla="*/ 1845276 w 1845276"/>
                <a:gd name="connsiteY2" fmla="*/ 362465 h 46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5276" h="460130">
                  <a:moveTo>
                    <a:pt x="0" y="0"/>
                  </a:moveTo>
                  <a:cubicBezTo>
                    <a:pt x="233405" y="188097"/>
                    <a:pt x="466811" y="376194"/>
                    <a:pt x="774357" y="436605"/>
                  </a:cubicBezTo>
                  <a:cubicBezTo>
                    <a:pt x="1081903" y="497016"/>
                    <a:pt x="1463589" y="429740"/>
                    <a:pt x="1845276" y="36246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 13"/>
          <p:cNvSpPr/>
          <p:nvPr/>
        </p:nvSpPr>
        <p:spPr>
          <a:xfrm>
            <a:off x="894057" y="3872867"/>
            <a:ext cx="1465272" cy="153815"/>
          </a:xfrm>
          <a:custGeom>
            <a:avLst/>
            <a:gdLst>
              <a:gd name="connsiteX0" fmla="*/ 0 w 2034746"/>
              <a:gd name="connsiteY0" fmla="*/ 0 h 213595"/>
              <a:gd name="connsiteX1" fmla="*/ 972065 w 2034746"/>
              <a:gd name="connsiteY1" fmla="*/ 205946 h 213595"/>
              <a:gd name="connsiteX2" fmla="*/ 2034746 w 2034746"/>
              <a:gd name="connsiteY2" fmla="*/ 156519 h 21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746" h="213595">
                <a:moveTo>
                  <a:pt x="0" y="0"/>
                </a:moveTo>
                <a:cubicBezTo>
                  <a:pt x="316470" y="89930"/>
                  <a:pt x="632941" y="179860"/>
                  <a:pt x="972065" y="205946"/>
                </a:cubicBezTo>
                <a:cubicBezTo>
                  <a:pt x="1311189" y="232033"/>
                  <a:pt x="1806833" y="185351"/>
                  <a:pt x="2034746" y="15651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21297396">
            <a:off x="896381" y="3586335"/>
            <a:ext cx="3775418" cy="219129"/>
          </a:xfrm>
          <a:custGeom>
            <a:avLst/>
            <a:gdLst>
              <a:gd name="connsiteX0" fmla="*/ 0 w 2034746"/>
              <a:gd name="connsiteY0" fmla="*/ 0 h 213595"/>
              <a:gd name="connsiteX1" fmla="*/ 972065 w 2034746"/>
              <a:gd name="connsiteY1" fmla="*/ 205946 h 213595"/>
              <a:gd name="connsiteX2" fmla="*/ 2034746 w 2034746"/>
              <a:gd name="connsiteY2" fmla="*/ 156519 h 21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746" h="213595">
                <a:moveTo>
                  <a:pt x="0" y="0"/>
                </a:moveTo>
                <a:cubicBezTo>
                  <a:pt x="316470" y="89930"/>
                  <a:pt x="632941" y="179860"/>
                  <a:pt x="972065" y="205946"/>
                </a:cubicBezTo>
                <a:cubicBezTo>
                  <a:pt x="1311189" y="232033"/>
                  <a:pt x="1806833" y="185351"/>
                  <a:pt x="2034746" y="156519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flipH="1">
            <a:off x="4694161" y="3392655"/>
            <a:ext cx="106439" cy="723900"/>
            <a:chOff x="7139068" y="3123840"/>
            <a:chExt cx="317416" cy="2158771"/>
          </a:xfrm>
        </p:grpSpPr>
        <p:sp>
          <p:nvSpPr>
            <p:cNvPr id="17" name="Oval 16"/>
            <p:cNvSpPr/>
            <p:nvPr/>
          </p:nvSpPr>
          <p:spPr>
            <a:xfrm rot="20645005">
              <a:off x="7347333" y="3123840"/>
              <a:ext cx="109151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 rot="1386012">
              <a:off x="7139068" y="3834811"/>
              <a:ext cx="150648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flipH="1">
            <a:off x="4513185" y="3372363"/>
            <a:ext cx="108937" cy="723900"/>
            <a:chOff x="3304159" y="3276960"/>
            <a:chExt cx="324865" cy="2158771"/>
          </a:xfrm>
        </p:grpSpPr>
        <p:sp>
          <p:nvSpPr>
            <p:cNvPr id="27" name="Oval 26"/>
            <p:cNvSpPr/>
            <p:nvPr/>
          </p:nvSpPr>
          <p:spPr>
            <a:xfrm rot="954995" flipV="1">
              <a:off x="3304159" y="3276960"/>
              <a:ext cx="109151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rot="20213988" flipV="1">
              <a:off x="3478376" y="3987931"/>
              <a:ext cx="150648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 flipH="1">
            <a:off x="6096000" y="2858032"/>
            <a:ext cx="1959992" cy="1296350"/>
            <a:chOff x="307181" y="3582843"/>
            <a:chExt cx="1839504" cy="1296350"/>
          </a:xfrm>
        </p:grpSpPr>
        <p:sp>
          <p:nvSpPr>
            <p:cNvPr id="52" name="Freeform 51"/>
            <p:cNvSpPr/>
            <p:nvPr/>
          </p:nvSpPr>
          <p:spPr>
            <a:xfrm>
              <a:off x="373012" y="4179679"/>
              <a:ext cx="211674" cy="166563"/>
            </a:xfrm>
            <a:custGeom>
              <a:avLst/>
              <a:gdLst>
                <a:gd name="connsiteX0" fmla="*/ 502508 w 502508"/>
                <a:gd name="connsiteY0" fmla="*/ 395416 h 395416"/>
                <a:gd name="connsiteX1" fmla="*/ 181233 w 502508"/>
                <a:gd name="connsiteY1" fmla="*/ 205946 h 395416"/>
                <a:gd name="connsiteX2" fmla="*/ 0 w 502508"/>
                <a:gd name="connsiteY2" fmla="*/ 0 h 39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508" h="395416">
                  <a:moveTo>
                    <a:pt x="502508" y="395416"/>
                  </a:moveTo>
                  <a:cubicBezTo>
                    <a:pt x="383746" y="333632"/>
                    <a:pt x="264984" y="271849"/>
                    <a:pt x="181233" y="205946"/>
                  </a:cubicBezTo>
                  <a:cubicBezTo>
                    <a:pt x="97482" y="140043"/>
                    <a:pt x="65903" y="53546"/>
                    <a:pt x="0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307181" y="4413262"/>
              <a:ext cx="321132" cy="45719"/>
            </a:xfrm>
            <a:custGeom>
              <a:avLst/>
              <a:gdLst>
                <a:gd name="connsiteX0" fmla="*/ 642551 w 642551"/>
                <a:gd name="connsiteY0" fmla="*/ 91479 h 91479"/>
                <a:gd name="connsiteX1" fmla="*/ 345989 w 642551"/>
                <a:gd name="connsiteY1" fmla="*/ 863 h 91479"/>
                <a:gd name="connsiteX2" fmla="*/ 0 w 642551"/>
                <a:gd name="connsiteY2" fmla="*/ 50290 h 9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551" h="91479">
                  <a:moveTo>
                    <a:pt x="642551" y="91479"/>
                  </a:moveTo>
                  <a:cubicBezTo>
                    <a:pt x="547816" y="49603"/>
                    <a:pt x="453081" y="7728"/>
                    <a:pt x="345989" y="863"/>
                  </a:cubicBezTo>
                  <a:cubicBezTo>
                    <a:pt x="238897" y="-6002"/>
                    <a:pt x="1373" y="29695"/>
                    <a:pt x="0" y="5029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422552" y="4494152"/>
              <a:ext cx="242905" cy="53690"/>
            </a:xfrm>
            <a:custGeom>
              <a:avLst/>
              <a:gdLst>
                <a:gd name="connsiteX0" fmla="*/ 576648 w 576648"/>
                <a:gd name="connsiteY0" fmla="*/ 0 h 127458"/>
                <a:gd name="connsiteX1" fmla="*/ 296562 w 576648"/>
                <a:gd name="connsiteY1" fmla="*/ 123568 h 127458"/>
                <a:gd name="connsiteX2" fmla="*/ 0 w 576648"/>
                <a:gd name="connsiteY2" fmla="*/ 98854 h 12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6648" h="127458">
                  <a:moveTo>
                    <a:pt x="576648" y="0"/>
                  </a:moveTo>
                  <a:cubicBezTo>
                    <a:pt x="484659" y="53546"/>
                    <a:pt x="392670" y="107092"/>
                    <a:pt x="296562" y="123568"/>
                  </a:cubicBezTo>
                  <a:cubicBezTo>
                    <a:pt x="200454" y="140044"/>
                    <a:pt x="43935" y="98854"/>
                    <a:pt x="0" y="98854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89257" y="4290037"/>
              <a:ext cx="329241" cy="32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 rot="20797603">
              <a:off x="696900" y="3582843"/>
              <a:ext cx="1417811" cy="617228"/>
            </a:xfrm>
            <a:custGeom>
              <a:avLst/>
              <a:gdLst>
                <a:gd name="connsiteX0" fmla="*/ 0 w 1968843"/>
                <a:gd name="connsiteY0" fmla="*/ 857113 h 857113"/>
                <a:gd name="connsiteX1" fmla="*/ 1178010 w 1968843"/>
                <a:gd name="connsiteY1" fmla="*/ 16853 h 857113"/>
                <a:gd name="connsiteX2" fmla="*/ 1968843 w 1968843"/>
                <a:gd name="connsiteY2" fmla="*/ 296940 h 85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8843" h="857113">
                  <a:moveTo>
                    <a:pt x="0" y="857113"/>
                  </a:moveTo>
                  <a:cubicBezTo>
                    <a:pt x="424935" y="483664"/>
                    <a:pt x="849870" y="110215"/>
                    <a:pt x="1178010" y="16853"/>
                  </a:cubicBezTo>
                  <a:cubicBezTo>
                    <a:pt x="1506151" y="-76509"/>
                    <a:pt x="1820562" y="246140"/>
                    <a:pt x="1968843" y="29694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898060" y="4123440"/>
              <a:ext cx="1138997" cy="195802"/>
            </a:xfrm>
            <a:custGeom>
              <a:avLst/>
              <a:gdLst>
                <a:gd name="connsiteX0" fmla="*/ 0 w 1581665"/>
                <a:gd name="connsiteY0" fmla="*/ 271900 h 271900"/>
                <a:gd name="connsiteX1" fmla="*/ 370702 w 1581665"/>
                <a:gd name="connsiteY1" fmla="*/ 52 h 271900"/>
                <a:gd name="connsiteX2" fmla="*/ 1029729 w 1581665"/>
                <a:gd name="connsiteY2" fmla="*/ 247187 h 271900"/>
                <a:gd name="connsiteX3" fmla="*/ 1581665 w 1581665"/>
                <a:gd name="connsiteY3" fmla="*/ 82430 h 27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665" h="271900">
                  <a:moveTo>
                    <a:pt x="0" y="271900"/>
                  </a:moveTo>
                  <a:cubicBezTo>
                    <a:pt x="99540" y="138035"/>
                    <a:pt x="199081" y="4171"/>
                    <a:pt x="370702" y="52"/>
                  </a:cubicBezTo>
                  <a:cubicBezTo>
                    <a:pt x="542323" y="-4067"/>
                    <a:pt x="827902" y="233457"/>
                    <a:pt x="1029729" y="247187"/>
                  </a:cubicBezTo>
                  <a:cubicBezTo>
                    <a:pt x="1231556" y="260917"/>
                    <a:pt x="1423773" y="116754"/>
                    <a:pt x="1581665" y="8243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817857" y="4547842"/>
              <a:ext cx="1328828" cy="331351"/>
            </a:xfrm>
            <a:custGeom>
              <a:avLst/>
              <a:gdLst>
                <a:gd name="connsiteX0" fmla="*/ 0 w 1845276"/>
                <a:gd name="connsiteY0" fmla="*/ 0 h 460130"/>
                <a:gd name="connsiteX1" fmla="*/ 774357 w 1845276"/>
                <a:gd name="connsiteY1" fmla="*/ 436605 h 460130"/>
                <a:gd name="connsiteX2" fmla="*/ 1845276 w 1845276"/>
                <a:gd name="connsiteY2" fmla="*/ 362465 h 46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5276" h="460130">
                  <a:moveTo>
                    <a:pt x="0" y="0"/>
                  </a:moveTo>
                  <a:cubicBezTo>
                    <a:pt x="233405" y="188097"/>
                    <a:pt x="466811" y="376194"/>
                    <a:pt x="774357" y="436605"/>
                  </a:cubicBezTo>
                  <a:cubicBezTo>
                    <a:pt x="1081903" y="497016"/>
                    <a:pt x="1463589" y="429740"/>
                    <a:pt x="1845276" y="36246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Freeform 58"/>
          <p:cNvSpPr/>
          <p:nvPr/>
        </p:nvSpPr>
        <p:spPr>
          <a:xfrm flipH="1" flipV="1">
            <a:off x="3737288" y="3273765"/>
            <a:ext cx="3682145" cy="411583"/>
          </a:xfrm>
          <a:custGeom>
            <a:avLst/>
            <a:gdLst>
              <a:gd name="connsiteX0" fmla="*/ 0 w 2034746"/>
              <a:gd name="connsiteY0" fmla="*/ 0 h 213595"/>
              <a:gd name="connsiteX1" fmla="*/ 972065 w 2034746"/>
              <a:gd name="connsiteY1" fmla="*/ 205946 h 213595"/>
              <a:gd name="connsiteX2" fmla="*/ 2034746 w 2034746"/>
              <a:gd name="connsiteY2" fmla="*/ 156519 h 21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746" h="213595">
                <a:moveTo>
                  <a:pt x="0" y="0"/>
                </a:moveTo>
                <a:cubicBezTo>
                  <a:pt x="316470" y="89930"/>
                  <a:pt x="632941" y="179860"/>
                  <a:pt x="972065" y="205946"/>
                </a:cubicBezTo>
                <a:cubicBezTo>
                  <a:pt x="1311189" y="232033"/>
                  <a:pt x="1806833" y="185351"/>
                  <a:pt x="2034746" y="156519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2042984" y="3213622"/>
            <a:ext cx="4209535" cy="450657"/>
          </a:xfrm>
          <a:custGeom>
            <a:avLst/>
            <a:gdLst>
              <a:gd name="connsiteX0" fmla="*/ 0 w 4209535"/>
              <a:gd name="connsiteY0" fmla="*/ 339474 h 450657"/>
              <a:gd name="connsiteX1" fmla="*/ 972065 w 4209535"/>
              <a:gd name="connsiteY1" fmla="*/ 75863 h 450657"/>
              <a:gd name="connsiteX2" fmla="*/ 2257167 w 4209535"/>
              <a:gd name="connsiteY2" fmla="*/ 26436 h 450657"/>
              <a:gd name="connsiteX3" fmla="*/ 3443416 w 4209535"/>
              <a:gd name="connsiteY3" fmla="*/ 446566 h 450657"/>
              <a:gd name="connsiteX4" fmla="*/ 4020065 w 4209535"/>
              <a:gd name="connsiteY4" fmla="*/ 240620 h 450657"/>
              <a:gd name="connsiteX5" fmla="*/ 4209535 w 4209535"/>
              <a:gd name="connsiteY5" fmla="*/ 248858 h 45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9535" h="450657">
                <a:moveTo>
                  <a:pt x="0" y="339474"/>
                </a:moveTo>
                <a:cubicBezTo>
                  <a:pt x="297935" y="233755"/>
                  <a:pt x="595871" y="128036"/>
                  <a:pt x="972065" y="75863"/>
                </a:cubicBezTo>
                <a:cubicBezTo>
                  <a:pt x="1348259" y="23690"/>
                  <a:pt x="1845275" y="-35348"/>
                  <a:pt x="2257167" y="26436"/>
                </a:cubicBezTo>
                <a:cubicBezTo>
                  <a:pt x="2669059" y="88220"/>
                  <a:pt x="3149600" y="410869"/>
                  <a:pt x="3443416" y="446566"/>
                </a:cubicBezTo>
                <a:cubicBezTo>
                  <a:pt x="3737232" y="482263"/>
                  <a:pt x="3892379" y="273571"/>
                  <a:pt x="4020065" y="240620"/>
                </a:cubicBezTo>
                <a:cubicBezTo>
                  <a:pt x="4147752" y="207669"/>
                  <a:pt x="4176584" y="232382"/>
                  <a:pt x="4209535" y="24885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2059459" y="2872273"/>
            <a:ext cx="4135395" cy="339237"/>
          </a:xfrm>
          <a:custGeom>
            <a:avLst/>
            <a:gdLst>
              <a:gd name="connsiteX0" fmla="*/ 0 w 4135395"/>
              <a:gd name="connsiteY0" fmla="*/ 137125 h 339237"/>
              <a:gd name="connsiteX1" fmla="*/ 609600 w 4135395"/>
              <a:gd name="connsiteY1" fmla="*/ 334834 h 339237"/>
              <a:gd name="connsiteX2" fmla="*/ 1713471 w 4135395"/>
              <a:gd name="connsiteY2" fmla="*/ 252455 h 339237"/>
              <a:gd name="connsiteX3" fmla="*/ 2982098 w 4135395"/>
              <a:gd name="connsiteY3" fmla="*/ 5320 h 339237"/>
              <a:gd name="connsiteX4" fmla="*/ 3748217 w 4135395"/>
              <a:gd name="connsiteY4" fmla="*/ 79461 h 339237"/>
              <a:gd name="connsiteX5" fmla="*/ 4135395 w 4135395"/>
              <a:gd name="connsiteY5" fmla="*/ 38271 h 33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5395" h="339237">
                <a:moveTo>
                  <a:pt x="0" y="137125"/>
                </a:moveTo>
                <a:cubicBezTo>
                  <a:pt x="162011" y="226368"/>
                  <a:pt x="324022" y="315612"/>
                  <a:pt x="609600" y="334834"/>
                </a:cubicBezTo>
                <a:cubicBezTo>
                  <a:pt x="895178" y="354056"/>
                  <a:pt x="1318055" y="307374"/>
                  <a:pt x="1713471" y="252455"/>
                </a:cubicBezTo>
                <a:cubicBezTo>
                  <a:pt x="2108887" y="197536"/>
                  <a:pt x="2642974" y="34152"/>
                  <a:pt x="2982098" y="5320"/>
                </a:cubicBezTo>
                <a:cubicBezTo>
                  <a:pt x="3321222" y="-23512"/>
                  <a:pt x="3556001" y="73969"/>
                  <a:pt x="3748217" y="79461"/>
                </a:cubicBezTo>
                <a:cubicBezTo>
                  <a:pt x="3940433" y="84953"/>
                  <a:pt x="4037914" y="61612"/>
                  <a:pt x="4135395" y="3827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2339546" y="3910612"/>
            <a:ext cx="3797643" cy="401446"/>
          </a:xfrm>
          <a:custGeom>
            <a:avLst/>
            <a:gdLst>
              <a:gd name="connsiteX0" fmla="*/ 0 w 3797643"/>
              <a:gd name="connsiteY0" fmla="*/ 79089 h 401446"/>
              <a:gd name="connsiteX1" fmla="*/ 642551 w 3797643"/>
              <a:gd name="connsiteY1" fmla="*/ 4949 h 401446"/>
              <a:gd name="connsiteX2" fmla="*/ 1474573 w 3797643"/>
              <a:gd name="connsiteY2" fmla="*/ 202657 h 401446"/>
              <a:gd name="connsiteX3" fmla="*/ 2257168 w 3797643"/>
              <a:gd name="connsiteY3" fmla="*/ 400365 h 401446"/>
              <a:gd name="connsiteX4" fmla="*/ 2916195 w 3797643"/>
              <a:gd name="connsiteY4" fmla="*/ 112041 h 401446"/>
              <a:gd name="connsiteX5" fmla="*/ 3435178 w 3797643"/>
              <a:gd name="connsiteY5" fmla="*/ 29662 h 401446"/>
              <a:gd name="connsiteX6" fmla="*/ 3797643 w 3797643"/>
              <a:gd name="connsiteY6" fmla="*/ 169705 h 40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7643" h="401446">
                <a:moveTo>
                  <a:pt x="0" y="79089"/>
                </a:moveTo>
                <a:cubicBezTo>
                  <a:pt x="198394" y="31721"/>
                  <a:pt x="396789" y="-15646"/>
                  <a:pt x="642551" y="4949"/>
                </a:cubicBezTo>
                <a:cubicBezTo>
                  <a:pt x="888313" y="25544"/>
                  <a:pt x="1474573" y="202657"/>
                  <a:pt x="1474573" y="202657"/>
                </a:cubicBezTo>
                <a:cubicBezTo>
                  <a:pt x="1743676" y="268560"/>
                  <a:pt x="2016898" y="415468"/>
                  <a:pt x="2257168" y="400365"/>
                </a:cubicBezTo>
                <a:cubicBezTo>
                  <a:pt x="2497438" y="385262"/>
                  <a:pt x="2719860" y="173825"/>
                  <a:pt x="2916195" y="112041"/>
                </a:cubicBezTo>
                <a:cubicBezTo>
                  <a:pt x="3112530" y="50257"/>
                  <a:pt x="3288270" y="20051"/>
                  <a:pt x="3435178" y="29662"/>
                </a:cubicBezTo>
                <a:cubicBezTo>
                  <a:pt x="3582086" y="39273"/>
                  <a:pt x="3728994" y="139500"/>
                  <a:pt x="3797643" y="16970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2133600" y="3767280"/>
            <a:ext cx="5280454" cy="552119"/>
          </a:xfrm>
          <a:custGeom>
            <a:avLst/>
            <a:gdLst>
              <a:gd name="connsiteX0" fmla="*/ 0 w 5280454"/>
              <a:gd name="connsiteY0" fmla="*/ 428367 h 552119"/>
              <a:gd name="connsiteX1" fmla="*/ 741405 w 5280454"/>
              <a:gd name="connsiteY1" fmla="*/ 304800 h 552119"/>
              <a:gd name="connsiteX2" fmla="*/ 1367481 w 5280454"/>
              <a:gd name="connsiteY2" fmla="*/ 551935 h 552119"/>
              <a:gd name="connsiteX3" fmla="*/ 2471351 w 5280454"/>
              <a:gd name="connsiteY3" fmla="*/ 345989 h 552119"/>
              <a:gd name="connsiteX4" fmla="*/ 3674076 w 5280454"/>
              <a:gd name="connsiteY4" fmla="*/ 395416 h 552119"/>
              <a:gd name="connsiteX5" fmla="*/ 4357816 w 5280454"/>
              <a:gd name="connsiteY5" fmla="*/ 74140 h 552119"/>
              <a:gd name="connsiteX6" fmla="*/ 5280454 w 5280454"/>
              <a:gd name="connsiteY6" fmla="*/ 0 h 55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80454" h="552119">
                <a:moveTo>
                  <a:pt x="0" y="428367"/>
                </a:moveTo>
                <a:cubicBezTo>
                  <a:pt x="256746" y="356286"/>
                  <a:pt x="513492" y="284205"/>
                  <a:pt x="741405" y="304800"/>
                </a:cubicBezTo>
                <a:cubicBezTo>
                  <a:pt x="969319" y="325395"/>
                  <a:pt x="1079157" y="545070"/>
                  <a:pt x="1367481" y="551935"/>
                </a:cubicBezTo>
                <a:cubicBezTo>
                  <a:pt x="1655805" y="558800"/>
                  <a:pt x="2086918" y="372076"/>
                  <a:pt x="2471351" y="345989"/>
                </a:cubicBezTo>
                <a:cubicBezTo>
                  <a:pt x="2855784" y="319902"/>
                  <a:pt x="3359665" y="440724"/>
                  <a:pt x="3674076" y="395416"/>
                </a:cubicBezTo>
                <a:cubicBezTo>
                  <a:pt x="3988487" y="350108"/>
                  <a:pt x="4090086" y="140043"/>
                  <a:pt x="4357816" y="74140"/>
                </a:cubicBezTo>
                <a:cubicBezTo>
                  <a:pt x="4625546" y="8237"/>
                  <a:pt x="4953000" y="4118"/>
                  <a:pt x="5280454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/>
          <p:cNvGrpSpPr/>
          <p:nvPr/>
        </p:nvGrpSpPr>
        <p:grpSpPr>
          <a:xfrm flipH="1">
            <a:off x="3838576" y="3146247"/>
            <a:ext cx="106439" cy="723900"/>
            <a:chOff x="7139068" y="3123840"/>
            <a:chExt cx="317416" cy="2158771"/>
          </a:xfrm>
        </p:grpSpPr>
        <p:sp>
          <p:nvSpPr>
            <p:cNvPr id="68" name="Oval 67"/>
            <p:cNvSpPr/>
            <p:nvPr/>
          </p:nvSpPr>
          <p:spPr>
            <a:xfrm rot="20645005">
              <a:off x="7347333" y="3123840"/>
              <a:ext cx="109151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 rot="1386012">
              <a:off x="7139068" y="3834811"/>
              <a:ext cx="150648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 flipH="1">
            <a:off x="3657600" y="3125955"/>
            <a:ext cx="108937" cy="723900"/>
            <a:chOff x="3304159" y="3276960"/>
            <a:chExt cx="324865" cy="2158771"/>
          </a:xfrm>
        </p:grpSpPr>
        <p:sp>
          <p:nvSpPr>
            <p:cNvPr id="71" name="Oval 70"/>
            <p:cNvSpPr/>
            <p:nvPr/>
          </p:nvSpPr>
          <p:spPr>
            <a:xfrm rot="954995" flipV="1">
              <a:off x="3304159" y="3276960"/>
              <a:ext cx="109151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 rot="20213988" flipV="1">
              <a:off x="3478376" y="3987931"/>
              <a:ext cx="150648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Freeform 73"/>
          <p:cNvSpPr/>
          <p:nvPr/>
        </p:nvSpPr>
        <p:spPr>
          <a:xfrm>
            <a:off x="5624255" y="3815361"/>
            <a:ext cx="1795279" cy="159091"/>
          </a:xfrm>
          <a:custGeom>
            <a:avLst/>
            <a:gdLst>
              <a:gd name="connsiteX0" fmla="*/ 1789799 w 1795279"/>
              <a:gd name="connsiteY0" fmla="*/ 2572 h 159091"/>
              <a:gd name="connsiteX1" fmla="*/ 1740372 w 1795279"/>
              <a:gd name="connsiteY1" fmla="*/ 10810 h 159091"/>
              <a:gd name="connsiteX2" fmla="*/ 1180199 w 1795279"/>
              <a:gd name="connsiteY2" fmla="*/ 159091 h 159091"/>
              <a:gd name="connsiteX3" fmla="*/ 158707 w 1795279"/>
              <a:gd name="connsiteY3" fmla="*/ 10810 h 159091"/>
              <a:gd name="connsiteX4" fmla="*/ 18664 w 1795279"/>
              <a:gd name="connsiteY4" fmla="*/ 43762 h 159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279" h="159091">
                <a:moveTo>
                  <a:pt x="1789799" y="2572"/>
                </a:moveTo>
                <a:cubicBezTo>
                  <a:pt x="1815885" y="-6352"/>
                  <a:pt x="1740372" y="10810"/>
                  <a:pt x="1740372" y="10810"/>
                </a:cubicBezTo>
                <a:cubicBezTo>
                  <a:pt x="1638772" y="36896"/>
                  <a:pt x="1443810" y="159091"/>
                  <a:pt x="1180199" y="159091"/>
                </a:cubicBezTo>
                <a:cubicBezTo>
                  <a:pt x="916588" y="159091"/>
                  <a:pt x="352296" y="30031"/>
                  <a:pt x="158707" y="10810"/>
                </a:cubicBezTo>
                <a:cubicBezTo>
                  <a:pt x="-34882" y="-8411"/>
                  <a:pt x="-8109" y="17675"/>
                  <a:pt x="18664" y="43762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914400" y="3605411"/>
            <a:ext cx="2215978" cy="344137"/>
          </a:xfrm>
          <a:custGeom>
            <a:avLst/>
            <a:gdLst>
              <a:gd name="connsiteX0" fmla="*/ 0 w 2215978"/>
              <a:gd name="connsiteY0" fmla="*/ 220760 h 344137"/>
              <a:gd name="connsiteX1" fmla="*/ 766119 w 2215978"/>
              <a:gd name="connsiteY1" fmla="*/ 336090 h 344137"/>
              <a:gd name="connsiteX2" fmla="*/ 1713470 w 2215978"/>
              <a:gd name="connsiteY2" fmla="*/ 23052 h 344137"/>
              <a:gd name="connsiteX3" fmla="*/ 2215978 w 2215978"/>
              <a:gd name="connsiteY3" fmla="*/ 47766 h 34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5978" h="344137">
                <a:moveTo>
                  <a:pt x="0" y="220760"/>
                </a:moveTo>
                <a:cubicBezTo>
                  <a:pt x="240270" y="294900"/>
                  <a:pt x="480541" y="369041"/>
                  <a:pt x="766119" y="336090"/>
                </a:cubicBezTo>
                <a:cubicBezTo>
                  <a:pt x="1051697" y="303139"/>
                  <a:pt x="1471827" y="71106"/>
                  <a:pt x="1713470" y="23052"/>
                </a:cubicBezTo>
                <a:cubicBezTo>
                  <a:pt x="1955113" y="-25002"/>
                  <a:pt x="2085545" y="11382"/>
                  <a:pt x="2215978" y="47766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1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3" grpId="0" build="p"/>
      <p:bldP spid="6" grpId="0"/>
      <p:bldP spid="15" grpId="0" animBg="1"/>
      <p:bldP spid="59" grpId="0" animBg="1"/>
      <p:bldP spid="74" grpId="0" animBg="1"/>
      <p:bldP spid="7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Metaphase, get set…!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8594" y="1524000"/>
            <a:ext cx="3691206" cy="914400"/>
          </a:xfrm>
        </p:spPr>
        <p:txBody>
          <a:bodyPr>
            <a:normAutofit fontScale="92500"/>
          </a:bodyPr>
          <a:lstStyle/>
          <a:p>
            <a:pPr marL="114300" indent="0" algn="ctr">
              <a:buNone/>
            </a:pPr>
            <a:r>
              <a:rPr lang="en-US" sz="2000" dirty="0" smtClean="0"/>
              <a:t>Chromosomes finish</a:t>
            </a:r>
            <a:r>
              <a:rPr lang="en-US" dirty="0" smtClean="0"/>
              <a:t> </a:t>
            </a:r>
            <a:r>
              <a:rPr lang="en-US" sz="2800" dirty="0" smtClean="0"/>
              <a:t>lining up</a:t>
            </a:r>
            <a:r>
              <a:rPr lang="en-US" dirty="0" smtClean="0"/>
              <a:t> </a:t>
            </a:r>
            <a:r>
              <a:rPr lang="en-US" sz="2000" dirty="0" smtClean="0"/>
              <a:t>at the</a:t>
            </a:r>
            <a:r>
              <a:rPr lang="en-US" dirty="0" smtClean="0"/>
              <a:t> </a:t>
            </a:r>
            <a:r>
              <a:rPr lang="en-US" sz="2800" dirty="0" smtClean="0"/>
              <a:t>Metaphase Plate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57394" y="2667000"/>
            <a:ext cx="45719" cy="21353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7181" y="2959355"/>
            <a:ext cx="1839504" cy="1296350"/>
            <a:chOff x="307181" y="3582843"/>
            <a:chExt cx="1839504" cy="1296350"/>
          </a:xfrm>
        </p:grpSpPr>
        <p:sp>
          <p:nvSpPr>
            <p:cNvPr id="6" name="Freeform 5"/>
            <p:cNvSpPr/>
            <p:nvPr/>
          </p:nvSpPr>
          <p:spPr>
            <a:xfrm>
              <a:off x="373012" y="4179679"/>
              <a:ext cx="211674" cy="166563"/>
            </a:xfrm>
            <a:custGeom>
              <a:avLst/>
              <a:gdLst>
                <a:gd name="connsiteX0" fmla="*/ 502508 w 502508"/>
                <a:gd name="connsiteY0" fmla="*/ 395416 h 395416"/>
                <a:gd name="connsiteX1" fmla="*/ 181233 w 502508"/>
                <a:gd name="connsiteY1" fmla="*/ 205946 h 395416"/>
                <a:gd name="connsiteX2" fmla="*/ 0 w 502508"/>
                <a:gd name="connsiteY2" fmla="*/ 0 h 39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508" h="395416">
                  <a:moveTo>
                    <a:pt x="502508" y="395416"/>
                  </a:moveTo>
                  <a:cubicBezTo>
                    <a:pt x="383746" y="333632"/>
                    <a:pt x="264984" y="271849"/>
                    <a:pt x="181233" y="205946"/>
                  </a:cubicBezTo>
                  <a:cubicBezTo>
                    <a:pt x="97482" y="140043"/>
                    <a:pt x="65903" y="53546"/>
                    <a:pt x="0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07181" y="4413262"/>
              <a:ext cx="321132" cy="45719"/>
            </a:xfrm>
            <a:custGeom>
              <a:avLst/>
              <a:gdLst>
                <a:gd name="connsiteX0" fmla="*/ 642551 w 642551"/>
                <a:gd name="connsiteY0" fmla="*/ 91479 h 91479"/>
                <a:gd name="connsiteX1" fmla="*/ 345989 w 642551"/>
                <a:gd name="connsiteY1" fmla="*/ 863 h 91479"/>
                <a:gd name="connsiteX2" fmla="*/ 0 w 642551"/>
                <a:gd name="connsiteY2" fmla="*/ 50290 h 9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551" h="91479">
                  <a:moveTo>
                    <a:pt x="642551" y="91479"/>
                  </a:moveTo>
                  <a:cubicBezTo>
                    <a:pt x="547816" y="49603"/>
                    <a:pt x="453081" y="7728"/>
                    <a:pt x="345989" y="863"/>
                  </a:cubicBezTo>
                  <a:cubicBezTo>
                    <a:pt x="238897" y="-6002"/>
                    <a:pt x="1373" y="29695"/>
                    <a:pt x="0" y="5029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422552" y="4494152"/>
              <a:ext cx="242905" cy="53690"/>
            </a:xfrm>
            <a:custGeom>
              <a:avLst/>
              <a:gdLst>
                <a:gd name="connsiteX0" fmla="*/ 576648 w 576648"/>
                <a:gd name="connsiteY0" fmla="*/ 0 h 127458"/>
                <a:gd name="connsiteX1" fmla="*/ 296562 w 576648"/>
                <a:gd name="connsiteY1" fmla="*/ 123568 h 127458"/>
                <a:gd name="connsiteX2" fmla="*/ 0 w 576648"/>
                <a:gd name="connsiteY2" fmla="*/ 98854 h 12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6648" h="127458">
                  <a:moveTo>
                    <a:pt x="576648" y="0"/>
                  </a:moveTo>
                  <a:cubicBezTo>
                    <a:pt x="484659" y="53546"/>
                    <a:pt x="392670" y="107092"/>
                    <a:pt x="296562" y="123568"/>
                  </a:cubicBezTo>
                  <a:cubicBezTo>
                    <a:pt x="200454" y="140044"/>
                    <a:pt x="43935" y="98854"/>
                    <a:pt x="0" y="98854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89257" y="4290037"/>
              <a:ext cx="329241" cy="32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rot="20797603">
              <a:off x="696900" y="3582843"/>
              <a:ext cx="1417811" cy="617228"/>
            </a:xfrm>
            <a:custGeom>
              <a:avLst/>
              <a:gdLst>
                <a:gd name="connsiteX0" fmla="*/ 0 w 1968843"/>
                <a:gd name="connsiteY0" fmla="*/ 857113 h 857113"/>
                <a:gd name="connsiteX1" fmla="*/ 1178010 w 1968843"/>
                <a:gd name="connsiteY1" fmla="*/ 16853 h 857113"/>
                <a:gd name="connsiteX2" fmla="*/ 1968843 w 1968843"/>
                <a:gd name="connsiteY2" fmla="*/ 296940 h 85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8843" h="857113">
                  <a:moveTo>
                    <a:pt x="0" y="857113"/>
                  </a:moveTo>
                  <a:cubicBezTo>
                    <a:pt x="424935" y="483664"/>
                    <a:pt x="849870" y="110215"/>
                    <a:pt x="1178010" y="16853"/>
                  </a:cubicBezTo>
                  <a:cubicBezTo>
                    <a:pt x="1506151" y="-76509"/>
                    <a:pt x="1820562" y="246140"/>
                    <a:pt x="1968843" y="29694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898060" y="4123440"/>
              <a:ext cx="1138997" cy="195802"/>
            </a:xfrm>
            <a:custGeom>
              <a:avLst/>
              <a:gdLst>
                <a:gd name="connsiteX0" fmla="*/ 0 w 1581665"/>
                <a:gd name="connsiteY0" fmla="*/ 271900 h 271900"/>
                <a:gd name="connsiteX1" fmla="*/ 370702 w 1581665"/>
                <a:gd name="connsiteY1" fmla="*/ 52 h 271900"/>
                <a:gd name="connsiteX2" fmla="*/ 1029729 w 1581665"/>
                <a:gd name="connsiteY2" fmla="*/ 247187 h 271900"/>
                <a:gd name="connsiteX3" fmla="*/ 1581665 w 1581665"/>
                <a:gd name="connsiteY3" fmla="*/ 82430 h 27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665" h="271900">
                  <a:moveTo>
                    <a:pt x="0" y="271900"/>
                  </a:moveTo>
                  <a:cubicBezTo>
                    <a:pt x="99540" y="138035"/>
                    <a:pt x="199081" y="4171"/>
                    <a:pt x="370702" y="52"/>
                  </a:cubicBezTo>
                  <a:cubicBezTo>
                    <a:pt x="542323" y="-4067"/>
                    <a:pt x="827902" y="233457"/>
                    <a:pt x="1029729" y="247187"/>
                  </a:cubicBezTo>
                  <a:cubicBezTo>
                    <a:pt x="1231556" y="260917"/>
                    <a:pt x="1423773" y="116754"/>
                    <a:pt x="1581665" y="8243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817857" y="4547842"/>
              <a:ext cx="1328828" cy="331351"/>
            </a:xfrm>
            <a:custGeom>
              <a:avLst/>
              <a:gdLst>
                <a:gd name="connsiteX0" fmla="*/ 0 w 1845276"/>
                <a:gd name="connsiteY0" fmla="*/ 0 h 460130"/>
                <a:gd name="connsiteX1" fmla="*/ 774357 w 1845276"/>
                <a:gd name="connsiteY1" fmla="*/ 436605 h 460130"/>
                <a:gd name="connsiteX2" fmla="*/ 1845276 w 1845276"/>
                <a:gd name="connsiteY2" fmla="*/ 362465 h 46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5276" h="460130">
                  <a:moveTo>
                    <a:pt x="0" y="0"/>
                  </a:moveTo>
                  <a:cubicBezTo>
                    <a:pt x="233405" y="188097"/>
                    <a:pt x="466811" y="376194"/>
                    <a:pt x="774357" y="436605"/>
                  </a:cubicBezTo>
                  <a:cubicBezTo>
                    <a:pt x="1081903" y="497016"/>
                    <a:pt x="1463589" y="429740"/>
                    <a:pt x="1845276" y="36246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 12"/>
          <p:cNvSpPr/>
          <p:nvPr/>
        </p:nvSpPr>
        <p:spPr>
          <a:xfrm>
            <a:off x="894057" y="3872867"/>
            <a:ext cx="1465272" cy="153815"/>
          </a:xfrm>
          <a:custGeom>
            <a:avLst/>
            <a:gdLst>
              <a:gd name="connsiteX0" fmla="*/ 0 w 2034746"/>
              <a:gd name="connsiteY0" fmla="*/ 0 h 213595"/>
              <a:gd name="connsiteX1" fmla="*/ 972065 w 2034746"/>
              <a:gd name="connsiteY1" fmla="*/ 205946 h 213595"/>
              <a:gd name="connsiteX2" fmla="*/ 2034746 w 2034746"/>
              <a:gd name="connsiteY2" fmla="*/ 156519 h 21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746" h="213595">
                <a:moveTo>
                  <a:pt x="0" y="0"/>
                </a:moveTo>
                <a:cubicBezTo>
                  <a:pt x="316470" y="89930"/>
                  <a:pt x="632941" y="179860"/>
                  <a:pt x="972065" y="205946"/>
                </a:cubicBezTo>
                <a:cubicBezTo>
                  <a:pt x="1311189" y="232033"/>
                  <a:pt x="1806833" y="185351"/>
                  <a:pt x="2034746" y="15651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 flipH="1">
            <a:off x="4203148" y="3823031"/>
            <a:ext cx="106439" cy="723900"/>
            <a:chOff x="7139068" y="3123840"/>
            <a:chExt cx="317416" cy="2158771"/>
          </a:xfrm>
        </p:grpSpPr>
        <p:sp>
          <p:nvSpPr>
            <p:cNvPr id="16" name="Oval 15"/>
            <p:cNvSpPr/>
            <p:nvPr/>
          </p:nvSpPr>
          <p:spPr>
            <a:xfrm rot="20645005">
              <a:off x="7347333" y="3123840"/>
              <a:ext cx="109151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1386012">
              <a:off x="7139068" y="3834811"/>
              <a:ext cx="150648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4022172" y="3802739"/>
            <a:ext cx="108937" cy="723900"/>
            <a:chOff x="3304159" y="3276960"/>
            <a:chExt cx="324865" cy="2158771"/>
          </a:xfrm>
        </p:grpSpPr>
        <p:sp>
          <p:nvSpPr>
            <p:cNvPr id="19" name="Oval 18"/>
            <p:cNvSpPr/>
            <p:nvPr/>
          </p:nvSpPr>
          <p:spPr>
            <a:xfrm rot="954995" flipV="1">
              <a:off x="3304159" y="3276960"/>
              <a:ext cx="109151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20213988" flipV="1">
              <a:off x="3478376" y="3987931"/>
              <a:ext cx="150648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096000" y="2858032"/>
            <a:ext cx="1959992" cy="1296350"/>
            <a:chOff x="307181" y="3582843"/>
            <a:chExt cx="1839504" cy="1296350"/>
          </a:xfrm>
        </p:grpSpPr>
        <p:sp>
          <p:nvSpPr>
            <p:cNvPr id="22" name="Freeform 21"/>
            <p:cNvSpPr/>
            <p:nvPr/>
          </p:nvSpPr>
          <p:spPr>
            <a:xfrm>
              <a:off x="373012" y="4179679"/>
              <a:ext cx="211674" cy="166563"/>
            </a:xfrm>
            <a:custGeom>
              <a:avLst/>
              <a:gdLst>
                <a:gd name="connsiteX0" fmla="*/ 502508 w 502508"/>
                <a:gd name="connsiteY0" fmla="*/ 395416 h 395416"/>
                <a:gd name="connsiteX1" fmla="*/ 181233 w 502508"/>
                <a:gd name="connsiteY1" fmla="*/ 205946 h 395416"/>
                <a:gd name="connsiteX2" fmla="*/ 0 w 502508"/>
                <a:gd name="connsiteY2" fmla="*/ 0 h 39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508" h="395416">
                  <a:moveTo>
                    <a:pt x="502508" y="395416"/>
                  </a:moveTo>
                  <a:cubicBezTo>
                    <a:pt x="383746" y="333632"/>
                    <a:pt x="264984" y="271849"/>
                    <a:pt x="181233" y="205946"/>
                  </a:cubicBezTo>
                  <a:cubicBezTo>
                    <a:pt x="97482" y="140043"/>
                    <a:pt x="65903" y="53546"/>
                    <a:pt x="0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07181" y="4413262"/>
              <a:ext cx="321132" cy="45719"/>
            </a:xfrm>
            <a:custGeom>
              <a:avLst/>
              <a:gdLst>
                <a:gd name="connsiteX0" fmla="*/ 642551 w 642551"/>
                <a:gd name="connsiteY0" fmla="*/ 91479 h 91479"/>
                <a:gd name="connsiteX1" fmla="*/ 345989 w 642551"/>
                <a:gd name="connsiteY1" fmla="*/ 863 h 91479"/>
                <a:gd name="connsiteX2" fmla="*/ 0 w 642551"/>
                <a:gd name="connsiteY2" fmla="*/ 50290 h 9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551" h="91479">
                  <a:moveTo>
                    <a:pt x="642551" y="91479"/>
                  </a:moveTo>
                  <a:cubicBezTo>
                    <a:pt x="547816" y="49603"/>
                    <a:pt x="453081" y="7728"/>
                    <a:pt x="345989" y="863"/>
                  </a:cubicBezTo>
                  <a:cubicBezTo>
                    <a:pt x="238897" y="-6002"/>
                    <a:pt x="1373" y="29695"/>
                    <a:pt x="0" y="5029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22552" y="4494152"/>
              <a:ext cx="242905" cy="53690"/>
            </a:xfrm>
            <a:custGeom>
              <a:avLst/>
              <a:gdLst>
                <a:gd name="connsiteX0" fmla="*/ 576648 w 576648"/>
                <a:gd name="connsiteY0" fmla="*/ 0 h 127458"/>
                <a:gd name="connsiteX1" fmla="*/ 296562 w 576648"/>
                <a:gd name="connsiteY1" fmla="*/ 123568 h 127458"/>
                <a:gd name="connsiteX2" fmla="*/ 0 w 576648"/>
                <a:gd name="connsiteY2" fmla="*/ 98854 h 12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6648" h="127458">
                  <a:moveTo>
                    <a:pt x="576648" y="0"/>
                  </a:moveTo>
                  <a:cubicBezTo>
                    <a:pt x="484659" y="53546"/>
                    <a:pt x="392670" y="107092"/>
                    <a:pt x="296562" y="123568"/>
                  </a:cubicBezTo>
                  <a:cubicBezTo>
                    <a:pt x="200454" y="140044"/>
                    <a:pt x="43935" y="98854"/>
                    <a:pt x="0" y="98854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89257" y="4290037"/>
              <a:ext cx="329241" cy="329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20797603">
              <a:off x="696900" y="3582843"/>
              <a:ext cx="1417811" cy="617228"/>
            </a:xfrm>
            <a:custGeom>
              <a:avLst/>
              <a:gdLst>
                <a:gd name="connsiteX0" fmla="*/ 0 w 1968843"/>
                <a:gd name="connsiteY0" fmla="*/ 857113 h 857113"/>
                <a:gd name="connsiteX1" fmla="*/ 1178010 w 1968843"/>
                <a:gd name="connsiteY1" fmla="*/ 16853 h 857113"/>
                <a:gd name="connsiteX2" fmla="*/ 1968843 w 1968843"/>
                <a:gd name="connsiteY2" fmla="*/ 296940 h 85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8843" h="857113">
                  <a:moveTo>
                    <a:pt x="0" y="857113"/>
                  </a:moveTo>
                  <a:cubicBezTo>
                    <a:pt x="424935" y="483664"/>
                    <a:pt x="849870" y="110215"/>
                    <a:pt x="1178010" y="16853"/>
                  </a:cubicBezTo>
                  <a:cubicBezTo>
                    <a:pt x="1506151" y="-76509"/>
                    <a:pt x="1820562" y="246140"/>
                    <a:pt x="1968843" y="29694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898060" y="4123440"/>
              <a:ext cx="1138997" cy="195802"/>
            </a:xfrm>
            <a:custGeom>
              <a:avLst/>
              <a:gdLst>
                <a:gd name="connsiteX0" fmla="*/ 0 w 1581665"/>
                <a:gd name="connsiteY0" fmla="*/ 271900 h 271900"/>
                <a:gd name="connsiteX1" fmla="*/ 370702 w 1581665"/>
                <a:gd name="connsiteY1" fmla="*/ 52 h 271900"/>
                <a:gd name="connsiteX2" fmla="*/ 1029729 w 1581665"/>
                <a:gd name="connsiteY2" fmla="*/ 247187 h 271900"/>
                <a:gd name="connsiteX3" fmla="*/ 1581665 w 1581665"/>
                <a:gd name="connsiteY3" fmla="*/ 82430 h 27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665" h="271900">
                  <a:moveTo>
                    <a:pt x="0" y="271900"/>
                  </a:moveTo>
                  <a:cubicBezTo>
                    <a:pt x="99540" y="138035"/>
                    <a:pt x="199081" y="4171"/>
                    <a:pt x="370702" y="52"/>
                  </a:cubicBezTo>
                  <a:cubicBezTo>
                    <a:pt x="542323" y="-4067"/>
                    <a:pt x="827902" y="233457"/>
                    <a:pt x="1029729" y="247187"/>
                  </a:cubicBezTo>
                  <a:cubicBezTo>
                    <a:pt x="1231556" y="260917"/>
                    <a:pt x="1423773" y="116754"/>
                    <a:pt x="1581665" y="8243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817857" y="4547842"/>
              <a:ext cx="1328828" cy="331351"/>
            </a:xfrm>
            <a:custGeom>
              <a:avLst/>
              <a:gdLst>
                <a:gd name="connsiteX0" fmla="*/ 0 w 1845276"/>
                <a:gd name="connsiteY0" fmla="*/ 0 h 460130"/>
                <a:gd name="connsiteX1" fmla="*/ 774357 w 1845276"/>
                <a:gd name="connsiteY1" fmla="*/ 436605 h 460130"/>
                <a:gd name="connsiteX2" fmla="*/ 1845276 w 1845276"/>
                <a:gd name="connsiteY2" fmla="*/ 362465 h 46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5276" h="460130">
                  <a:moveTo>
                    <a:pt x="0" y="0"/>
                  </a:moveTo>
                  <a:cubicBezTo>
                    <a:pt x="233405" y="188097"/>
                    <a:pt x="466811" y="376194"/>
                    <a:pt x="774357" y="436605"/>
                  </a:cubicBezTo>
                  <a:cubicBezTo>
                    <a:pt x="1081903" y="497016"/>
                    <a:pt x="1463589" y="429740"/>
                    <a:pt x="1845276" y="36246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>
            <a:off x="2042984" y="3213622"/>
            <a:ext cx="4209535" cy="450657"/>
          </a:xfrm>
          <a:custGeom>
            <a:avLst/>
            <a:gdLst>
              <a:gd name="connsiteX0" fmla="*/ 0 w 4209535"/>
              <a:gd name="connsiteY0" fmla="*/ 339474 h 450657"/>
              <a:gd name="connsiteX1" fmla="*/ 972065 w 4209535"/>
              <a:gd name="connsiteY1" fmla="*/ 75863 h 450657"/>
              <a:gd name="connsiteX2" fmla="*/ 2257167 w 4209535"/>
              <a:gd name="connsiteY2" fmla="*/ 26436 h 450657"/>
              <a:gd name="connsiteX3" fmla="*/ 3443416 w 4209535"/>
              <a:gd name="connsiteY3" fmla="*/ 446566 h 450657"/>
              <a:gd name="connsiteX4" fmla="*/ 4020065 w 4209535"/>
              <a:gd name="connsiteY4" fmla="*/ 240620 h 450657"/>
              <a:gd name="connsiteX5" fmla="*/ 4209535 w 4209535"/>
              <a:gd name="connsiteY5" fmla="*/ 248858 h 45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9535" h="450657">
                <a:moveTo>
                  <a:pt x="0" y="339474"/>
                </a:moveTo>
                <a:cubicBezTo>
                  <a:pt x="297935" y="233755"/>
                  <a:pt x="595871" y="128036"/>
                  <a:pt x="972065" y="75863"/>
                </a:cubicBezTo>
                <a:cubicBezTo>
                  <a:pt x="1348259" y="23690"/>
                  <a:pt x="1845275" y="-35348"/>
                  <a:pt x="2257167" y="26436"/>
                </a:cubicBezTo>
                <a:cubicBezTo>
                  <a:pt x="2669059" y="88220"/>
                  <a:pt x="3149600" y="410869"/>
                  <a:pt x="3443416" y="446566"/>
                </a:cubicBezTo>
                <a:cubicBezTo>
                  <a:pt x="3737232" y="482263"/>
                  <a:pt x="3892379" y="273571"/>
                  <a:pt x="4020065" y="240620"/>
                </a:cubicBezTo>
                <a:cubicBezTo>
                  <a:pt x="4147752" y="207669"/>
                  <a:pt x="4176584" y="232382"/>
                  <a:pt x="4209535" y="24885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059459" y="2872273"/>
            <a:ext cx="4135395" cy="339237"/>
          </a:xfrm>
          <a:custGeom>
            <a:avLst/>
            <a:gdLst>
              <a:gd name="connsiteX0" fmla="*/ 0 w 4135395"/>
              <a:gd name="connsiteY0" fmla="*/ 137125 h 339237"/>
              <a:gd name="connsiteX1" fmla="*/ 609600 w 4135395"/>
              <a:gd name="connsiteY1" fmla="*/ 334834 h 339237"/>
              <a:gd name="connsiteX2" fmla="*/ 1713471 w 4135395"/>
              <a:gd name="connsiteY2" fmla="*/ 252455 h 339237"/>
              <a:gd name="connsiteX3" fmla="*/ 2982098 w 4135395"/>
              <a:gd name="connsiteY3" fmla="*/ 5320 h 339237"/>
              <a:gd name="connsiteX4" fmla="*/ 3748217 w 4135395"/>
              <a:gd name="connsiteY4" fmla="*/ 79461 h 339237"/>
              <a:gd name="connsiteX5" fmla="*/ 4135395 w 4135395"/>
              <a:gd name="connsiteY5" fmla="*/ 38271 h 33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5395" h="339237">
                <a:moveTo>
                  <a:pt x="0" y="137125"/>
                </a:moveTo>
                <a:cubicBezTo>
                  <a:pt x="162011" y="226368"/>
                  <a:pt x="324022" y="315612"/>
                  <a:pt x="609600" y="334834"/>
                </a:cubicBezTo>
                <a:cubicBezTo>
                  <a:pt x="895178" y="354056"/>
                  <a:pt x="1318055" y="307374"/>
                  <a:pt x="1713471" y="252455"/>
                </a:cubicBezTo>
                <a:cubicBezTo>
                  <a:pt x="2108887" y="197536"/>
                  <a:pt x="2642974" y="34152"/>
                  <a:pt x="2982098" y="5320"/>
                </a:cubicBezTo>
                <a:cubicBezTo>
                  <a:pt x="3321222" y="-23512"/>
                  <a:pt x="3556001" y="73969"/>
                  <a:pt x="3748217" y="79461"/>
                </a:cubicBezTo>
                <a:cubicBezTo>
                  <a:pt x="3940433" y="84953"/>
                  <a:pt x="4037914" y="61612"/>
                  <a:pt x="4135395" y="3827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339546" y="3910612"/>
            <a:ext cx="3797643" cy="401446"/>
          </a:xfrm>
          <a:custGeom>
            <a:avLst/>
            <a:gdLst>
              <a:gd name="connsiteX0" fmla="*/ 0 w 3797643"/>
              <a:gd name="connsiteY0" fmla="*/ 79089 h 401446"/>
              <a:gd name="connsiteX1" fmla="*/ 642551 w 3797643"/>
              <a:gd name="connsiteY1" fmla="*/ 4949 h 401446"/>
              <a:gd name="connsiteX2" fmla="*/ 1474573 w 3797643"/>
              <a:gd name="connsiteY2" fmla="*/ 202657 h 401446"/>
              <a:gd name="connsiteX3" fmla="*/ 2257168 w 3797643"/>
              <a:gd name="connsiteY3" fmla="*/ 400365 h 401446"/>
              <a:gd name="connsiteX4" fmla="*/ 2916195 w 3797643"/>
              <a:gd name="connsiteY4" fmla="*/ 112041 h 401446"/>
              <a:gd name="connsiteX5" fmla="*/ 3435178 w 3797643"/>
              <a:gd name="connsiteY5" fmla="*/ 29662 h 401446"/>
              <a:gd name="connsiteX6" fmla="*/ 3797643 w 3797643"/>
              <a:gd name="connsiteY6" fmla="*/ 169705 h 40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7643" h="401446">
                <a:moveTo>
                  <a:pt x="0" y="79089"/>
                </a:moveTo>
                <a:cubicBezTo>
                  <a:pt x="198394" y="31721"/>
                  <a:pt x="396789" y="-15646"/>
                  <a:pt x="642551" y="4949"/>
                </a:cubicBezTo>
                <a:cubicBezTo>
                  <a:pt x="888313" y="25544"/>
                  <a:pt x="1474573" y="202657"/>
                  <a:pt x="1474573" y="202657"/>
                </a:cubicBezTo>
                <a:cubicBezTo>
                  <a:pt x="1743676" y="268560"/>
                  <a:pt x="2016898" y="415468"/>
                  <a:pt x="2257168" y="400365"/>
                </a:cubicBezTo>
                <a:cubicBezTo>
                  <a:pt x="2497438" y="385262"/>
                  <a:pt x="2719860" y="173825"/>
                  <a:pt x="2916195" y="112041"/>
                </a:cubicBezTo>
                <a:cubicBezTo>
                  <a:pt x="3112530" y="50257"/>
                  <a:pt x="3288270" y="20051"/>
                  <a:pt x="3435178" y="29662"/>
                </a:cubicBezTo>
                <a:cubicBezTo>
                  <a:pt x="3582086" y="39273"/>
                  <a:pt x="3728994" y="139500"/>
                  <a:pt x="3797643" y="16970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2133600" y="3767280"/>
            <a:ext cx="5280454" cy="552119"/>
          </a:xfrm>
          <a:custGeom>
            <a:avLst/>
            <a:gdLst>
              <a:gd name="connsiteX0" fmla="*/ 0 w 5280454"/>
              <a:gd name="connsiteY0" fmla="*/ 428367 h 552119"/>
              <a:gd name="connsiteX1" fmla="*/ 741405 w 5280454"/>
              <a:gd name="connsiteY1" fmla="*/ 304800 h 552119"/>
              <a:gd name="connsiteX2" fmla="*/ 1367481 w 5280454"/>
              <a:gd name="connsiteY2" fmla="*/ 551935 h 552119"/>
              <a:gd name="connsiteX3" fmla="*/ 2471351 w 5280454"/>
              <a:gd name="connsiteY3" fmla="*/ 345989 h 552119"/>
              <a:gd name="connsiteX4" fmla="*/ 3674076 w 5280454"/>
              <a:gd name="connsiteY4" fmla="*/ 395416 h 552119"/>
              <a:gd name="connsiteX5" fmla="*/ 4357816 w 5280454"/>
              <a:gd name="connsiteY5" fmla="*/ 74140 h 552119"/>
              <a:gd name="connsiteX6" fmla="*/ 5280454 w 5280454"/>
              <a:gd name="connsiteY6" fmla="*/ 0 h 55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80454" h="552119">
                <a:moveTo>
                  <a:pt x="0" y="428367"/>
                </a:moveTo>
                <a:cubicBezTo>
                  <a:pt x="256746" y="356286"/>
                  <a:pt x="513492" y="284205"/>
                  <a:pt x="741405" y="304800"/>
                </a:cubicBezTo>
                <a:cubicBezTo>
                  <a:pt x="969319" y="325395"/>
                  <a:pt x="1079157" y="545070"/>
                  <a:pt x="1367481" y="551935"/>
                </a:cubicBezTo>
                <a:cubicBezTo>
                  <a:pt x="1655805" y="558800"/>
                  <a:pt x="2086918" y="372076"/>
                  <a:pt x="2471351" y="345989"/>
                </a:cubicBezTo>
                <a:cubicBezTo>
                  <a:pt x="2855784" y="319902"/>
                  <a:pt x="3359665" y="440724"/>
                  <a:pt x="3674076" y="395416"/>
                </a:cubicBezTo>
                <a:cubicBezTo>
                  <a:pt x="3988487" y="350108"/>
                  <a:pt x="4090086" y="140043"/>
                  <a:pt x="4357816" y="74140"/>
                </a:cubicBezTo>
                <a:cubicBezTo>
                  <a:pt x="4625546" y="8237"/>
                  <a:pt x="4953000" y="4118"/>
                  <a:pt x="5280454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flipH="1">
            <a:off x="4220866" y="3051226"/>
            <a:ext cx="106439" cy="723900"/>
            <a:chOff x="7139068" y="3123840"/>
            <a:chExt cx="317416" cy="2158771"/>
          </a:xfrm>
        </p:grpSpPr>
        <p:sp>
          <p:nvSpPr>
            <p:cNvPr id="35" name="Oval 34"/>
            <p:cNvSpPr/>
            <p:nvPr/>
          </p:nvSpPr>
          <p:spPr>
            <a:xfrm rot="20645005">
              <a:off x="7347333" y="3123840"/>
              <a:ext cx="109151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 rot="1386012">
              <a:off x="7139068" y="3834811"/>
              <a:ext cx="150648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 flipH="1">
            <a:off x="4039890" y="3030934"/>
            <a:ext cx="108937" cy="723900"/>
            <a:chOff x="3304159" y="3276960"/>
            <a:chExt cx="324865" cy="2158771"/>
          </a:xfrm>
        </p:grpSpPr>
        <p:sp>
          <p:nvSpPr>
            <p:cNvPr id="38" name="Oval 37"/>
            <p:cNvSpPr/>
            <p:nvPr/>
          </p:nvSpPr>
          <p:spPr>
            <a:xfrm rot="954995" flipV="1">
              <a:off x="3304159" y="3276960"/>
              <a:ext cx="109151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rot="20213988" flipV="1">
              <a:off x="3478376" y="3987931"/>
              <a:ext cx="150648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Freeform 41"/>
          <p:cNvSpPr/>
          <p:nvPr/>
        </p:nvSpPr>
        <p:spPr>
          <a:xfrm>
            <a:off x="914400" y="3295135"/>
            <a:ext cx="3245708" cy="488857"/>
          </a:xfrm>
          <a:custGeom>
            <a:avLst/>
            <a:gdLst>
              <a:gd name="connsiteX0" fmla="*/ 0 w 3245708"/>
              <a:gd name="connsiteY0" fmla="*/ 486033 h 488857"/>
              <a:gd name="connsiteX1" fmla="*/ 1408670 w 3245708"/>
              <a:gd name="connsiteY1" fmla="*/ 444843 h 488857"/>
              <a:gd name="connsiteX2" fmla="*/ 2454876 w 3245708"/>
              <a:gd name="connsiteY2" fmla="*/ 181233 h 488857"/>
              <a:gd name="connsiteX3" fmla="*/ 3245708 w 3245708"/>
              <a:gd name="connsiteY3" fmla="*/ 0 h 48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5708" h="488857">
                <a:moveTo>
                  <a:pt x="0" y="486033"/>
                </a:moveTo>
                <a:cubicBezTo>
                  <a:pt x="499762" y="490838"/>
                  <a:pt x="999524" y="495643"/>
                  <a:pt x="1408670" y="444843"/>
                </a:cubicBezTo>
                <a:cubicBezTo>
                  <a:pt x="1817816" y="394043"/>
                  <a:pt x="2148703" y="255373"/>
                  <a:pt x="2454876" y="181233"/>
                </a:cubicBezTo>
                <a:cubicBezTo>
                  <a:pt x="2761049" y="107093"/>
                  <a:pt x="3003378" y="53546"/>
                  <a:pt x="3245708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914400" y="3838832"/>
            <a:ext cx="3212757" cy="336638"/>
          </a:xfrm>
          <a:custGeom>
            <a:avLst/>
            <a:gdLst>
              <a:gd name="connsiteX0" fmla="*/ 0 w 3212757"/>
              <a:gd name="connsiteY0" fmla="*/ 0 h 336638"/>
              <a:gd name="connsiteX1" fmla="*/ 1178011 w 3212757"/>
              <a:gd name="connsiteY1" fmla="*/ 57665 h 336638"/>
              <a:gd name="connsiteX2" fmla="*/ 2710249 w 3212757"/>
              <a:gd name="connsiteY2" fmla="*/ 329514 h 336638"/>
              <a:gd name="connsiteX3" fmla="*/ 3212757 w 3212757"/>
              <a:gd name="connsiteY3" fmla="*/ 230660 h 33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757" h="336638">
                <a:moveTo>
                  <a:pt x="0" y="0"/>
                </a:moveTo>
                <a:cubicBezTo>
                  <a:pt x="363151" y="1373"/>
                  <a:pt x="726303" y="2746"/>
                  <a:pt x="1178011" y="57665"/>
                </a:cubicBezTo>
                <a:cubicBezTo>
                  <a:pt x="1629719" y="112584"/>
                  <a:pt x="2371125" y="300682"/>
                  <a:pt x="2710249" y="329514"/>
                </a:cubicBezTo>
                <a:cubicBezTo>
                  <a:pt x="3049373" y="358346"/>
                  <a:pt x="3131065" y="294503"/>
                  <a:pt x="3212757" y="23066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7773" y="3295135"/>
            <a:ext cx="3188043" cy="387179"/>
          </a:xfrm>
          <a:custGeom>
            <a:avLst/>
            <a:gdLst>
              <a:gd name="connsiteX0" fmla="*/ 3188043 w 3188043"/>
              <a:gd name="connsiteY0" fmla="*/ 387179 h 387179"/>
              <a:gd name="connsiteX1" fmla="*/ 2125362 w 3188043"/>
              <a:gd name="connsiteY1" fmla="*/ 337751 h 387179"/>
              <a:gd name="connsiteX2" fmla="*/ 1112108 w 3188043"/>
              <a:gd name="connsiteY2" fmla="*/ 140043 h 387179"/>
              <a:gd name="connsiteX3" fmla="*/ 436605 w 3188043"/>
              <a:gd name="connsiteY3" fmla="*/ 148281 h 387179"/>
              <a:gd name="connsiteX4" fmla="*/ 0 w 3188043"/>
              <a:gd name="connsiteY4" fmla="*/ 0 h 38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043" h="387179">
                <a:moveTo>
                  <a:pt x="3188043" y="387179"/>
                </a:moveTo>
                <a:cubicBezTo>
                  <a:pt x="2829697" y="383059"/>
                  <a:pt x="2471351" y="378940"/>
                  <a:pt x="2125362" y="337751"/>
                </a:cubicBezTo>
                <a:cubicBezTo>
                  <a:pt x="1779373" y="296562"/>
                  <a:pt x="1393567" y="171621"/>
                  <a:pt x="1112108" y="140043"/>
                </a:cubicBezTo>
                <a:cubicBezTo>
                  <a:pt x="830649" y="108465"/>
                  <a:pt x="621956" y="171621"/>
                  <a:pt x="436605" y="148281"/>
                </a:cubicBezTo>
                <a:cubicBezTo>
                  <a:pt x="251254" y="124941"/>
                  <a:pt x="125627" y="62470"/>
                  <a:pt x="0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4193059" y="3822357"/>
            <a:ext cx="3262184" cy="255373"/>
          </a:xfrm>
          <a:custGeom>
            <a:avLst/>
            <a:gdLst>
              <a:gd name="connsiteX0" fmla="*/ 0 w 3262184"/>
              <a:gd name="connsiteY0" fmla="*/ 255373 h 255373"/>
              <a:gd name="connsiteX1" fmla="*/ 799071 w 3262184"/>
              <a:gd name="connsiteY1" fmla="*/ 140043 h 255373"/>
              <a:gd name="connsiteX2" fmla="*/ 1878227 w 3262184"/>
              <a:gd name="connsiteY2" fmla="*/ 24713 h 255373"/>
              <a:gd name="connsiteX3" fmla="*/ 2759676 w 3262184"/>
              <a:gd name="connsiteY3" fmla="*/ 65902 h 255373"/>
              <a:gd name="connsiteX4" fmla="*/ 3262184 w 3262184"/>
              <a:gd name="connsiteY4" fmla="*/ 0 h 25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2184" h="255373">
                <a:moveTo>
                  <a:pt x="0" y="255373"/>
                </a:moveTo>
                <a:cubicBezTo>
                  <a:pt x="243016" y="216929"/>
                  <a:pt x="486033" y="178486"/>
                  <a:pt x="799071" y="140043"/>
                </a:cubicBezTo>
                <a:cubicBezTo>
                  <a:pt x="1112109" y="101600"/>
                  <a:pt x="1551459" y="37070"/>
                  <a:pt x="1878227" y="24713"/>
                </a:cubicBezTo>
                <a:cubicBezTo>
                  <a:pt x="2204995" y="12356"/>
                  <a:pt x="2529017" y="70021"/>
                  <a:pt x="2759676" y="65902"/>
                </a:cubicBezTo>
                <a:cubicBezTo>
                  <a:pt x="2990335" y="61783"/>
                  <a:pt x="3126259" y="30891"/>
                  <a:pt x="3262184" y="0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183553" y="5029200"/>
            <a:ext cx="3740469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dirty="0" smtClean="0"/>
              <a:t>Chromosomal Microtubules start </a:t>
            </a:r>
            <a:r>
              <a:rPr lang="en-US" sz="2800" dirty="0" smtClean="0"/>
              <a:t>pulling at</a:t>
            </a:r>
            <a:r>
              <a:rPr lang="en-US" dirty="0" smtClean="0"/>
              <a:t> the individual </a:t>
            </a:r>
            <a:r>
              <a:rPr lang="en-US" sz="2800" dirty="0" smtClean="0"/>
              <a:t>Chromatids</a:t>
            </a:r>
            <a:endParaRPr 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4420519" y="5123646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Only growing </a:t>
            </a:r>
            <a:r>
              <a:rPr lang="en-US" sz="2800" dirty="0" smtClean="0"/>
              <a:t>tension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No visible separation</a:t>
            </a:r>
            <a:r>
              <a:rPr lang="en-US" dirty="0" smtClean="0"/>
              <a:t>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5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6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Anaphase, 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6781800" cy="10668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000" dirty="0" smtClean="0"/>
              <a:t>The shortest phase, Anaphase has </a:t>
            </a:r>
            <a:br>
              <a:rPr lang="en-US" sz="2000" dirty="0" smtClean="0"/>
            </a:br>
            <a:r>
              <a:rPr lang="en-US" sz="2800" dirty="0" smtClean="0"/>
              <a:t>TWO DISTINCT MOVEMENTS</a:t>
            </a:r>
            <a:r>
              <a:rPr lang="en-US" sz="2000" dirty="0" smtClean="0"/>
              <a:t> in regards to Mitosis, conveniently named </a:t>
            </a:r>
            <a:r>
              <a:rPr lang="en-US" sz="2800" dirty="0" smtClean="0"/>
              <a:t>ANAPHASE A</a:t>
            </a:r>
            <a:r>
              <a:rPr lang="en-US" sz="2000" dirty="0" smtClean="0"/>
              <a:t> and </a:t>
            </a:r>
            <a:r>
              <a:rPr lang="en-US" sz="2800" dirty="0" smtClean="0"/>
              <a:t>ANAPHASE B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4857354"/>
            <a:ext cx="56388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This does not denote a difference in timing, but rather a </a:t>
            </a:r>
            <a:r>
              <a:rPr lang="en-US" sz="2800" dirty="0" smtClean="0"/>
              <a:t>difference in what is being moved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Anaphase, 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6781800" cy="10668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000" dirty="0" smtClean="0"/>
              <a:t>The shortest phase, Anaphase has </a:t>
            </a:r>
            <a:br>
              <a:rPr lang="en-US" sz="2000" dirty="0" smtClean="0"/>
            </a:br>
            <a:r>
              <a:rPr lang="en-US" sz="2800" dirty="0" smtClean="0"/>
              <a:t>TWO DISTINCT MOVEMENTS</a:t>
            </a:r>
            <a:r>
              <a:rPr lang="en-US" sz="2000" dirty="0" smtClean="0"/>
              <a:t> in regards to Mitosis, conveniently named </a:t>
            </a:r>
            <a:r>
              <a:rPr lang="en-US" sz="2800" dirty="0" smtClean="0"/>
              <a:t>ANAPHASE A</a:t>
            </a:r>
            <a:r>
              <a:rPr lang="en-US" sz="2000" dirty="0" smtClean="0"/>
              <a:t> and </a:t>
            </a:r>
            <a:r>
              <a:rPr lang="en-US" sz="2800" dirty="0" smtClean="0"/>
              <a:t>ANAPHASE B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4857354"/>
            <a:ext cx="624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ANAPHASE B</a:t>
            </a:r>
            <a:r>
              <a:rPr lang="en-US" dirty="0" smtClean="0"/>
              <a:t>: </a:t>
            </a:r>
            <a:r>
              <a:rPr lang="en-US" sz="2400" dirty="0" smtClean="0"/>
              <a:t>Centrosomes </a:t>
            </a:r>
            <a:r>
              <a:rPr lang="en-US" dirty="0" smtClean="0"/>
              <a:t>increase the </a:t>
            </a:r>
            <a:r>
              <a:rPr lang="en-US" sz="2400" dirty="0" smtClean="0"/>
              <a:t>distance</a:t>
            </a:r>
            <a:r>
              <a:rPr lang="en-US" dirty="0" smtClean="0"/>
              <a:t> between each other, effectively </a:t>
            </a:r>
            <a:r>
              <a:rPr lang="en-US" sz="2400" dirty="0" smtClean="0"/>
              <a:t>elongating the cell</a:t>
            </a:r>
            <a:r>
              <a:rPr lang="en-US" dirty="0" smtClean="0"/>
              <a:t> and assisting in putting more distance between the chromatids.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295400" y="38862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ANAPHASE A</a:t>
            </a:r>
            <a:r>
              <a:rPr lang="en-US" dirty="0" smtClean="0"/>
              <a:t>: </a:t>
            </a:r>
            <a:r>
              <a:rPr lang="en-US" sz="2400" dirty="0" smtClean="0"/>
              <a:t>Chromosomes</a:t>
            </a:r>
            <a:r>
              <a:rPr lang="en-US" dirty="0" smtClean="0"/>
              <a:t> are pulled apart, each chromatid towards the relatively and respectively </a:t>
            </a:r>
            <a:r>
              <a:rPr lang="en-US" sz="2400" dirty="0" smtClean="0"/>
              <a:t>closer centrosome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529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Anaphase, 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081" y="1371600"/>
            <a:ext cx="7620000" cy="6096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Both types of Anaphase share certain characteristics: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2286000"/>
            <a:ext cx="6629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Movement </a:t>
            </a:r>
            <a:r>
              <a:rPr lang="en-US" altLang="zh-CN" dirty="0" smtClean="0"/>
              <a:t>is caused by manipulation of the </a:t>
            </a:r>
            <a:r>
              <a:rPr lang="en-US" altLang="zh-CN" dirty="0" err="1" smtClean="0"/>
              <a:t>microtubular</a:t>
            </a:r>
            <a:r>
              <a:rPr lang="en-US" altLang="zh-CN" dirty="0" smtClean="0"/>
              <a:t> </a:t>
            </a:r>
            <a:r>
              <a:rPr lang="en-US" altLang="zh-CN" sz="2800" dirty="0" smtClean="0"/>
              <a:t>subunit TUBULIN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072978" y="3810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manipulation is based on a special “motor” protein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5405" y="4648200"/>
            <a:ext cx="5410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“motor” protein combines the ability to </a:t>
            </a:r>
            <a:r>
              <a:rPr lang="en-US" sz="2400" dirty="0" smtClean="0"/>
              <a:t>disassemble</a:t>
            </a:r>
            <a:r>
              <a:rPr lang="en-US" dirty="0" smtClean="0"/>
              <a:t> the tubulin subunits, as well as to </a:t>
            </a:r>
            <a:r>
              <a:rPr lang="en-US" sz="2400" dirty="0" smtClean="0"/>
              <a:t>“walk” </a:t>
            </a:r>
            <a:r>
              <a:rPr lang="en-US" dirty="0" smtClean="0"/>
              <a:t>towards a </a:t>
            </a:r>
            <a:r>
              <a:rPr lang="en-US" sz="2400" dirty="0" smtClean="0"/>
              <a:t>pole </a:t>
            </a:r>
            <a:r>
              <a:rPr lang="en-US" dirty="0" smtClean="0"/>
              <a:t>on the microtubule.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0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Anaphase, 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181600"/>
            <a:ext cx="7620000" cy="8382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 smtClean="0"/>
              <a:t>The “motor” proteins disassemble tubulin from </a:t>
            </a:r>
            <a:r>
              <a:rPr lang="en-US" sz="2800" dirty="0" smtClean="0"/>
              <a:t>both</a:t>
            </a:r>
            <a:r>
              <a:rPr lang="en-US" dirty="0" smtClean="0"/>
              <a:t> the positive and negative ends, while </a:t>
            </a:r>
            <a:r>
              <a:rPr lang="en-US" sz="2800" dirty="0" smtClean="0"/>
              <a:t>simultaneously</a:t>
            </a:r>
            <a:r>
              <a:rPr lang="en-US" dirty="0" smtClean="0"/>
              <a:t> contracting.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13716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ANAPHASE A</a:t>
            </a:r>
            <a:r>
              <a:rPr lang="en-US" dirty="0" smtClean="0"/>
              <a:t>: </a:t>
            </a:r>
            <a:r>
              <a:rPr lang="en-US" sz="2400" dirty="0" smtClean="0"/>
              <a:t>Chromosomes</a:t>
            </a:r>
            <a:r>
              <a:rPr lang="en-US" dirty="0" smtClean="0"/>
              <a:t> are pulled apart, each chromatid towards the relatively and respectively </a:t>
            </a:r>
            <a:r>
              <a:rPr lang="en-US" sz="2400" dirty="0" smtClean="0"/>
              <a:t>closer centrosome</a:t>
            </a:r>
            <a:endParaRPr lang="en-US" sz="2400" dirty="0"/>
          </a:p>
        </p:txBody>
      </p:sp>
      <p:sp>
        <p:nvSpPr>
          <p:cNvPr id="5" name="Freeform 4"/>
          <p:cNvSpPr/>
          <p:nvPr/>
        </p:nvSpPr>
        <p:spPr>
          <a:xfrm>
            <a:off x="1830790" y="3409240"/>
            <a:ext cx="502508" cy="395416"/>
          </a:xfrm>
          <a:custGeom>
            <a:avLst/>
            <a:gdLst>
              <a:gd name="connsiteX0" fmla="*/ 502508 w 502508"/>
              <a:gd name="connsiteY0" fmla="*/ 395416 h 395416"/>
              <a:gd name="connsiteX1" fmla="*/ 181233 w 502508"/>
              <a:gd name="connsiteY1" fmla="*/ 205946 h 395416"/>
              <a:gd name="connsiteX2" fmla="*/ 0 w 502508"/>
              <a:gd name="connsiteY2" fmla="*/ 0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508" h="395416">
                <a:moveTo>
                  <a:pt x="502508" y="395416"/>
                </a:moveTo>
                <a:cubicBezTo>
                  <a:pt x="383746" y="333632"/>
                  <a:pt x="264984" y="271849"/>
                  <a:pt x="181233" y="205946"/>
                </a:cubicBezTo>
                <a:cubicBezTo>
                  <a:pt x="97482" y="140043"/>
                  <a:pt x="65903" y="53546"/>
                  <a:pt x="0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1666034" y="3927361"/>
            <a:ext cx="642551" cy="91479"/>
          </a:xfrm>
          <a:custGeom>
            <a:avLst/>
            <a:gdLst>
              <a:gd name="connsiteX0" fmla="*/ 642551 w 642551"/>
              <a:gd name="connsiteY0" fmla="*/ 91479 h 91479"/>
              <a:gd name="connsiteX1" fmla="*/ 345989 w 642551"/>
              <a:gd name="connsiteY1" fmla="*/ 863 h 91479"/>
              <a:gd name="connsiteX2" fmla="*/ 0 w 642551"/>
              <a:gd name="connsiteY2" fmla="*/ 50290 h 9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551" h="91479">
                <a:moveTo>
                  <a:pt x="642551" y="91479"/>
                </a:moveTo>
                <a:cubicBezTo>
                  <a:pt x="547816" y="49603"/>
                  <a:pt x="453081" y="7728"/>
                  <a:pt x="345989" y="863"/>
                </a:cubicBezTo>
                <a:cubicBezTo>
                  <a:pt x="238897" y="-6002"/>
                  <a:pt x="1373" y="29695"/>
                  <a:pt x="0" y="5029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756650" y="4183597"/>
            <a:ext cx="576648" cy="127458"/>
          </a:xfrm>
          <a:custGeom>
            <a:avLst/>
            <a:gdLst>
              <a:gd name="connsiteX0" fmla="*/ 576648 w 576648"/>
              <a:gd name="connsiteY0" fmla="*/ 0 h 127458"/>
              <a:gd name="connsiteX1" fmla="*/ 296562 w 576648"/>
              <a:gd name="connsiteY1" fmla="*/ 123568 h 127458"/>
              <a:gd name="connsiteX2" fmla="*/ 0 w 576648"/>
              <a:gd name="connsiteY2" fmla="*/ 98854 h 12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648" h="127458">
                <a:moveTo>
                  <a:pt x="576648" y="0"/>
                </a:moveTo>
                <a:cubicBezTo>
                  <a:pt x="484659" y="53546"/>
                  <a:pt x="392670" y="107092"/>
                  <a:pt x="296562" y="123568"/>
                </a:cubicBezTo>
                <a:cubicBezTo>
                  <a:pt x="200454" y="140044"/>
                  <a:pt x="43935" y="98854"/>
                  <a:pt x="0" y="98854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67577" y="3550264"/>
            <a:ext cx="781611" cy="7816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05982" y="376483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13634" y="313318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85034" y="37884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61766" y="417293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1" name="Freeform 20"/>
          <p:cNvSpPr/>
          <p:nvPr/>
        </p:nvSpPr>
        <p:spPr>
          <a:xfrm rot="21297396">
            <a:off x="2952574" y="3828935"/>
            <a:ext cx="3100898" cy="213595"/>
          </a:xfrm>
          <a:custGeom>
            <a:avLst/>
            <a:gdLst>
              <a:gd name="connsiteX0" fmla="*/ 0 w 2034746"/>
              <a:gd name="connsiteY0" fmla="*/ 0 h 213595"/>
              <a:gd name="connsiteX1" fmla="*/ 972065 w 2034746"/>
              <a:gd name="connsiteY1" fmla="*/ 205946 h 213595"/>
              <a:gd name="connsiteX2" fmla="*/ 2034746 w 2034746"/>
              <a:gd name="connsiteY2" fmla="*/ 156519 h 21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746" h="213595">
                <a:moveTo>
                  <a:pt x="0" y="0"/>
                </a:moveTo>
                <a:cubicBezTo>
                  <a:pt x="316470" y="89930"/>
                  <a:pt x="632941" y="179860"/>
                  <a:pt x="972065" y="205946"/>
                </a:cubicBezTo>
                <a:cubicBezTo>
                  <a:pt x="1311189" y="232033"/>
                  <a:pt x="1806833" y="185351"/>
                  <a:pt x="2034746" y="156519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132887" y="37046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 flipH="1">
            <a:off x="6085634" y="3633699"/>
            <a:ext cx="106439" cy="723900"/>
            <a:chOff x="7139068" y="3123840"/>
            <a:chExt cx="317416" cy="2158771"/>
          </a:xfrm>
        </p:grpSpPr>
        <p:sp>
          <p:nvSpPr>
            <p:cNvPr id="24" name="Oval 23"/>
            <p:cNvSpPr/>
            <p:nvPr/>
          </p:nvSpPr>
          <p:spPr>
            <a:xfrm rot="20645005">
              <a:off x="7347333" y="3123840"/>
              <a:ext cx="109151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 rot="1386012">
              <a:off x="7139068" y="3834811"/>
              <a:ext cx="150648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Oval 28"/>
          <p:cNvSpPr/>
          <p:nvPr/>
        </p:nvSpPr>
        <p:spPr>
          <a:xfrm>
            <a:off x="3037634" y="3927361"/>
            <a:ext cx="76200" cy="914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29916" y="3804656"/>
            <a:ext cx="118015" cy="12270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rved Down Arrow 32"/>
          <p:cNvSpPr/>
          <p:nvPr/>
        </p:nvSpPr>
        <p:spPr>
          <a:xfrm rot="18537495">
            <a:off x="5358416" y="2987902"/>
            <a:ext cx="1143000" cy="482894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Down Arrow 34"/>
          <p:cNvSpPr/>
          <p:nvPr/>
        </p:nvSpPr>
        <p:spPr>
          <a:xfrm rot="17638095" flipH="1" flipV="1">
            <a:off x="2879022" y="4271999"/>
            <a:ext cx="864678" cy="515053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Left Arrow 35"/>
          <p:cNvSpPr/>
          <p:nvPr/>
        </p:nvSpPr>
        <p:spPr>
          <a:xfrm>
            <a:off x="5382832" y="4074007"/>
            <a:ext cx="547084" cy="1733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 flipH="1">
            <a:off x="3048000" y="3636681"/>
            <a:ext cx="547084" cy="1733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 animBg="1"/>
      <p:bldP spid="35" grpId="0" animBg="1"/>
      <p:bldP spid="36" grpId="0" animBg="1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Anaphase, 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0"/>
            <a:ext cx="7620000" cy="838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Anaphase B is a combination of two different motions…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52600" y="1378803"/>
            <a:ext cx="624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ANAPHASE B</a:t>
            </a:r>
            <a:r>
              <a:rPr lang="en-US" dirty="0" smtClean="0"/>
              <a:t>: </a:t>
            </a:r>
            <a:r>
              <a:rPr lang="en-US" sz="2400" dirty="0" smtClean="0"/>
              <a:t>Centrosomes </a:t>
            </a:r>
            <a:r>
              <a:rPr lang="en-US" dirty="0"/>
              <a:t>increase the </a:t>
            </a:r>
            <a:r>
              <a:rPr lang="en-US" sz="2400" dirty="0"/>
              <a:t>distance</a:t>
            </a:r>
            <a:r>
              <a:rPr lang="en-US" dirty="0"/>
              <a:t> between each other, effectively </a:t>
            </a:r>
            <a:r>
              <a:rPr lang="en-US" sz="2400" dirty="0"/>
              <a:t>elongating the cell</a:t>
            </a:r>
            <a:r>
              <a:rPr lang="en-US" dirty="0"/>
              <a:t> and assisting in putting more distance between the chromatids.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130378" y="4800600"/>
            <a:ext cx="487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Polar Microtubules growing longer, and pushing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30378" y="54102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Astral Microtubules growing shorter, and pulling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22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  <p:bldP spid="10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Anaphase, 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562600"/>
            <a:ext cx="7848600" cy="99060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dirty="0" smtClean="0"/>
              <a:t>The “motor” proteins attach tubulin onto the </a:t>
            </a:r>
            <a:r>
              <a:rPr lang="en-US" sz="3000" dirty="0" smtClean="0"/>
              <a:t>positive</a:t>
            </a:r>
            <a:r>
              <a:rPr lang="en-US" dirty="0" smtClean="0"/>
              <a:t> ends, while extending and pushing the centrosomes </a:t>
            </a:r>
            <a:r>
              <a:rPr lang="en-US" sz="3300" dirty="0" smtClean="0"/>
              <a:t>further away</a:t>
            </a:r>
            <a:r>
              <a:rPr lang="en-US" dirty="0" smtClean="0"/>
              <a:t> from each other.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7333" y="3465741"/>
            <a:ext cx="1390533" cy="1177395"/>
            <a:chOff x="3048000" y="3133189"/>
            <a:chExt cx="1664154" cy="1409076"/>
          </a:xfrm>
        </p:grpSpPr>
        <p:sp>
          <p:nvSpPr>
            <p:cNvPr id="5" name="Freeform 4"/>
            <p:cNvSpPr/>
            <p:nvPr/>
          </p:nvSpPr>
          <p:spPr>
            <a:xfrm>
              <a:off x="3593756" y="3409240"/>
              <a:ext cx="502508" cy="395416"/>
            </a:xfrm>
            <a:custGeom>
              <a:avLst/>
              <a:gdLst>
                <a:gd name="connsiteX0" fmla="*/ 502508 w 502508"/>
                <a:gd name="connsiteY0" fmla="*/ 395416 h 395416"/>
                <a:gd name="connsiteX1" fmla="*/ 181233 w 502508"/>
                <a:gd name="connsiteY1" fmla="*/ 205946 h 395416"/>
                <a:gd name="connsiteX2" fmla="*/ 0 w 502508"/>
                <a:gd name="connsiteY2" fmla="*/ 0 h 39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508" h="395416">
                  <a:moveTo>
                    <a:pt x="502508" y="395416"/>
                  </a:moveTo>
                  <a:cubicBezTo>
                    <a:pt x="383746" y="333632"/>
                    <a:pt x="264984" y="271849"/>
                    <a:pt x="181233" y="205946"/>
                  </a:cubicBezTo>
                  <a:cubicBezTo>
                    <a:pt x="97482" y="140043"/>
                    <a:pt x="65903" y="53546"/>
                    <a:pt x="0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3429000" y="3927361"/>
              <a:ext cx="642551" cy="91479"/>
            </a:xfrm>
            <a:custGeom>
              <a:avLst/>
              <a:gdLst>
                <a:gd name="connsiteX0" fmla="*/ 642551 w 642551"/>
                <a:gd name="connsiteY0" fmla="*/ 91479 h 91479"/>
                <a:gd name="connsiteX1" fmla="*/ 345989 w 642551"/>
                <a:gd name="connsiteY1" fmla="*/ 863 h 91479"/>
                <a:gd name="connsiteX2" fmla="*/ 0 w 642551"/>
                <a:gd name="connsiteY2" fmla="*/ 50290 h 9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551" h="91479">
                  <a:moveTo>
                    <a:pt x="642551" y="91479"/>
                  </a:moveTo>
                  <a:cubicBezTo>
                    <a:pt x="547816" y="49603"/>
                    <a:pt x="453081" y="7728"/>
                    <a:pt x="345989" y="863"/>
                  </a:cubicBezTo>
                  <a:cubicBezTo>
                    <a:pt x="238897" y="-6002"/>
                    <a:pt x="1373" y="29695"/>
                    <a:pt x="0" y="5029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519616" y="4183597"/>
              <a:ext cx="576648" cy="127458"/>
            </a:xfrm>
            <a:custGeom>
              <a:avLst/>
              <a:gdLst>
                <a:gd name="connsiteX0" fmla="*/ 576648 w 576648"/>
                <a:gd name="connsiteY0" fmla="*/ 0 h 127458"/>
                <a:gd name="connsiteX1" fmla="*/ 296562 w 576648"/>
                <a:gd name="connsiteY1" fmla="*/ 123568 h 127458"/>
                <a:gd name="connsiteX2" fmla="*/ 0 w 576648"/>
                <a:gd name="connsiteY2" fmla="*/ 98854 h 12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6648" h="127458">
                  <a:moveTo>
                    <a:pt x="576648" y="0"/>
                  </a:moveTo>
                  <a:cubicBezTo>
                    <a:pt x="484659" y="53546"/>
                    <a:pt x="392670" y="107092"/>
                    <a:pt x="296562" y="123568"/>
                  </a:cubicBezTo>
                  <a:cubicBezTo>
                    <a:pt x="200454" y="140044"/>
                    <a:pt x="43935" y="98854"/>
                    <a:pt x="0" y="98854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30543" y="3550264"/>
              <a:ext cx="781611" cy="7816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68948" y="376483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3133189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00" y="378843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24732" y="41729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 flipH="1">
            <a:off x="6458067" y="3469977"/>
            <a:ext cx="1390533" cy="1177395"/>
            <a:chOff x="3048000" y="3133189"/>
            <a:chExt cx="1664154" cy="1409076"/>
          </a:xfrm>
        </p:grpSpPr>
        <p:sp>
          <p:nvSpPr>
            <p:cNvPr id="22" name="Freeform 21"/>
            <p:cNvSpPr/>
            <p:nvPr/>
          </p:nvSpPr>
          <p:spPr>
            <a:xfrm>
              <a:off x="3593756" y="3409240"/>
              <a:ext cx="502508" cy="395416"/>
            </a:xfrm>
            <a:custGeom>
              <a:avLst/>
              <a:gdLst>
                <a:gd name="connsiteX0" fmla="*/ 502508 w 502508"/>
                <a:gd name="connsiteY0" fmla="*/ 395416 h 395416"/>
                <a:gd name="connsiteX1" fmla="*/ 181233 w 502508"/>
                <a:gd name="connsiteY1" fmla="*/ 205946 h 395416"/>
                <a:gd name="connsiteX2" fmla="*/ 0 w 502508"/>
                <a:gd name="connsiteY2" fmla="*/ 0 h 39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508" h="395416">
                  <a:moveTo>
                    <a:pt x="502508" y="395416"/>
                  </a:moveTo>
                  <a:cubicBezTo>
                    <a:pt x="383746" y="333632"/>
                    <a:pt x="264984" y="271849"/>
                    <a:pt x="181233" y="205946"/>
                  </a:cubicBezTo>
                  <a:cubicBezTo>
                    <a:pt x="97482" y="140043"/>
                    <a:pt x="65903" y="53546"/>
                    <a:pt x="0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429000" y="3927361"/>
              <a:ext cx="642551" cy="91479"/>
            </a:xfrm>
            <a:custGeom>
              <a:avLst/>
              <a:gdLst>
                <a:gd name="connsiteX0" fmla="*/ 642551 w 642551"/>
                <a:gd name="connsiteY0" fmla="*/ 91479 h 91479"/>
                <a:gd name="connsiteX1" fmla="*/ 345989 w 642551"/>
                <a:gd name="connsiteY1" fmla="*/ 863 h 91479"/>
                <a:gd name="connsiteX2" fmla="*/ 0 w 642551"/>
                <a:gd name="connsiteY2" fmla="*/ 50290 h 9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551" h="91479">
                  <a:moveTo>
                    <a:pt x="642551" y="91479"/>
                  </a:moveTo>
                  <a:cubicBezTo>
                    <a:pt x="547816" y="49603"/>
                    <a:pt x="453081" y="7728"/>
                    <a:pt x="345989" y="863"/>
                  </a:cubicBezTo>
                  <a:cubicBezTo>
                    <a:pt x="238897" y="-6002"/>
                    <a:pt x="1373" y="29695"/>
                    <a:pt x="0" y="5029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519616" y="4183597"/>
              <a:ext cx="576648" cy="127458"/>
            </a:xfrm>
            <a:custGeom>
              <a:avLst/>
              <a:gdLst>
                <a:gd name="connsiteX0" fmla="*/ 576648 w 576648"/>
                <a:gd name="connsiteY0" fmla="*/ 0 h 127458"/>
                <a:gd name="connsiteX1" fmla="*/ 296562 w 576648"/>
                <a:gd name="connsiteY1" fmla="*/ 123568 h 127458"/>
                <a:gd name="connsiteX2" fmla="*/ 0 w 576648"/>
                <a:gd name="connsiteY2" fmla="*/ 98854 h 12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6648" h="127458">
                  <a:moveTo>
                    <a:pt x="576648" y="0"/>
                  </a:moveTo>
                  <a:cubicBezTo>
                    <a:pt x="484659" y="53546"/>
                    <a:pt x="392670" y="107092"/>
                    <a:pt x="296562" y="123568"/>
                  </a:cubicBezTo>
                  <a:cubicBezTo>
                    <a:pt x="200454" y="140044"/>
                    <a:pt x="43935" y="98854"/>
                    <a:pt x="0" y="98854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930543" y="3550264"/>
              <a:ext cx="781611" cy="7816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68948" y="376483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3133189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48000" y="378843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224732" y="41729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sp>
        <p:nvSpPr>
          <p:cNvPr id="4" name="Freeform 3"/>
          <p:cNvSpPr/>
          <p:nvPr/>
        </p:nvSpPr>
        <p:spPr>
          <a:xfrm>
            <a:off x="2347784" y="3766358"/>
            <a:ext cx="4175656" cy="206339"/>
          </a:xfrm>
          <a:custGeom>
            <a:avLst/>
            <a:gdLst>
              <a:gd name="connsiteX0" fmla="*/ 0 w 4175656"/>
              <a:gd name="connsiteY0" fmla="*/ 132199 h 206339"/>
              <a:gd name="connsiteX1" fmla="*/ 576648 w 4175656"/>
              <a:gd name="connsiteY1" fmla="*/ 393 h 206339"/>
              <a:gd name="connsiteX2" fmla="*/ 1178011 w 4175656"/>
              <a:gd name="connsiteY2" fmla="*/ 91010 h 206339"/>
              <a:gd name="connsiteX3" fmla="*/ 1762897 w 4175656"/>
              <a:gd name="connsiteY3" fmla="*/ 74534 h 206339"/>
              <a:gd name="connsiteX4" fmla="*/ 2306594 w 4175656"/>
              <a:gd name="connsiteY4" fmla="*/ 99247 h 206339"/>
              <a:gd name="connsiteX5" fmla="*/ 2965621 w 4175656"/>
              <a:gd name="connsiteY5" fmla="*/ 16869 h 206339"/>
              <a:gd name="connsiteX6" fmla="*/ 3484605 w 4175656"/>
              <a:gd name="connsiteY6" fmla="*/ 156912 h 206339"/>
              <a:gd name="connsiteX7" fmla="*/ 4011827 w 4175656"/>
              <a:gd name="connsiteY7" fmla="*/ 181626 h 206339"/>
              <a:gd name="connsiteX8" fmla="*/ 4168346 w 4175656"/>
              <a:gd name="connsiteY8" fmla="*/ 206339 h 20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5656" h="206339">
                <a:moveTo>
                  <a:pt x="0" y="132199"/>
                </a:moveTo>
                <a:cubicBezTo>
                  <a:pt x="190156" y="69728"/>
                  <a:pt x="380313" y="7258"/>
                  <a:pt x="576648" y="393"/>
                </a:cubicBezTo>
                <a:cubicBezTo>
                  <a:pt x="772983" y="-6472"/>
                  <a:pt x="980303" y="78653"/>
                  <a:pt x="1178011" y="91010"/>
                </a:cubicBezTo>
                <a:cubicBezTo>
                  <a:pt x="1375719" y="103367"/>
                  <a:pt x="1574800" y="73161"/>
                  <a:pt x="1762897" y="74534"/>
                </a:cubicBezTo>
                <a:cubicBezTo>
                  <a:pt x="1950994" y="75907"/>
                  <a:pt x="2106140" y="108858"/>
                  <a:pt x="2306594" y="99247"/>
                </a:cubicBezTo>
                <a:cubicBezTo>
                  <a:pt x="2507048" y="89636"/>
                  <a:pt x="2769286" y="7258"/>
                  <a:pt x="2965621" y="16869"/>
                </a:cubicBezTo>
                <a:cubicBezTo>
                  <a:pt x="3161956" y="26480"/>
                  <a:pt x="3310237" y="129453"/>
                  <a:pt x="3484605" y="156912"/>
                </a:cubicBezTo>
                <a:cubicBezTo>
                  <a:pt x="3658973" y="184371"/>
                  <a:pt x="3897870" y="173388"/>
                  <a:pt x="4011827" y="181626"/>
                </a:cubicBezTo>
                <a:cubicBezTo>
                  <a:pt x="4125784" y="189864"/>
                  <a:pt x="4199924" y="161031"/>
                  <a:pt x="4168346" y="20633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446638" y="4025099"/>
            <a:ext cx="4036540" cy="194818"/>
          </a:xfrm>
          <a:custGeom>
            <a:avLst/>
            <a:gdLst>
              <a:gd name="connsiteX0" fmla="*/ 0 w 4036540"/>
              <a:gd name="connsiteY0" fmla="*/ 13501 h 194818"/>
              <a:gd name="connsiteX1" fmla="*/ 428367 w 4036540"/>
              <a:gd name="connsiteY1" fmla="*/ 54690 h 194818"/>
              <a:gd name="connsiteX2" fmla="*/ 1054443 w 4036540"/>
              <a:gd name="connsiteY2" fmla="*/ 29977 h 194818"/>
              <a:gd name="connsiteX3" fmla="*/ 1598140 w 4036540"/>
              <a:gd name="connsiteY3" fmla="*/ 194733 h 194818"/>
              <a:gd name="connsiteX4" fmla="*/ 2158313 w 4036540"/>
              <a:gd name="connsiteY4" fmla="*/ 5263 h 194818"/>
              <a:gd name="connsiteX5" fmla="*/ 2982097 w 4036540"/>
              <a:gd name="connsiteY5" fmla="*/ 62928 h 194818"/>
              <a:gd name="connsiteX6" fmla="*/ 3377513 w 4036540"/>
              <a:gd name="connsiteY6" fmla="*/ 170020 h 194818"/>
              <a:gd name="connsiteX7" fmla="*/ 4036540 w 4036540"/>
              <a:gd name="connsiteY7" fmla="*/ 153544 h 19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6540" h="194818">
                <a:moveTo>
                  <a:pt x="0" y="13501"/>
                </a:moveTo>
                <a:cubicBezTo>
                  <a:pt x="126313" y="32722"/>
                  <a:pt x="252627" y="51944"/>
                  <a:pt x="428367" y="54690"/>
                </a:cubicBezTo>
                <a:cubicBezTo>
                  <a:pt x="604107" y="57436"/>
                  <a:pt x="859481" y="6637"/>
                  <a:pt x="1054443" y="29977"/>
                </a:cubicBezTo>
                <a:cubicBezTo>
                  <a:pt x="1249405" y="53317"/>
                  <a:pt x="1414162" y="198852"/>
                  <a:pt x="1598140" y="194733"/>
                </a:cubicBezTo>
                <a:cubicBezTo>
                  <a:pt x="1782118" y="190614"/>
                  <a:pt x="1927654" y="27231"/>
                  <a:pt x="2158313" y="5263"/>
                </a:cubicBezTo>
                <a:cubicBezTo>
                  <a:pt x="2388973" y="-16705"/>
                  <a:pt x="2778897" y="35469"/>
                  <a:pt x="2982097" y="62928"/>
                </a:cubicBezTo>
                <a:cubicBezTo>
                  <a:pt x="3185297" y="90387"/>
                  <a:pt x="3201773" y="154917"/>
                  <a:pt x="3377513" y="170020"/>
                </a:cubicBezTo>
                <a:cubicBezTo>
                  <a:pt x="3553253" y="185123"/>
                  <a:pt x="3794896" y="169333"/>
                  <a:pt x="4036540" y="15354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364259" y="4368114"/>
            <a:ext cx="4291914" cy="569325"/>
          </a:xfrm>
          <a:custGeom>
            <a:avLst/>
            <a:gdLst>
              <a:gd name="connsiteX0" fmla="*/ 0 w 4291914"/>
              <a:gd name="connsiteY0" fmla="*/ 0 h 569325"/>
              <a:gd name="connsiteX1" fmla="*/ 486033 w 4291914"/>
              <a:gd name="connsiteY1" fmla="*/ 230659 h 569325"/>
              <a:gd name="connsiteX2" fmla="*/ 1128584 w 4291914"/>
              <a:gd name="connsiteY2" fmla="*/ 387178 h 569325"/>
              <a:gd name="connsiteX3" fmla="*/ 1581665 w 4291914"/>
              <a:gd name="connsiteY3" fmla="*/ 304800 h 569325"/>
              <a:gd name="connsiteX4" fmla="*/ 2059460 w 4291914"/>
              <a:gd name="connsiteY4" fmla="*/ 444843 h 569325"/>
              <a:gd name="connsiteX5" fmla="*/ 2800865 w 4291914"/>
              <a:gd name="connsiteY5" fmla="*/ 568410 h 569325"/>
              <a:gd name="connsiteX6" fmla="*/ 3393990 w 4291914"/>
              <a:gd name="connsiteY6" fmla="*/ 378940 h 569325"/>
              <a:gd name="connsiteX7" fmla="*/ 4053017 w 4291914"/>
              <a:gd name="connsiteY7" fmla="*/ 313037 h 569325"/>
              <a:gd name="connsiteX8" fmla="*/ 4291914 w 4291914"/>
              <a:gd name="connsiteY8" fmla="*/ 74140 h 56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1914" h="569325">
                <a:moveTo>
                  <a:pt x="0" y="0"/>
                </a:moveTo>
                <a:cubicBezTo>
                  <a:pt x="148968" y="83064"/>
                  <a:pt x="297936" y="166129"/>
                  <a:pt x="486033" y="230659"/>
                </a:cubicBezTo>
                <a:cubicBezTo>
                  <a:pt x="674130" y="295189"/>
                  <a:pt x="945979" y="374821"/>
                  <a:pt x="1128584" y="387178"/>
                </a:cubicBezTo>
                <a:cubicBezTo>
                  <a:pt x="1311189" y="399535"/>
                  <a:pt x="1426519" y="295189"/>
                  <a:pt x="1581665" y="304800"/>
                </a:cubicBezTo>
                <a:cubicBezTo>
                  <a:pt x="1736811" y="314411"/>
                  <a:pt x="1856260" y="400908"/>
                  <a:pt x="2059460" y="444843"/>
                </a:cubicBezTo>
                <a:cubicBezTo>
                  <a:pt x="2262660" y="488778"/>
                  <a:pt x="2578443" y="579394"/>
                  <a:pt x="2800865" y="568410"/>
                </a:cubicBezTo>
                <a:cubicBezTo>
                  <a:pt x="3023287" y="557426"/>
                  <a:pt x="3185298" y="421502"/>
                  <a:pt x="3393990" y="378940"/>
                </a:cubicBezTo>
                <a:cubicBezTo>
                  <a:pt x="3602682" y="336378"/>
                  <a:pt x="3903363" y="363837"/>
                  <a:pt x="4053017" y="313037"/>
                </a:cubicBezTo>
                <a:cubicBezTo>
                  <a:pt x="4202671" y="262237"/>
                  <a:pt x="4247292" y="168188"/>
                  <a:pt x="4291914" y="741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2454876" y="4228070"/>
            <a:ext cx="4077729" cy="239709"/>
          </a:xfrm>
          <a:custGeom>
            <a:avLst/>
            <a:gdLst>
              <a:gd name="connsiteX0" fmla="*/ 0 w 4077729"/>
              <a:gd name="connsiteY0" fmla="*/ 0 h 239709"/>
              <a:gd name="connsiteX1" fmla="*/ 757881 w 4077729"/>
              <a:gd name="connsiteY1" fmla="*/ 197708 h 239709"/>
              <a:gd name="connsiteX2" fmla="*/ 1482810 w 4077729"/>
              <a:gd name="connsiteY2" fmla="*/ 164757 h 239709"/>
              <a:gd name="connsiteX3" fmla="*/ 2594919 w 4077729"/>
              <a:gd name="connsiteY3" fmla="*/ 238898 h 239709"/>
              <a:gd name="connsiteX4" fmla="*/ 3501081 w 4077729"/>
              <a:gd name="connsiteY4" fmla="*/ 197708 h 239709"/>
              <a:gd name="connsiteX5" fmla="*/ 4077729 w 4077729"/>
              <a:gd name="connsiteY5" fmla="*/ 98854 h 239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7729" h="239709">
                <a:moveTo>
                  <a:pt x="0" y="0"/>
                </a:moveTo>
                <a:cubicBezTo>
                  <a:pt x="255373" y="85124"/>
                  <a:pt x="510746" y="170249"/>
                  <a:pt x="757881" y="197708"/>
                </a:cubicBezTo>
                <a:cubicBezTo>
                  <a:pt x="1005016" y="225167"/>
                  <a:pt x="1176637" y="157892"/>
                  <a:pt x="1482810" y="164757"/>
                </a:cubicBezTo>
                <a:cubicBezTo>
                  <a:pt x="1788983" y="171622"/>
                  <a:pt x="2258541" y="233406"/>
                  <a:pt x="2594919" y="238898"/>
                </a:cubicBezTo>
                <a:cubicBezTo>
                  <a:pt x="2931297" y="244390"/>
                  <a:pt x="3253946" y="221049"/>
                  <a:pt x="3501081" y="197708"/>
                </a:cubicBezTo>
                <a:cubicBezTo>
                  <a:pt x="3748216" y="174367"/>
                  <a:pt x="3966518" y="101600"/>
                  <a:pt x="4077729" y="988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35612" y="3814240"/>
            <a:ext cx="74604" cy="746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8012" y="3966640"/>
            <a:ext cx="74604" cy="746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513408" y="4396690"/>
            <a:ext cx="74604" cy="746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477032" y="4800600"/>
            <a:ext cx="74604" cy="7460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Arrow 38"/>
          <p:cNvSpPr/>
          <p:nvPr/>
        </p:nvSpPr>
        <p:spPr>
          <a:xfrm>
            <a:off x="4662616" y="5029200"/>
            <a:ext cx="547084" cy="173319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Arrow 39"/>
          <p:cNvSpPr/>
          <p:nvPr/>
        </p:nvSpPr>
        <p:spPr>
          <a:xfrm flipH="1">
            <a:off x="3810000" y="3537620"/>
            <a:ext cx="547084" cy="173319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rved Down Arrow 41"/>
          <p:cNvSpPr/>
          <p:nvPr/>
        </p:nvSpPr>
        <p:spPr>
          <a:xfrm rot="20329460" flipH="1">
            <a:off x="4347193" y="3083656"/>
            <a:ext cx="1204784" cy="489620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urved Up Arrow 42"/>
          <p:cNvSpPr/>
          <p:nvPr/>
        </p:nvSpPr>
        <p:spPr>
          <a:xfrm rot="20205729">
            <a:off x="3314186" y="5040466"/>
            <a:ext cx="1197910" cy="446741"/>
          </a:xfrm>
          <a:prstGeom prst="curved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07931" y="4092320"/>
            <a:ext cx="254685" cy="30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272662" y="3783714"/>
            <a:ext cx="254685" cy="30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547362" y="4493069"/>
            <a:ext cx="254685" cy="30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09600" y="2602468"/>
            <a:ext cx="487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Polar Microtubules growing longer, and pushing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752600" y="1378803"/>
            <a:ext cx="624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ANAPHASE B</a:t>
            </a:r>
            <a:r>
              <a:rPr lang="en-US" dirty="0" smtClean="0"/>
              <a:t>: </a:t>
            </a:r>
            <a:r>
              <a:rPr lang="en-US" sz="2400" dirty="0" smtClean="0"/>
              <a:t>Centrosomes </a:t>
            </a:r>
            <a:r>
              <a:rPr lang="en-US" dirty="0"/>
              <a:t>increase the </a:t>
            </a:r>
            <a:r>
              <a:rPr lang="en-US" sz="2400" dirty="0"/>
              <a:t>distance</a:t>
            </a:r>
            <a:r>
              <a:rPr lang="en-US" dirty="0"/>
              <a:t> between each other, effectively </a:t>
            </a:r>
            <a:r>
              <a:rPr lang="en-US" sz="2400" dirty="0"/>
              <a:t>elongating the cell</a:t>
            </a:r>
            <a:r>
              <a:rPr lang="en-US" dirty="0"/>
              <a:t> and assisting in putting more distance between the chromatids.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283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 animBg="1"/>
      <p:bldP spid="40" grpId="0" animBg="1"/>
      <p:bldP spid="42" grpId="0" animBg="1"/>
      <p:bldP spid="43" grpId="0" animBg="1"/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Anaphase, go!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562600"/>
            <a:ext cx="7620000" cy="83820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dirty="0" smtClean="0"/>
              <a:t>The “motor” proteins disassemble tubulin from the </a:t>
            </a:r>
            <a:r>
              <a:rPr lang="en-US" sz="3000" dirty="0" smtClean="0"/>
              <a:t>positive</a:t>
            </a:r>
            <a:r>
              <a:rPr lang="en-US" dirty="0" smtClean="0"/>
              <a:t> ends, while contracting and pulling the centrosome </a:t>
            </a:r>
            <a:r>
              <a:rPr lang="en-US" sz="3300" dirty="0" smtClean="0"/>
              <a:t>closer</a:t>
            </a:r>
            <a:r>
              <a:rPr lang="en-US" dirty="0" smtClean="0"/>
              <a:t> to the cell membrane.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734787" y="3056989"/>
            <a:ext cx="2599213" cy="2200811"/>
            <a:chOff x="3048000" y="3133189"/>
            <a:chExt cx="1664154" cy="1409076"/>
          </a:xfrm>
        </p:grpSpPr>
        <p:sp>
          <p:nvSpPr>
            <p:cNvPr id="5" name="Freeform 4"/>
            <p:cNvSpPr/>
            <p:nvPr/>
          </p:nvSpPr>
          <p:spPr>
            <a:xfrm>
              <a:off x="3593756" y="3409240"/>
              <a:ext cx="502508" cy="395416"/>
            </a:xfrm>
            <a:custGeom>
              <a:avLst/>
              <a:gdLst>
                <a:gd name="connsiteX0" fmla="*/ 502508 w 502508"/>
                <a:gd name="connsiteY0" fmla="*/ 395416 h 395416"/>
                <a:gd name="connsiteX1" fmla="*/ 181233 w 502508"/>
                <a:gd name="connsiteY1" fmla="*/ 205946 h 395416"/>
                <a:gd name="connsiteX2" fmla="*/ 0 w 502508"/>
                <a:gd name="connsiteY2" fmla="*/ 0 h 39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508" h="395416">
                  <a:moveTo>
                    <a:pt x="502508" y="395416"/>
                  </a:moveTo>
                  <a:cubicBezTo>
                    <a:pt x="383746" y="333632"/>
                    <a:pt x="264984" y="271849"/>
                    <a:pt x="181233" y="205946"/>
                  </a:cubicBezTo>
                  <a:cubicBezTo>
                    <a:pt x="97482" y="140043"/>
                    <a:pt x="65903" y="53546"/>
                    <a:pt x="0" y="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3429000" y="3927361"/>
              <a:ext cx="642551" cy="91479"/>
            </a:xfrm>
            <a:custGeom>
              <a:avLst/>
              <a:gdLst>
                <a:gd name="connsiteX0" fmla="*/ 642551 w 642551"/>
                <a:gd name="connsiteY0" fmla="*/ 91479 h 91479"/>
                <a:gd name="connsiteX1" fmla="*/ 345989 w 642551"/>
                <a:gd name="connsiteY1" fmla="*/ 863 h 91479"/>
                <a:gd name="connsiteX2" fmla="*/ 0 w 642551"/>
                <a:gd name="connsiteY2" fmla="*/ 50290 h 9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551" h="91479">
                  <a:moveTo>
                    <a:pt x="642551" y="91479"/>
                  </a:moveTo>
                  <a:cubicBezTo>
                    <a:pt x="547816" y="49603"/>
                    <a:pt x="453081" y="7728"/>
                    <a:pt x="345989" y="863"/>
                  </a:cubicBezTo>
                  <a:cubicBezTo>
                    <a:pt x="238897" y="-6002"/>
                    <a:pt x="1373" y="29695"/>
                    <a:pt x="0" y="50290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3519616" y="4183597"/>
              <a:ext cx="576648" cy="127458"/>
            </a:xfrm>
            <a:custGeom>
              <a:avLst/>
              <a:gdLst>
                <a:gd name="connsiteX0" fmla="*/ 576648 w 576648"/>
                <a:gd name="connsiteY0" fmla="*/ 0 h 127458"/>
                <a:gd name="connsiteX1" fmla="*/ 296562 w 576648"/>
                <a:gd name="connsiteY1" fmla="*/ 123568 h 127458"/>
                <a:gd name="connsiteX2" fmla="*/ 0 w 576648"/>
                <a:gd name="connsiteY2" fmla="*/ 98854 h 12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6648" h="127458">
                  <a:moveTo>
                    <a:pt x="576648" y="0"/>
                  </a:moveTo>
                  <a:cubicBezTo>
                    <a:pt x="484659" y="53546"/>
                    <a:pt x="392670" y="107092"/>
                    <a:pt x="296562" y="123568"/>
                  </a:cubicBezTo>
                  <a:cubicBezTo>
                    <a:pt x="200454" y="140044"/>
                    <a:pt x="43935" y="98854"/>
                    <a:pt x="0" y="98854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30543" y="3550264"/>
              <a:ext cx="781611" cy="7816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68948" y="3764838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76600" y="3133189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48000" y="3788434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24732" y="41729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3587194" y="3488148"/>
            <a:ext cx="138193" cy="14569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358594" y="4298569"/>
            <a:ext cx="138193" cy="14569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498798" y="4786893"/>
            <a:ext cx="138193" cy="14569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 flipH="1">
            <a:off x="3897699" y="3401488"/>
            <a:ext cx="547084" cy="173319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rved Down Arrow 31"/>
          <p:cNvSpPr/>
          <p:nvPr/>
        </p:nvSpPr>
        <p:spPr>
          <a:xfrm rot="1312690" flipH="1" flipV="1">
            <a:off x="2408929" y="3606676"/>
            <a:ext cx="1365807" cy="379044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0522" y="2602468"/>
            <a:ext cx="533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Astral Microtubules </a:t>
            </a:r>
            <a:r>
              <a:rPr lang="en-US" dirty="0" smtClean="0"/>
              <a:t>grow </a:t>
            </a:r>
            <a:r>
              <a:rPr lang="en-US" dirty="0" smtClean="0"/>
              <a:t>shorter, and </a:t>
            </a:r>
            <a:r>
              <a:rPr lang="en-US" dirty="0" smtClean="0"/>
              <a:t>pull at the aster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1378803"/>
            <a:ext cx="6248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ANAPHASE B</a:t>
            </a:r>
            <a:r>
              <a:rPr lang="en-US" dirty="0" smtClean="0"/>
              <a:t>: </a:t>
            </a:r>
            <a:r>
              <a:rPr lang="en-US" sz="2400" dirty="0" smtClean="0"/>
              <a:t>Centrosomes </a:t>
            </a:r>
            <a:r>
              <a:rPr lang="en-US" dirty="0"/>
              <a:t>increase the </a:t>
            </a:r>
            <a:r>
              <a:rPr lang="en-US" sz="2400" dirty="0"/>
              <a:t>distance</a:t>
            </a:r>
            <a:r>
              <a:rPr lang="en-US" dirty="0"/>
              <a:t> between each other, effectively </a:t>
            </a:r>
            <a:r>
              <a:rPr lang="en-US" sz="2400" dirty="0"/>
              <a:t>elongating the cell</a:t>
            </a:r>
            <a:r>
              <a:rPr lang="en-US" dirty="0"/>
              <a:t> and assisting in putting more distance between the chromatids.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44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27" grpId="0" animBg="1"/>
      <p:bldP spid="28" grpId="0" animBg="1"/>
      <p:bldP spid="31" grpId="0" animBg="1"/>
      <p:bldP spid="32" grpId="0" animBg="1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Mitosis?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209800"/>
            <a:ext cx="5334000" cy="990600"/>
          </a:xfrm>
        </p:spPr>
        <p:txBody>
          <a:bodyPr>
            <a:normAutofit fontScale="92500"/>
          </a:bodyPr>
          <a:lstStyle/>
          <a:p>
            <a:pPr marL="114300" indent="0" algn="ctr">
              <a:buNone/>
            </a:pPr>
            <a:r>
              <a:rPr lang="en-US" dirty="0" smtClean="0"/>
              <a:t>In other words, it’s a process during which the </a:t>
            </a:r>
            <a:r>
              <a:rPr lang="en-US" sz="2800" dirty="0" smtClean="0"/>
              <a:t>nucleus is divided and duplica</a:t>
            </a:r>
            <a:r>
              <a:rPr lang="en-US" sz="3000" dirty="0" smtClean="0"/>
              <a:t>ted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104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46"/>
          <p:cNvSpPr/>
          <p:nvPr/>
        </p:nvSpPr>
        <p:spPr>
          <a:xfrm>
            <a:off x="381000" y="2514600"/>
            <a:ext cx="7696200" cy="1600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1318054" y="2868281"/>
            <a:ext cx="5667632" cy="370918"/>
          </a:xfrm>
          <a:custGeom>
            <a:avLst/>
            <a:gdLst>
              <a:gd name="connsiteX0" fmla="*/ 0 w 5667632"/>
              <a:gd name="connsiteY0" fmla="*/ 328000 h 370918"/>
              <a:gd name="connsiteX1" fmla="*/ 354227 w 5667632"/>
              <a:gd name="connsiteY1" fmla="*/ 270335 h 370918"/>
              <a:gd name="connsiteX2" fmla="*/ 716692 w 5667632"/>
              <a:gd name="connsiteY2" fmla="*/ 360951 h 370918"/>
              <a:gd name="connsiteX3" fmla="*/ 1334530 w 5667632"/>
              <a:gd name="connsiteY3" fmla="*/ 344476 h 370918"/>
              <a:gd name="connsiteX4" fmla="*/ 1762897 w 5667632"/>
              <a:gd name="connsiteY4" fmla="*/ 146768 h 370918"/>
              <a:gd name="connsiteX5" fmla="*/ 2471351 w 5667632"/>
              <a:gd name="connsiteY5" fmla="*/ 237384 h 370918"/>
              <a:gd name="connsiteX6" fmla="*/ 3130378 w 5667632"/>
              <a:gd name="connsiteY6" fmla="*/ 328000 h 370918"/>
              <a:gd name="connsiteX7" fmla="*/ 3838832 w 5667632"/>
              <a:gd name="connsiteY7" fmla="*/ 138530 h 370918"/>
              <a:gd name="connsiteX8" fmla="*/ 4300151 w 5667632"/>
              <a:gd name="connsiteY8" fmla="*/ 14962 h 370918"/>
              <a:gd name="connsiteX9" fmla="*/ 5049795 w 5667632"/>
              <a:gd name="connsiteY9" fmla="*/ 23200 h 370918"/>
              <a:gd name="connsiteX10" fmla="*/ 5519351 w 5667632"/>
              <a:gd name="connsiteY10" fmla="*/ 204433 h 370918"/>
              <a:gd name="connsiteX11" fmla="*/ 5667632 w 5667632"/>
              <a:gd name="connsiteY11" fmla="*/ 344476 h 37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67632" h="370918">
                <a:moveTo>
                  <a:pt x="0" y="328000"/>
                </a:moveTo>
                <a:cubicBezTo>
                  <a:pt x="117389" y="296421"/>
                  <a:pt x="234778" y="264843"/>
                  <a:pt x="354227" y="270335"/>
                </a:cubicBezTo>
                <a:cubicBezTo>
                  <a:pt x="473676" y="275827"/>
                  <a:pt x="553308" y="348594"/>
                  <a:pt x="716692" y="360951"/>
                </a:cubicBezTo>
                <a:cubicBezTo>
                  <a:pt x="880076" y="373308"/>
                  <a:pt x="1160163" y="380173"/>
                  <a:pt x="1334530" y="344476"/>
                </a:cubicBezTo>
                <a:cubicBezTo>
                  <a:pt x="1508898" y="308779"/>
                  <a:pt x="1573427" y="164617"/>
                  <a:pt x="1762897" y="146768"/>
                </a:cubicBezTo>
                <a:cubicBezTo>
                  <a:pt x="1952367" y="128919"/>
                  <a:pt x="2471351" y="237384"/>
                  <a:pt x="2471351" y="237384"/>
                </a:cubicBezTo>
                <a:cubicBezTo>
                  <a:pt x="2699265" y="267589"/>
                  <a:pt x="2902465" y="344476"/>
                  <a:pt x="3130378" y="328000"/>
                </a:cubicBezTo>
                <a:cubicBezTo>
                  <a:pt x="3358291" y="311524"/>
                  <a:pt x="3838832" y="138530"/>
                  <a:pt x="3838832" y="138530"/>
                </a:cubicBezTo>
                <a:cubicBezTo>
                  <a:pt x="4033794" y="86357"/>
                  <a:pt x="4098324" y="34184"/>
                  <a:pt x="4300151" y="14962"/>
                </a:cubicBezTo>
                <a:cubicBezTo>
                  <a:pt x="4501978" y="-4260"/>
                  <a:pt x="4846595" y="-8379"/>
                  <a:pt x="5049795" y="23200"/>
                </a:cubicBezTo>
                <a:cubicBezTo>
                  <a:pt x="5252995" y="54779"/>
                  <a:pt x="5416378" y="150887"/>
                  <a:pt x="5519351" y="204433"/>
                </a:cubicBezTo>
                <a:cubicBezTo>
                  <a:pt x="5622324" y="257979"/>
                  <a:pt x="5640173" y="290930"/>
                  <a:pt x="5667632" y="34447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1318054" y="3393989"/>
            <a:ext cx="5675870" cy="383012"/>
          </a:xfrm>
          <a:custGeom>
            <a:avLst/>
            <a:gdLst>
              <a:gd name="connsiteX0" fmla="*/ 0 w 5675870"/>
              <a:gd name="connsiteY0" fmla="*/ 16476 h 383012"/>
              <a:gd name="connsiteX1" fmla="*/ 378941 w 5675870"/>
              <a:gd name="connsiteY1" fmla="*/ 337752 h 383012"/>
              <a:gd name="connsiteX2" fmla="*/ 1309816 w 5675870"/>
              <a:gd name="connsiteY2" fmla="*/ 362465 h 383012"/>
              <a:gd name="connsiteX3" fmla="*/ 2232454 w 5675870"/>
              <a:gd name="connsiteY3" fmla="*/ 164757 h 383012"/>
              <a:gd name="connsiteX4" fmla="*/ 3015049 w 5675870"/>
              <a:gd name="connsiteY4" fmla="*/ 247135 h 383012"/>
              <a:gd name="connsiteX5" fmla="*/ 3608173 w 5675870"/>
              <a:gd name="connsiteY5" fmla="*/ 156519 h 383012"/>
              <a:gd name="connsiteX6" fmla="*/ 4234249 w 5675870"/>
              <a:gd name="connsiteY6" fmla="*/ 222422 h 383012"/>
              <a:gd name="connsiteX7" fmla="*/ 5025081 w 5675870"/>
              <a:gd name="connsiteY7" fmla="*/ 329514 h 383012"/>
              <a:gd name="connsiteX8" fmla="*/ 5675870 w 5675870"/>
              <a:gd name="connsiteY8" fmla="*/ 0 h 38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75870" h="383012">
                <a:moveTo>
                  <a:pt x="0" y="16476"/>
                </a:moveTo>
                <a:cubicBezTo>
                  <a:pt x="80319" y="148281"/>
                  <a:pt x="160638" y="280087"/>
                  <a:pt x="378941" y="337752"/>
                </a:cubicBezTo>
                <a:cubicBezTo>
                  <a:pt x="597244" y="395417"/>
                  <a:pt x="1000897" y="391297"/>
                  <a:pt x="1309816" y="362465"/>
                </a:cubicBezTo>
                <a:cubicBezTo>
                  <a:pt x="1618735" y="333633"/>
                  <a:pt x="1948249" y="183979"/>
                  <a:pt x="2232454" y="164757"/>
                </a:cubicBezTo>
                <a:cubicBezTo>
                  <a:pt x="2516659" y="145535"/>
                  <a:pt x="2785763" y="248508"/>
                  <a:pt x="3015049" y="247135"/>
                </a:cubicBezTo>
                <a:cubicBezTo>
                  <a:pt x="3244335" y="245762"/>
                  <a:pt x="3404973" y="160638"/>
                  <a:pt x="3608173" y="156519"/>
                </a:cubicBezTo>
                <a:cubicBezTo>
                  <a:pt x="3811373" y="152400"/>
                  <a:pt x="3998098" y="193590"/>
                  <a:pt x="4234249" y="222422"/>
                </a:cubicBezTo>
                <a:cubicBezTo>
                  <a:pt x="4470400" y="251254"/>
                  <a:pt x="4784811" y="366584"/>
                  <a:pt x="5025081" y="329514"/>
                </a:cubicBezTo>
                <a:cubicBezTo>
                  <a:pt x="5265351" y="292444"/>
                  <a:pt x="5470610" y="146222"/>
                  <a:pt x="567587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400432" y="3192920"/>
            <a:ext cx="5552303" cy="203662"/>
          </a:xfrm>
          <a:custGeom>
            <a:avLst/>
            <a:gdLst>
              <a:gd name="connsiteX0" fmla="*/ 0 w 5552303"/>
              <a:gd name="connsiteY0" fmla="*/ 118691 h 203662"/>
              <a:gd name="connsiteX1" fmla="*/ 420130 w 5552303"/>
              <a:gd name="connsiteY1" fmla="*/ 201069 h 203662"/>
              <a:gd name="connsiteX2" fmla="*/ 1499287 w 5552303"/>
              <a:gd name="connsiteY2" fmla="*/ 184594 h 203662"/>
              <a:gd name="connsiteX3" fmla="*/ 2364260 w 5552303"/>
              <a:gd name="connsiteY3" fmla="*/ 184594 h 203662"/>
              <a:gd name="connsiteX4" fmla="*/ 3393990 w 5552303"/>
              <a:gd name="connsiteY4" fmla="*/ 168118 h 203662"/>
              <a:gd name="connsiteX5" fmla="*/ 4053017 w 5552303"/>
              <a:gd name="connsiteY5" fmla="*/ 11599 h 203662"/>
              <a:gd name="connsiteX6" fmla="*/ 4646141 w 5552303"/>
              <a:gd name="connsiteY6" fmla="*/ 19837 h 203662"/>
              <a:gd name="connsiteX7" fmla="*/ 5552303 w 5552303"/>
              <a:gd name="connsiteY7" fmla="*/ 85739 h 20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52303" h="203662">
                <a:moveTo>
                  <a:pt x="0" y="118691"/>
                </a:moveTo>
                <a:cubicBezTo>
                  <a:pt x="85124" y="154388"/>
                  <a:pt x="170249" y="190085"/>
                  <a:pt x="420130" y="201069"/>
                </a:cubicBezTo>
                <a:cubicBezTo>
                  <a:pt x="670011" y="212053"/>
                  <a:pt x="1499287" y="184594"/>
                  <a:pt x="1499287" y="184594"/>
                </a:cubicBezTo>
                <a:lnTo>
                  <a:pt x="2364260" y="184594"/>
                </a:lnTo>
                <a:lnTo>
                  <a:pt x="3393990" y="168118"/>
                </a:lnTo>
                <a:cubicBezTo>
                  <a:pt x="3675450" y="139286"/>
                  <a:pt x="3844325" y="36312"/>
                  <a:pt x="4053017" y="11599"/>
                </a:cubicBezTo>
                <a:cubicBezTo>
                  <a:pt x="4261709" y="-13114"/>
                  <a:pt x="4396260" y="7480"/>
                  <a:pt x="4646141" y="19837"/>
                </a:cubicBezTo>
                <a:cubicBezTo>
                  <a:pt x="4896022" y="32194"/>
                  <a:pt x="5386173" y="58279"/>
                  <a:pt x="5552303" y="8573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1331199" y="3369276"/>
            <a:ext cx="5629774" cy="150854"/>
          </a:xfrm>
          <a:custGeom>
            <a:avLst/>
            <a:gdLst>
              <a:gd name="connsiteX0" fmla="*/ 3331 w 5629774"/>
              <a:gd name="connsiteY0" fmla="*/ 16475 h 150854"/>
              <a:gd name="connsiteX1" fmla="*/ 365796 w 5629774"/>
              <a:gd name="connsiteY1" fmla="*/ 148281 h 150854"/>
              <a:gd name="connsiteX2" fmla="*/ 2301687 w 5629774"/>
              <a:gd name="connsiteY2" fmla="*/ 107092 h 150854"/>
              <a:gd name="connsiteX3" fmla="*/ 3891590 w 5629774"/>
              <a:gd name="connsiteY3" fmla="*/ 57665 h 150854"/>
              <a:gd name="connsiteX4" fmla="*/ 4468239 w 5629774"/>
              <a:gd name="connsiteY4" fmla="*/ 65902 h 150854"/>
              <a:gd name="connsiteX5" fmla="*/ 5497969 w 5629774"/>
              <a:gd name="connsiteY5" fmla="*/ 16475 h 150854"/>
              <a:gd name="connsiteX6" fmla="*/ 5629774 w 5629774"/>
              <a:gd name="connsiteY6" fmla="*/ 0 h 15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9774" h="150854">
                <a:moveTo>
                  <a:pt x="3331" y="16475"/>
                </a:moveTo>
                <a:cubicBezTo>
                  <a:pt x="-6966" y="74826"/>
                  <a:pt x="-17263" y="133178"/>
                  <a:pt x="365796" y="148281"/>
                </a:cubicBezTo>
                <a:cubicBezTo>
                  <a:pt x="748855" y="163384"/>
                  <a:pt x="2301687" y="107092"/>
                  <a:pt x="2301687" y="107092"/>
                </a:cubicBezTo>
                <a:lnTo>
                  <a:pt x="3891590" y="57665"/>
                </a:lnTo>
                <a:cubicBezTo>
                  <a:pt x="4252682" y="50800"/>
                  <a:pt x="4200509" y="72767"/>
                  <a:pt x="4468239" y="65902"/>
                </a:cubicBezTo>
                <a:cubicBezTo>
                  <a:pt x="4735969" y="59037"/>
                  <a:pt x="5304380" y="27459"/>
                  <a:pt x="5497969" y="16475"/>
                </a:cubicBezTo>
                <a:cubicBezTo>
                  <a:pt x="5691558" y="5491"/>
                  <a:pt x="5598196" y="2746"/>
                  <a:pt x="5629774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Telophase</a:t>
            </a:r>
            <a:r>
              <a:rPr lang="en-US" dirty="0" smtClean="0"/>
              <a:t>…are we there yet?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33400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Polar Microtubules continue elongating the cell further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4958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nuclear envelope, using pieces fragmented during </a:t>
            </a:r>
            <a:r>
              <a:rPr lang="en-US" dirty="0" err="1" smtClean="0"/>
              <a:t>Prometaphase</a:t>
            </a:r>
            <a:r>
              <a:rPr lang="en-US" dirty="0" smtClean="0"/>
              <a:t>, reforms around the sister chromatid.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449579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individual chromatids begin unraveling.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flipH="1">
            <a:off x="6110053" y="3195657"/>
            <a:ext cx="37249" cy="247527"/>
            <a:chOff x="3304159" y="3276960"/>
            <a:chExt cx="324865" cy="2158771"/>
          </a:xfrm>
        </p:grpSpPr>
        <p:sp>
          <p:nvSpPr>
            <p:cNvPr id="10" name="Oval 9"/>
            <p:cNvSpPr/>
            <p:nvPr/>
          </p:nvSpPr>
          <p:spPr>
            <a:xfrm rot="954995" flipV="1">
              <a:off x="3304159" y="3276960"/>
              <a:ext cx="109151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 rot="20213988" flipV="1">
              <a:off x="3478376" y="3987931"/>
              <a:ext cx="150648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05000" y="2991305"/>
            <a:ext cx="603390" cy="603112"/>
            <a:chOff x="4306652" y="3509319"/>
            <a:chExt cx="1764634" cy="1763819"/>
          </a:xfrm>
        </p:grpSpPr>
        <p:sp>
          <p:nvSpPr>
            <p:cNvPr id="13" name="Freeform 12"/>
            <p:cNvSpPr/>
            <p:nvPr/>
          </p:nvSpPr>
          <p:spPr>
            <a:xfrm>
              <a:off x="4333103" y="3558409"/>
              <a:ext cx="370702" cy="578344"/>
            </a:xfrm>
            <a:custGeom>
              <a:avLst/>
              <a:gdLst>
                <a:gd name="connsiteX0" fmla="*/ 288324 w 370702"/>
                <a:gd name="connsiteY0" fmla="*/ 8575 h 578344"/>
                <a:gd name="connsiteX1" fmla="*/ 247135 w 370702"/>
                <a:gd name="connsiteY1" fmla="*/ 25050 h 578344"/>
                <a:gd name="connsiteX2" fmla="*/ 197708 w 370702"/>
                <a:gd name="connsiteY2" fmla="*/ 41526 h 578344"/>
                <a:gd name="connsiteX3" fmla="*/ 148281 w 370702"/>
                <a:gd name="connsiteY3" fmla="*/ 58002 h 578344"/>
                <a:gd name="connsiteX4" fmla="*/ 123567 w 370702"/>
                <a:gd name="connsiteY4" fmla="*/ 66240 h 578344"/>
                <a:gd name="connsiteX5" fmla="*/ 74140 w 370702"/>
                <a:gd name="connsiteY5" fmla="*/ 99191 h 578344"/>
                <a:gd name="connsiteX6" fmla="*/ 57665 w 370702"/>
                <a:gd name="connsiteY6" fmla="*/ 148618 h 578344"/>
                <a:gd name="connsiteX7" fmla="*/ 24713 w 370702"/>
                <a:gd name="connsiteY7" fmla="*/ 222759 h 578344"/>
                <a:gd name="connsiteX8" fmla="*/ 16475 w 370702"/>
                <a:gd name="connsiteY8" fmla="*/ 247472 h 578344"/>
                <a:gd name="connsiteX9" fmla="*/ 0 w 370702"/>
                <a:gd name="connsiteY9" fmla="*/ 329850 h 578344"/>
                <a:gd name="connsiteX10" fmla="*/ 8238 w 370702"/>
                <a:gd name="connsiteY10" fmla="*/ 576986 h 578344"/>
                <a:gd name="connsiteX11" fmla="*/ 32951 w 370702"/>
                <a:gd name="connsiteY11" fmla="*/ 494607 h 578344"/>
                <a:gd name="connsiteX12" fmla="*/ 49427 w 370702"/>
                <a:gd name="connsiteY12" fmla="*/ 445180 h 578344"/>
                <a:gd name="connsiteX13" fmla="*/ 57665 w 370702"/>
                <a:gd name="connsiteY13" fmla="*/ 420467 h 578344"/>
                <a:gd name="connsiteX14" fmla="*/ 82378 w 370702"/>
                <a:gd name="connsiteY14" fmla="*/ 329850 h 578344"/>
                <a:gd name="connsiteX15" fmla="*/ 107092 w 370702"/>
                <a:gd name="connsiteY15" fmla="*/ 313375 h 578344"/>
                <a:gd name="connsiteX16" fmla="*/ 164756 w 370702"/>
                <a:gd name="connsiteY16" fmla="*/ 247472 h 578344"/>
                <a:gd name="connsiteX17" fmla="*/ 197708 w 370702"/>
                <a:gd name="connsiteY17" fmla="*/ 198045 h 578344"/>
                <a:gd name="connsiteX18" fmla="*/ 271848 w 370702"/>
                <a:gd name="connsiteY18" fmla="*/ 156856 h 578344"/>
                <a:gd name="connsiteX19" fmla="*/ 296562 w 370702"/>
                <a:gd name="connsiteY19" fmla="*/ 140380 h 578344"/>
                <a:gd name="connsiteX20" fmla="*/ 321275 w 370702"/>
                <a:gd name="connsiteY20" fmla="*/ 132142 h 578344"/>
                <a:gd name="connsiteX21" fmla="*/ 370702 w 370702"/>
                <a:gd name="connsiteY21" fmla="*/ 107429 h 578344"/>
                <a:gd name="connsiteX22" fmla="*/ 345989 w 370702"/>
                <a:gd name="connsiteY22" fmla="*/ 8575 h 578344"/>
                <a:gd name="connsiteX23" fmla="*/ 321275 w 370702"/>
                <a:gd name="connsiteY23" fmla="*/ 337 h 578344"/>
                <a:gd name="connsiteX24" fmla="*/ 288324 w 370702"/>
                <a:gd name="connsiteY24" fmla="*/ 8575 h 57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0702" h="578344">
                  <a:moveTo>
                    <a:pt x="288324" y="8575"/>
                  </a:moveTo>
                  <a:cubicBezTo>
                    <a:pt x="275967" y="12694"/>
                    <a:pt x="261032" y="19997"/>
                    <a:pt x="247135" y="25050"/>
                  </a:cubicBezTo>
                  <a:cubicBezTo>
                    <a:pt x="230814" y="30985"/>
                    <a:pt x="214184" y="36034"/>
                    <a:pt x="197708" y="41526"/>
                  </a:cubicBezTo>
                  <a:lnTo>
                    <a:pt x="148281" y="58002"/>
                  </a:lnTo>
                  <a:cubicBezTo>
                    <a:pt x="140043" y="60748"/>
                    <a:pt x="130792" y="61423"/>
                    <a:pt x="123567" y="66240"/>
                  </a:cubicBezTo>
                  <a:lnTo>
                    <a:pt x="74140" y="99191"/>
                  </a:lnTo>
                  <a:cubicBezTo>
                    <a:pt x="68648" y="115667"/>
                    <a:pt x="67298" y="134168"/>
                    <a:pt x="57665" y="148618"/>
                  </a:cubicBezTo>
                  <a:cubicBezTo>
                    <a:pt x="31555" y="187782"/>
                    <a:pt x="44320" y="163939"/>
                    <a:pt x="24713" y="222759"/>
                  </a:cubicBezTo>
                  <a:cubicBezTo>
                    <a:pt x="21967" y="230997"/>
                    <a:pt x="18178" y="238957"/>
                    <a:pt x="16475" y="247472"/>
                  </a:cubicBezTo>
                  <a:lnTo>
                    <a:pt x="0" y="329850"/>
                  </a:lnTo>
                  <a:cubicBezTo>
                    <a:pt x="2746" y="412229"/>
                    <a:pt x="-1985" y="495198"/>
                    <a:pt x="8238" y="576986"/>
                  </a:cubicBezTo>
                  <a:cubicBezTo>
                    <a:pt x="9951" y="590690"/>
                    <a:pt x="32459" y="496247"/>
                    <a:pt x="32951" y="494607"/>
                  </a:cubicBezTo>
                  <a:cubicBezTo>
                    <a:pt x="37941" y="477973"/>
                    <a:pt x="43935" y="461656"/>
                    <a:pt x="49427" y="445180"/>
                  </a:cubicBezTo>
                  <a:cubicBezTo>
                    <a:pt x="52173" y="436942"/>
                    <a:pt x="55962" y="428982"/>
                    <a:pt x="57665" y="420467"/>
                  </a:cubicBezTo>
                  <a:cubicBezTo>
                    <a:pt x="60234" y="407620"/>
                    <a:pt x="72728" y="336283"/>
                    <a:pt x="82378" y="329850"/>
                  </a:cubicBezTo>
                  <a:lnTo>
                    <a:pt x="107092" y="313375"/>
                  </a:lnTo>
                  <a:cubicBezTo>
                    <a:pt x="145535" y="255710"/>
                    <a:pt x="123568" y="274932"/>
                    <a:pt x="164756" y="247472"/>
                  </a:cubicBezTo>
                  <a:cubicBezTo>
                    <a:pt x="175740" y="230996"/>
                    <a:pt x="178923" y="204307"/>
                    <a:pt x="197708" y="198045"/>
                  </a:cubicBezTo>
                  <a:cubicBezTo>
                    <a:pt x="241206" y="183545"/>
                    <a:pt x="215196" y="194623"/>
                    <a:pt x="271848" y="156856"/>
                  </a:cubicBezTo>
                  <a:cubicBezTo>
                    <a:pt x="280086" y="151364"/>
                    <a:pt x="287169" y="143511"/>
                    <a:pt x="296562" y="140380"/>
                  </a:cubicBezTo>
                  <a:cubicBezTo>
                    <a:pt x="304800" y="137634"/>
                    <a:pt x="313508" y="136025"/>
                    <a:pt x="321275" y="132142"/>
                  </a:cubicBezTo>
                  <a:cubicBezTo>
                    <a:pt x="385152" y="100204"/>
                    <a:pt x="308586" y="128135"/>
                    <a:pt x="370702" y="107429"/>
                  </a:cubicBezTo>
                  <a:cubicBezTo>
                    <a:pt x="367860" y="81852"/>
                    <a:pt x="373675" y="30723"/>
                    <a:pt x="345989" y="8575"/>
                  </a:cubicBezTo>
                  <a:cubicBezTo>
                    <a:pt x="339208" y="3150"/>
                    <a:pt x="329906" y="1296"/>
                    <a:pt x="321275" y="337"/>
                  </a:cubicBezTo>
                  <a:cubicBezTo>
                    <a:pt x="304900" y="-1482"/>
                    <a:pt x="300681" y="4456"/>
                    <a:pt x="288324" y="8575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306652" y="4712043"/>
              <a:ext cx="776094" cy="561095"/>
            </a:xfrm>
            <a:custGeom>
              <a:avLst/>
              <a:gdLst>
                <a:gd name="connsiteX0" fmla="*/ 1737 w 776094"/>
                <a:gd name="connsiteY0" fmla="*/ 24714 h 561095"/>
                <a:gd name="connsiteX1" fmla="*/ 9975 w 776094"/>
                <a:gd name="connsiteY1" fmla="*/ 98854 h 561095"/>
                <a:gd name="connsiteX2" fmla="*/ 26451 w 776094"/>
                <a:gd name="connsiteY2" fmla="*/ 148281 h 561095"/>
                <a:gd name="connsiteX3" fmla="*/ 34689 w 776094"/>
                <a:gd name="connsiteY3" fmla="*/ 189471 h 561095"/>
                <a:gd name="connsiteX4" fmla="*/ 51164 w 776094"/>
                <a:gd name="connsiteY4" fmla="*/ 214184 h 561095"/>
                <a:gd name="connsiteX5" fmla="*/ 59402 w 776094"/>
                <a:gd name="connsiteY5" fmla="*/ 238898 h 561095"/>
                <a:gd name="connsiteX6" fmla="*/ 84116 w 776094"/>
                <a:gd name="connsiteY6" fmla="*/ 271849 h 561095"/>
                <a:gd name="connsiteX7" fmla="*/ 100591 w 776094"/>
                <a:gd name="connsiteY7" fmla="*/ 296562 h 561095"/>
                <a:gd name="connsiteX8" fmla="*/ 125305 w 776094"/>
                <a:gd name="connsiteY8" fmla="*/ 313038 h 561095"/>
                <a:gd name="connsiteX9" fmla="*/ 133543 w 776094"/>
                <a:gd name="connsiteY9" fmla="*/ 337752 h 561095"/>
                <a:gd name="connsiteX10" fmla="*/ 174732 w 776094"/>
                <a:gd name="connsiteY10" fmla="*/ 387179 h 561095"/>
                <a:gd name="connsiteX11" fmla="*/ 199445 w 776094"/>
                <a:gd name="connsiteY11" fmla="*/ 403654 h 561095"/>
                <a:gd name="connsiteX12" fmla="*/ 248872 w 776094"/>
                <a:gd name="connsiteY12" fmla="*/ 436606 h 561095"/>
                <a:gd name="connsiteX13" fmla="*/ 273586 w 776094"/>
                <a:gd name="connsiteY13" fmla="*/ 461319 h 561095"/>
                <a:gd name="connsiteX14" fmla="*/ 298299 w 776094"/>
                <a:gd name="connsiteY14" fmla="*/ 469557 h 561095"/>
                <a:gd name="connsiteX15" fmla="*/ 314775 w 776094"/>
                <a:gd name="connsiteY15" fmla="*/ 494271 h 561095"/>
                <a:gd name="connsiteX16" fmla="*/ 364202 w 776094"/>
                <a:gd name="connsiteY16" fmla="*/ 510746 h 561095"/>
                <a:gd name="connsiteX17" fmla="*/ 388916 w 776094"/>
                <a:gd name="connsiteY17" fmla="*/ 518984 h 561095"/>
                <a:gd name="connsiteX18" fmla="*/ 413629 w 776094"/>
                <a:gd name="connsiteY18" fmla="*/ 527222 h 561095"/>
                <a:gd name="connsiteX19" fmla="*/ 545434 w 776094"/>
                <a:gd name="connsiteY19" fmla="*/ 543698 h 561095"/>
                <a:gd name="connsiteX20" fmla="*/ 570148 w 776094"/>
                <a:gd name="connsiteY20" fmla="*/ 551935 h 561095"/>
                <a:gd name="connsiteX21" fmla="*/ 776094 w 776094"/>
                <a:gd name="connsiteY21" fmla="*/ 551935 h 561095"/>
                <a:gd name="connsiteX22" fmla="*/ 767856 w 776094"/>
                <a:gd name="connsiteY22" fmla="*/ 494271 h 561095"/>
                <a:gd name="connsiteX23" fmla="*/ 743143 w 776094"/>
                <a:gd name="connsiteY23" fmla="*/ 486033 h 561095"/>
                <a:gd name="connsiteX24" fmla="*/ 718429 w 776094"/>
                <a:gd name="connsiteY24" fmla="*/ 469557 h 561095"/>
                <a:gd name="connsiteX25" fmla="*/ 693716 w 776094"/>
                <a:gd name="connsiteY25" fmla="*/ 461319 h 561095"/>
                <a:gd name="connsiteX26" fmla="*/ 669002 w 776094"/>
                <a:gd name="connsiteY26" fmla="*/ 444843 h 561095"/>
                <a:gd name="connsiteX27" fmla="*/ 603099 w 776094"/>
                <a:gd name="connsiteY27" fmla="*/ 428368 h 561095"/>
                <a:gd name="connsiteX28" fmla="*/ 479532 w 776094"/>
                <a:gd name="connsiteY28" fmla="*/ 387179 h 561095"/>
                <a:gd name="connsiteX29" fmla="*/ 430105 w 776094"/>
                <a:gd name="connsiteY29" fmla="*/ 370703 h 561095"/>
                <a:gd name="connsiteX30" fmla="*/ 405391 w 776094"/>
                <a:gd name="connsiteY30" fmla="*/ 354227 h 561095"/>
                <a:gd name="connsiteX31" fmla="*/ 380678 w 776094"/>
                <a:gd name="connsiteY31" fmla="*/ 345989 h 561095"/>
                <a:gd name="connsiteX32" fmla="*/ 331251 w 776094"/>
                <a:gd name="connsiteY32" fmla="*/ 313038 h 561095"/>
                <a:gd name="connsiteX33" fmla="*/ 281824 w 776094"/>
                <a:gd name="connsiteY33" fmla="*/ 288325 h 561095"/>
                <a:gd name="connsiteX34" fmla="*/ 224159 w 776094"/>
                <a:gd name="connsiteY34" fmla="*/ 222422 h 561095"/>
                <a:gd name="connsiteX35" fmla="*/ 199445 w 776094"/>
                <a:gd name="connsiteY35" fmla="*/ 172995 h 561095"/>
                <a:gd name="connsiteX36" fmla="*/ 174732 w 776094"/>
                <a:gd name="connsiteY36" fmla="*/ 156519 h 561095"/>
                <a:gd name="connsiteX37" fmla="*/ 141780 w 776094"/>
                <a:gd name="connsiteY37" fmla="*/ 107092 h 561095"/>
                <a:gd name="connsiteX38" fmla="*/ 84116 w 776094"/>
                <a:gd name="connsiteY38" fmla="*/ 41189 h 561095"/>
                <a:gd name="connsiteX39" fmla="*/ 42926 w 776094"/>
                <a:gd name="connsiteY39" fmla="*/ 0 h 561095"/>
                <a:gd name="connsiteX40" fmla="*/ 1737 w 776094"/>
                <a:gd name="connsiteY40" fmla="*/ 24714 h 56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76094" h="561095">
                  <a:moveTo>
                    <a:pt x="1737" y="24714"/>
                  </a:moveTo>
                  <a:cubicBezTo>
                    <a:pt x="-3755" y="41190"/>
                    <a:pt x="5098" y="74471"/>
                    <a:pt x="9975" y="98854"/>
                  </a:cubicBezTo>
                  <a:cubicBezTo>
                    <a:pt x="13381" y="115884"/>
                    <a:pt x="23045" y="131251"/>
                    <a:pt x="26451" y="148281"/>
                  </a:cubicBezTo>
                  <a:cubicBezTo>
                    <a:pt x="29197" y="162011"/>
                    <a:pt x="29773" y="176361"/>
                    <a:pt x="34689" y="189471"/>
                  </a:cubicBezTo>
                  <a:cubicBezTo>
                    <a:pt x="38165" y="198741"/>
                    <a:pt x="46736" y="205329"/>
                    <a:pt x="51164" y="214184"/>
                  </a:cubicBezTo>
                  <a:cubicBezTo>
                    <a:pt x="55047" y="221951"/>
                    <a:pt x="55094" y="231359"/>
                    <a:pt x="59402" y="238898"/>
                  </a:cubicBezTo>
                  <a:cubicBezTo>
                    <a:pt x="66214" y="250819"/>
                    <a:pt x="76136" y="260677"/>
                    <a:pt x="84116" y="271849"/>
                  </a:cubicBezTo>
                  <a:cubicBezTo>
                    <a:pt x="89871" y="279905"/>
                    <a:pt x="93590" y="289561"/>
                    <a:pt x="100591" y="296562"/>
                  </a:cubicBezTo>
                  <a:cubicBezTo>
                    <a:pt x="107592" y="303563"/>
                    <a:pt x="117067" y="307546"/>
                    <a:pt x="125305" y="313038"/>
                  </a:cubicBezTo>
                  <a:cubicBezTo>
                    <a:pt x="128051" y="321276"/>
                    <a:pt x="129660" y="329985"/>
                    <a:pt x="133543" y="337752"/>
                  </a:cubicBezTo>
                  <a:cubicBezTo>
                    <a:pt x="142800" y="356267"/>
                    <a:pt x="159116" y="374165"/>
                    <a:pt x="174732" y="387179"/>
                  </a:cubicBezTo>
                  <a:cubicBezTo>
                    <a:pt x="182338" y="393517"/>
                    <a:pt x="191839" y="397316"/>
                    <a:pt x="199445" y="403654"/>
                  </a:cubicBezTo>
                  <a:cubicBezTo>
                    <a:pt x="240584" y="437937"/>
                    <a:pt x="205441" y="422128"/>
                    <a:pt x="248872" y="436606"/>
                  </a:cubicBezTo>
                  <a:cubicBezTo>
                    <a:pt x="257110" y="444844"/>
                    <a:pt x="263893" y="454857"/>
                    <a:pt x="273586" y="461319"/>
                  </a:cubicBezTo>
                  <a:cubicBezTo>
                    <a:pt x="280811" y="466136"/>
                    <a:pt x="291519" y="464133"/>
                    <a:pt x="298299" y="469557"/>
                  </a:cubicBezTo>
                  <a:cubicBezTo>
                    <a:pt x="306030" y="475742"/>
                    <a:pt x="306379" y="489024"/>
                    <a:pt x="314775" y="494271"/>
                  </a:cubicBezTo>
                  <a:cubicBezTo>
                    <a:pt x="329502" y="503475"/>
                    <a:pt x="347726" y="505254"/>
                    <a:pt x="364202" y="510746"/>
                  </a:cubicBezTo>
                  <a:lnTo>
                    <a:pt x="388916" y="518984"/>
                  </a:lnTo>
                  <a:cubicBezTo>
                    <a:pt x="397154" y="521730"/>
                    <a:pt x="405064" y="525794"/>
                    <a:pt x="413629" y="527222"/>
                  </a:cubicBezTo>
                  <a:cubicBezTo>
                    <a:pt x="490277" y="539997"/>
                    <a:pt x="446436" y="533798"/>
                    <a:pt x="545434" y="543698"/>
                  </a:cubicBezTo>
                  <a:cubicBezTo>
                    <a:pt x="553672" y="546444"/>
                    <a:pt x="561512" y="551026"/>
                    <a:pt x="570148" y="551935"/>
                  </a:cubicBezTo>
                  <a:cubicBezTo>
                    <a:pt x="695820" y="565163"/>
                    <a:pt x="675684" y="563092"/>
                    <a:pt x="776094" y="551935"/>
                  </a:cubicBezTo>
                  <a:cubicBezTo>
                    <a:pt x="773348" y="532714"/>
                    <a:pt x="776539" y="511638"/>
                    <a:pt x="767856" y="494271"/>
                  </a:cubicBezTo>
                  <a:cubicBezTo>
                    <a:pt x="763973" y="486504"/>
                    <a:pt x="750910" y="489916"/>
                    <a:pt x="743143" y="486033"/>
                  </a:cubicBezTo>
                  <a:cubicBezTo>
                    <a:pt x="734287" y="481605"/>
                    <a:pt x="727285" y="473985"/>
                    <a:pt x="718429" y="469557"/>
                  </a:cubicBezTo>
                  <a:cubicBezTo>
                    <a:pt x="710662" y="465674"/>
                    <a:pt x="701483" y="465202"/>
                    <a:pt x="693716" y="461319"/>
                  </a:cubicBezTo>
                  <a:cubicBezTo>
                    <a:pt x="684860" y="456891"/>
                    <a:pt x="678307" y="448226"/>
                    <a:pt x="669002" y="444843"/>
                  </a:cubicBezTo>
                  <a:cubicBezTo>
                    <a:pt x="647722" y="437105"/>
                    <a:pt x="624581" y="435529"/>
                    <a:pt x="603099" y="428368"/>
                  </a:cubicBezTo>
                  <a:lnTo>
                    <a:pt x="479532" y="387179"/>
                  </a:lnTo>
                  <a:cubicBezTo>
                    <a:pt x="479531" y="387179"/>
                    <a:pt x="430106" y="370704"/>
                    <a:pt x="430105" y="370703"/>
                  </a:cubicBezTo>
                  <a:cubicBezTo>
                    <a:pt x="421867" y="365211"/>
                    <a:pt x="414247" y="358655"/>
                    <a:pt x="405391" y="354227"/>
                  </a:cubicBezTo>
                  <a:cubicBezTo>
                    <a:pt x="397624" y="350344"/>
                    <a:pt x="388269" y="350206"/>
                    <a:pt x="380678" y="345989"/>
                  </a:cubicBezTo>
                  <a:cubicBezTo>
                    <a:pt x="363369" y="336373"/>
                    <a:pt x="350036" y="319300"/>
                    <a:pt x="331251" y="313038"/>
                  </a:cubicBezTo>
                  <a:cubicBezTo>
                    <a:pt x="297145" y="301669"/>
                    <a:pt x="313762" y="309617"/>
                    <a:pt x="281824" y="288325"/>
                  </a:cubicBezTo>
                  <a:cubicBezTo>
                    <a:pt x="243380" y="230660"/>
                    <a:pt x="265348" y="249882"/>
                    <a:pt x="224159" y="222422"/>
                  </a:cubicBezTo>
                  <a:cubicBezTo>
                    <a:pt x="217459" y="202321"/>
                    <a:pt x="215415" y="188965"/>
                    <a:pt x="199445" y="172995"/>
                  </a:cubicBezTo>
                  <a:cubicBezTo>
                    <a:pt x="192444" y="165994"/>
                    <a:pt x="182970" y="162011"/>
                    <a:pt x="174732" y="156519"/>
                  </a:cubicBezTo>
                  <a:cubicBezTo>
                    <a:pt x="158977" y="109255"/>
                    <a:pt x="177777" y="153374"/>
                    <a:pt x="141780" y="107092"/>
                  </a:cubicBezTo>
                  <a:cubicBezTo>
                    <a:pt x="90029" y="40555"/>
                    <a:pt x="131958" y="73085"/>
                    <a:pt x="84116" y="41189"/>
                  </a:cubicBezTo>
                  <a:cubicBezTo>
                    <a:pt x="76793" y="30205"/>
                    <a:pt x="61232" y="0"/>
                    <a:pt x="42926" y="0"/>
                  </a:cubicBezTo>
                  <a:cubicBezTo>
                    <a:pt x="33025" y="0"/>
                    <a:pt x="7229" y="8238"/>
                    <a:pt x="1737" y="24714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544065" y="4481384"/>
              <a:ext cx="527221" cy="733167"/>
            </a:xfrm>
            <a:custGeom>
              <a:avLst/>
              <a:gdLst>
                <a:gd name="connsiteX0" fmla="*/ 123567 w 527221"/>
                <a:gd name="connsiteY0" fmla="*/ 584886 h 733167"/>
                <a:gd name="connsiteX1" fmla="*/ 214184 w 527221"/>
                <a:gd name="connsiteY1" fmla="*/ 551935 h 733167"/>
                <a:gd name="connsiteX2" fmla="*/ 247135 w 527221"/>
                <a:gd name="connsiteY2" fmla="*/ 543697 h 733167"/>
                <a:gd name="connsiteX3" fmla="*/ 271849 w 527221"/>
                <a:gd name="connsiteY3" fmla="*/ 527221 h 733167"/>
                <a:gd name="connsiteX4" fmla="*/ 296562 w 527221"/>
                <a:gd name="connsiteY4" fmla="*/ 518984 h 733167"/>
                <a:gd name="connsiteX5" fmla="*/ 337751 w 527221"/>
                <a:gd name="connsiteY5" fmla="*/ 444843 h 733167"/>
                <a:gd name="connsiteX6" fmla="*/ 370703 w 527221"/>
                <a:gd name="connsiteY6" fmla="*/ 395416 h 733167"/>
                <a:gd name="connsiteX7" fmla="*/ 387178 w 527221"/>
                <a:gd name="connsiteY7" fmla="*/ 370702 h 733167"/>
                <a:gd name="connsiteX8" fmla="*/ 403654 w 527221"/>
                <a:gd name="connsiteY8" fmla="*/ 313038 h 733167"/>
                <a:gd name="connsiteX9" fmla="*/ 428367 w 527221"/>
                <a:gd name="connsiteY9" fmla="*/ 230659 h 733167"/>
                <a:gd name="connsiteX10" fmla="*/ 436605 w 527221"/>
                <a:gd name="connsiteY10" fmla="*/ 205946 h 733167"/>
                <a:gd name="connsiteX11" fmla="*/ 461319 w 527221"/>
                <a:gd name="connsiteY11" fmla="*/ 156519 h 733167"/>
                <a:gd name="connsiteX12" fmla="*/ 469557 w 527221"/>
                <a:gd name="connsiteY12" fmla="*/ 90616 h 733167"/>
                <a:gd name="connsiteX13" fmla="*/ 486032 w 527221"/>
                <a:gd name="connsiteY13" fmla="*/ 32951 h 733167"/>
                <a:gd name="connsiteX14" fmla="*/ 494270 w 527221"/>
                <a:gd name="connsiteY14" fmla="*/ 0 h 733167"/>
                <a:gd name="connsiteX15" fmla="*/ 510746 w 527221"/>
                <a:gd name="connsiteY15" fmla="*/ 65902 h 733167"/>
                <a:gd name="connsiteX16" fmla="*/ 518984 w 527221"/>
                <a:gd name="connsiteY16" fmla="*/ 90616 h 733167"/>
                <a:gd name="connsiteX17" fmla="*/ 527221 w 527221"/>
                <a:gd name="connsiteY17" fmla="*/ 123567 h 733167"/>
                <a:gd name="connsiteX18" fmla="*/ 510746 w 527221"/>
                <a:gd name="connsiteY18" fmla="*/ 378940 h 733167"/>
                <a:gd name="connsiteX19" fmla="*/ 502508 w 527221"/>
                <a:gd name="connsiteY19" fmla="*/ 403654 h 733167"/>
                <a:gd name="connsiteX20" fmla="*/ 486032 w 527221"/>
                <a:gd name="connsiteY20" fmla="*/ 428367 h 733167"/>
                <a:gd name="connsiteX21" fmla="*/ 444843 w 527221"/>
                <a:gd name="connsiteY21" fmla="*/ 502508 h 733167"/>
                <a:gd name="connsiteX22" fmla="*/ 428367 w 527221"/>
                <a:gd name="connsiteY22" fmla="*/ 527221 h 733167"/>
                <a:gd name="connsiteX23" fmla="*/ 378940 w 527221"/>
                <a:gd name="connsiteY23" fmla="*/ 560173 h 733167"/>
                <a:gd name="connsiteX24" fmla="*/ 354227 w 527221"/>
                <a:gd name="connsiteY24" fmla="*/ 576648 h 733167"/>
                <a:gd name="connsiteX25" fmla="*/ 304800 w 527221"/>
                <a:gd name="connsiteY25" fmla="*/ 593124 h 733167"/>
                <a:gd name="connsiteX26" fmla="*/ 280086 w 527221"/>
                <a:gd name="connsiteY26" fmla="*/ 617838 h 733167"/>
                <a:gd name="connsiteX27" fmla="*/ 230659 w 527221"/>
                <a:gd name="connsiteY27" fmla="*/ 634313 h 733167"/>
                <a:gd name="connsiteX28" fmla="*/ 181232 w 527221"/>
                <a:gd name="connsiteY28" fmla="*/ 667265 h 733167"/>
                <a:gd name="connsiteX29" fmla="*/ 156519 w 527221"/>
                <a:gd name="connsiteY29" fmla="*/ 683740 h 733167"/>
                <a:gd name="connsiteX30" fmla="*/ 82378 w 527221"/>
                <a:gd name="connsiteY30" fmla="*/ 708454 h 733167"/>
                <a:gd name="connsiteX31" fmla="*/ 57665 w 527221"/>
                <a:gd name="connsiteY31" fmla="*/ 716692 h 733167"/>
                <a:gd name="connsiteX32" fmla="*/ 0 w 527221"/>
                <a:gd name="connsiteY32" fmla="*/ 733167 h 733167"/>
                <a:gd name="connsiteX33" fmla="*/ 24713 w 527221"/>
                <a:gd name="connsiteY33" fmla="*/ 683740 h 733167"/>
                <a:gd name="connsiteX34" fmla="*/ 49427 w 527221"/>
                <a:gd name="connsiteY34" fmla="*/ 659027 h 733167"/>
                <a:gd name="connsiteX35" fmla="*/ 123567 w 527221"/>
                <a:gd name="connsiteY35" fmla="*/ 584886 h 7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7221" h="733167">
                  <a:moveTo>
                    <a:pt x="123567" y="584886"/>
                  </a:moveTo>
                  <a:cubicBezTo>
                    <a:pt x="150859" y="573970"/>
                    <a:pt x="185989" y="558984"/>
                    <a:pt x="214184" y="551935"/>
                  </a:cubicBezTo>
                  <a:lnTo>
                    <a:pt x="247135" y="543697"/>
                  </a:lnTo>
                  <a:cubicBezTo>
                    <a:pt x="255373" y="538205"/>
                    <a:pt x="262993" y="531649"/>
                    <a:pt x="271849" y="527221"/>
                  </a:cubicBezTo>
                  <a:cubicBezTo>
                    <a:pt x="279616" y="523338"/>
                    <a:pt x="290422" y="525124"/>
                    <a:pt x="296562" y="518984"/>
                  </a:cubicBezTo>
                  <a:cubicBezTo>
                    <a:pt x="360321" y="455225"/>
                    <a:pt x="311853" y="491459"/>
                    <a:pt x="337751" y="444843"/>
                  </a:cubicBezTo>
                  <a:cubicBezTo>
                    <a:pt x="347368" y="427534"/>
                    <a:pt x="359719" y="411892"/>
                    <a:pt x="370703" y="395416"/>
                  </a:cubicBezTo>
                  <a:lnTo>
                    <a:pt x="387178" y="370702"/>
                  </a:lnTo>
                  <a:cubicBezTo>
                    <a:pt x="412935" y="267676"/>
                    <a:pt x="380014" y="395775"/>
                    <a:pt x="403654" y="313038"/>
                  </a:cubicBezTo>
                  <a:cubicBezTo>
                    <a:pt x="428556" y="225882"/>
                    <a:pt x="389212" y="348126"/>
                    <a:pt x="428367" y="230659"/>
                  </a:cubicBezTo>
                  <a:cubicBezTo>
                    <a:pt x="431113" y="222421"/>
                    <a:pt x="431788" y="213171"/>
                    <a:pt x="436605" y="205946"/>
                  </a:cubicBezTo>
                  <a:cubicBezTo>
                    <a:pt x="457898" y="174007"/>
                    <a:pt x="449950" y="190625"/>
                    <a:pt x="461319" y="156519"/>
                  </a:cubicBezTo>
                  <a:cubicBezTo>
                    <a:pt x="464065" y="134551"/>
                    <a:pt x="465918" y="112453"/>
                    <a:pt x="469557" y="90616"/>
                  </a:cubicBezTo>
                  <a:cubicBezTo>
                    <a:pt x="474708" y="59708"/>
                    <a:pt x="478196" y="60377"/>
                    <a:pt x="486032" y="32951"/>
                  </a:cubicBezTo>
                  <a:cubicBezTo>
                    <a:pt x="489142" y="22065"/>
                    <a:pt x="491524" y="10984"/>
                    <a:pt x="494270" y="0"/>
                  </a:cubicBezTo>
                  <a:cubicBezTo>
                    <a:pt x="513100" y="56488"/>
                    <a:pt x="490865" y="-13620"/>
                    <a:pt x="510746" y="65902"/>
                  </a:cubicBezTo>
                  <a:cubicBezTo>
                    <a:pt x="512852" y="74326"/>
                    <a:pt x="516599" y="82266"/>
                    <a:pt x="518984" y="90616"/>
                  </a:cubicBezTo>
                  <a:cubicBezTo>
                    <a:pt x="522094" y="101502"/>
                    <a:pt x="524475" y="112583"/>
                    <a:pt x="527221" y="123567"/>
                  </a:cubicBezTo>
                  <a:cubicBezTo>
                    <a:pt x="522222" y="258564"/>
                    <a:pt x="536421" y="289080"/>
                    <a:pt x="510746" y="378940"/>
                  </a:cubicBezTo>
                  <a:cubicBezTo>
                    <a:pt x="508360" y="387289"/>
                    <a:pt x="506391" y="395887"/>
                    <a:pt x="502508" y="403654"/>
                  </a:cubicBezTo>
                  <a:cubicBezTo>
                    <a:pt x="498080" y="412509"/>
                    <a:pt x="491524" y="420129"/>
                    <a:pt x="486032" y="428367"/>
                  </a:cubicBezTo>
                  <a:cubicBezTo>
                    <a:pt x="471533" y="471865"/>
                    <a:pt x="482610" y="445858"/>
                    <a:pt x="444843" y="502508"/>
                  </a:cubicBezTo>
                  <a:cubicBezTo>
                    <a:pt x="439351" y="510746"/>
                    <a:pt x="436605" y="521729"/>
                    <a:pt x="428367" y="527221"/>
                  </a:cubicBezTo>
                  <a:lnTo>
                    <a:pt x="378940" y="560173"/>
                  </a:lnTo>
                  <a:cubicBezTo>
                    <a:pt x="370702" y="565665"/>
                    <a:pt x="363619" y="573517"/>
                    <a:pt x="354227" y="576648"/>
                  </a:cubicBezTo>
                  <a:lnTo>
                    <a:pt x="304800" y="593124"/>
                  </a:lnTo>
                  <a:cubicBezTo>
                    <a:pt x="296562" y="601362"/>
                    <a:pt x="290270" y="612180"/>
                    <a:pt x="280086" y="617838"/>
                  </a:cubicBezTo>
                  <a:cubicBezTo>
                    <a:pt x="264905" y="626272"/>
                    <a:pt x="230659" y="634313"/>
                    <a:pt x="230659" y="634313"/>
                  </a:cubicBezTo>
                  <a:lnTo>
                    <a:pt x="181232" y="667265"/>
                  </a:lnTo>
                  <a:cubicBezTo>
                    <a:pt x="172994" y="672757"/>
                    <a:pt x="165911" y="680609"/>
                    <a:pt x="156519" y="683740"/>
                  </a:cubicBezTo>
                  <a:lnTo>
                    <a:pt x="82378" y="708454"/>
                  </a:lnTo>
                  <a:cubicBezTo>
                    <a:pt x="74140" y="711200"/>
                    <a:pt x="66089" y="714586"/>
                    <a:pt x="57665" y="716692"/>
                  </a:cubicBezTo>
                  <a:cubicBezTo>
                    <a:pt x="16289" y="727036"/>
                    <a:pt x="35454" y="721350"/>
                    <a:pt x="0" y="733167"/>
                  </a:cubicBezTo>
                  <a:cubicBezTo>
                    <a:pt x="8256" y="708401"/>
                    <a:pt x="6971" y="705030"/>
                    <a:pt x="24713" y="683740"/>
                  </a:cubicBezTo>
                  <a:cubicBezTo>
                    <a:pt x="32171" y="674790"/>
                    <a:pt x="42275" y="668223"/>
                    <a:pt x="49427" y="659027"/>
                  </a:cubicBezTo>
                  <a:cubicBezTo>
                    <a:pt x="114635" y="575188"/>
                    <a:pt x="57414" y="634564"/>
                    <a:pt x="123567" y="584886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074055" y="3509319"/>
              <a:ext cx="947804" cy="823784"/>
            </a:xfrm>
            <a:custGeom>
              <a:avLst/>
              <a:gdLst>
                <a:gd name="connsiteX0" fmla="*/ 16929 w 947804"/>
                <a:gd name="connsiteY0" fmla="*/ 164757 h 823784"/>
                <a:gd name="connsiteX1" fmla="*/ 58118 w 947804"/>
                <a:gd name="connsiteY1" fmla="*/ 148281 h 823784"/>
                <a:gd name="connsiteX2" fmla="*/ 82831 w 947804"/>
                <a:gd name="connsiteY2" fmla="*/ 140043 h 823784"/>
                <a:gd name="connsiteX3" fmla="*/ 107545 w 947804"/>
                <a:gd name="connsiteY3" fmla="*/ 123567 h 823784"/>
                <a:gd name="connsiteX4" fmla="*/ 156972 w 947804"/>
                <a:gd name="connsiteY4" fmla="*/ 107092 h 823784"/>
                <a:gd name="connsiteX5" fmla="*/ 181686 w 947804"/>
                <a:gd name="connsiteY5" fmla="*/ 98854 h 823784"/>
                <a:gd name="connsiteX6" fmla="*/ 346442 w 947804"/>
                <a:gd name="connsiteY6" fmla="*/ 107092 h 823784"/>
                <a:gd name="connsiteX7" fmla="*/ 428821 w 947804"/>
                <a:gd name="connsiteY7" fmla="*/ 123567 h 823784"/>
                <a:gd name="connsiteX8" fmla="*/ 486486 w 947804"/>
                <a:gd name="connsiteY8" fmla="*/ 131805 h 823784"/>
                <a:gd name="connsiteX9" fmla="*/ 560626 w 947804"/>
                <a:gd name="connsiteY9" fmla="*/ 172995 h 823784"/>
                <a:gd name="connsiteX10" fmla="*/ 585340 w 947804"/>
                <a:gd name="connsiteY10" fmla="*/ 197708 h 823784"/>
                <a:gd name="connsiteX11" fmla="*/ 634767 w 947804"/>
                <a:gd name="connsiteY11" fmla="*/ 230659 h 823784"/>
                <a:gd name="connsiteX12" fmla="*/ 651242 w 947804"/>
                <a:gd name="connsiteY12" fmla="*/ 255373 h 823784"/>
                <a:gd name="connsiteX13" fmla="*/ 708907 w 947804"/>
                <a:gd name="connsiteY13" fmla="*/ 321276 h 823784"/>
                <a:gd name="connsiteX14" fmla="*/ 733621 w 947804"/>
                <a:gd name="connsiteY14" fmla="*/ 370703 h 823784"/>
                <a:gd name="connsiteX15" fmla="*/ 766572 w 947804"/>
                <a:gd name="connsiteY15" fmla="*/ 420130 h 823784"/>
                <a:gd name="connsiteX16" fmla="*/ 783048 w 947804"/>
                <a:gd name="connsiteY16" fmla="*/ 469557 h 823784"/>
                <a:gd name="connsiteX17" fmla="*/ 791286 w 947804"/>
                <a:gd name="connsiteY17" fmla="*/ 494270 h 823784"/>
                <a:gd name="connsiteX18" fmla="*/ 807761 w 947804"/>
                <a:gd name="connsiteY18" fmla="*/ 518984 h 823784"/>
                <a:gd name="connsiteX19" fmla="*/ 824237 w 947804"/>
                <a:gd name="connsiteY19" fmla="*/ 568411 h 823784"/>
                <a:gd name="connsiteX20" fmla="*/ 832475 w 947804"/>
                <a:gd name="connsiteY20" fmla="*/ 593124 h 823784"/>
                <a:gd name="connsiteX21" fmla="*/ 840713 w 947804"/>
                <a:gd name="connsiteY21" fmla="*/ 626076 h 823784"/>
                <a:gd name="connsiteX22" fmla="*/ 873664 w 947804"/>
                <a:gd name="connsiteY22" fmla="*/ 675503 h 823784"/>
                <a:gd name="connsiteX23" fmla="*/ 906615 w 947804"/>
                <a:gd name="connsiteY23" fmla="*/ 790832 h 823784"/>
                <a:gd name="connsiteX24" fmla="*/ 914853 w 947804"/>
                <a:gd name="connsiteY24" fmla="*/ 823784 h 823784"/>
                <a:gd name="connsiteX25" fmla="*/ 923091 w 947804"/>
                <a:gd name="connsiteY25" fmla="*/ 799070 h 823784"/>
                <a:gd name="connsiteX26" fmla="*/ 939567 w 947804"/>
                <a:gd name="connsiteY26" fmla="*/ 691978 h 823784"/>
                <a:gd name="connsiteX27" fmla="*/ 947804 w 947804"/>
                <a:gd name="connsiteY27" fmla="*/ 634313 h 823784"/>
                <a:gd name="connsiteX28" fmla="*/ 931329 w 947804"/>
                <a:gd name="connsiteY28" fmla="*/ 518984 h 823784"/>
                <a:gd name="connsiteX29" fmla="*/ 898377 w 947804"/>
                <a:gd name="connsiteY29" fmla="*/ 469557 h 823784"/>
                <a:gd name="connsiteX30" fmla="*/ 881902 w 947804"/>
                <a:gd name="connsiteY30" fmla="*/ 420130 h 823784"/>
                <a:gd name="connsiteX31" fmla="*/ 873664 w 947804"/>
                <a:gd name="connsiteY31" fmla="*/ 395416 h 823784"/>
                <a:gd name="connsiteX32" fmla="*/ 857188 w 947804"/>
                <a:gd name="connsiteY32" fmla="*/ 370703 h 823784"/>
                <a:gd name="connsiteX33" fmla="*/ 840713 w 947804"/>
                <a:gd name="connsiteY33" fmla="*/ 321276 h 823784"/>
                <a:gd name="connsiteX34" fmla="*/ 824237 w 947804"/>
                <a:gd name="connsiteY34" fmla="*/ 296562 h 823784"/>
                <a:gd name="connsiteX35" fmla="*/ 807761 w 947804"/>
                <a:gd name="connsiteY35" fmla="*/ 247135 h 823784"/>
                <a:gd name="connsiteX36" fmla="*/ 791286 w 947804"/>
                <a:gd name="connsiteY36" fmla="*/ 222422 h 823784"/>
                <a:gd name="connsiteX37" fmla="*/ 783048 w 947804"/>
                <a:gd name="connsiteY37" fmla="*/ 197708 h 823784"/>
                <a:gd name="connsiteX38" fmla="*/ 725383 w 947804"/>
                <a:gd name="connsiteY38" fmla="*/ 123567 h 823784"/>
                <a:gd name="connsiteX39" fmla="*/ 675956 w 947804"/>
                <a:gd name="connsiteY39" fmla="*/ 90616 h 823784"/>
                <a:gd name="connsiteX40" fmla="*/ 651242 w 947804"/>
                <a:gd name="connsiteY40" fmla="*/ 82378 h 823784"/>
                <a:gd name="connsiteX41" fmla="*/ 634767 w 947804"/>
                <a:gd name="connsiteY41" fmla="*/ 57665 h 823784"/>
                <a:gd name="connsiteX42" fmla="*/ 585340 w 947804"/>
                <a:gd name="connsiteY42" fmla="*/ 41189 h 823784"/>
                <a:gd name="connsiteX43" fmla="*/ 527675 w 947804"/>
                <a:gd name="connsiteY43" fmla="*/ 16476 h 823784"/>
                <a:gd name="connsiteX44" fmla="*/ 428821 w 947804"/>
                <a:gd name="connsiteY44" fmla="*/ 0 h 823784"/>
                <a:gd name="connsiteX45" fmla="*/ 288777 w 947804"/>
                <a:gd name="connsiteY45" fmla="*/ 8238 h 823784"/>
                <a:gd name="connsiteX46" fmla="*/ 239350 w 947804"/>
                <a:gd name="connsiteY46" fmla="*/ 16476 h 823784"/>
                <a:gd name="connsiteX47" fmla="*/ 140496 w 947804"/>
                <a:gd name="connsiteY47" fmla="*/ 24713 h 823784"/>
                <a:gd name="connsiteX48" fmla="*/ 115783 w 947804"/>
                <a:gd name="connsiteY48" fmla="*/ 32951 h 823784"/>
                <a:gd name="connsiteX49" fmla="*/ 107545 w 947804"/>
                <a:gd name="connsiteY49" fmla="*/ 57665 h 823784"/>
                <a:gd name="connsiteX50" fmla="*/ 74594 w 947804"/>
                <a:gd name="connsiteY50" fmla="*/ 107092 h 823784"/>
                <a:gd name="connsiteX51" fmla="*/ 74594 w 947804"/>
                <a:gd name="connsiteY51" fmla="*/ 107092 h 823784"/>
                <a:gd name="connsiteX52" fmla="*/ 453 w 947804"/>
                <a:gd name="connsiteY52" fmla="*/ 148281 h 823784"/>
                <a:gd name="connsiteX53" fmla="*/ 16929 w 947804"/>
                <a:gd name="connsiteY53" fmla="*/ 164757 h 8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947804" h="823784">
                  <a:moveTo>
                    <a:pt x="16929" y="164757"/>
                  </a:moveTo>
                  <a:cubicBezTo>
                    <a:pt x="26540" y="164757"/>
                    <a:pt x="44272" y="153473"/>
                    <a:pt x="58118" y="148281"/>
                  </a:cubicBezTo>
                  <a:cubicBezTo>
                    <a:pt x="66248" y="145232"/>
                    <a:pt x="75064" y="143926"/>
                    <a:pt x="82831" y="140043"/>
                  </a:cubicBezTo>
                  <a:cubicBezTo>
                    <a:pt x="91687" y="135615"/>
                    <a:pt x="98497" y="127588"/>
                    <a:pt x="107545" y="123567"/>
                  </a:cubicBezTo>
                  <a:cubicBezTo>
                    <a:pt x="123415" y="116514"/>
                    <a:pt x="140496" y="112584"/>
                    <a:pt x="156972" y="107092"/>
                  </a:cubicBezTo>
                  <a:lnTo>
                    <a:pt x="181686" y="98854"/>
                  </a:lnTo>
                  <a:cubicBezTo>
                    <a:pt x="236605" y="101600"/>
                    <a:pt x="291728" y="101621"/>
                    <a:pt x="346442" y="107092"/>
                  </a:cubicBezTo>
                  <a:cubicBezTo>
                    <a:pt x="374306" y="109878"/>
                    <a:pt x="401099" y="119607"/>
                    <a:pt x="428821" y="123567"/>
                  </a:cubicBezTo>
                  <a:lnTo>
                    <a:pt x="486486" y="131805"/>
                  </a:lnTo>
                  <a:cubicBezTo>
                    <a:pt x="517564" y="142165"/>
                    <a:pt x="532298" y="144668"/>
                    <a:pt x="560626" y="172995"/>
                  </a:cubicBezTo>
                  <a:cubicBezTo>
                    <a:pt x="568864" y="181233"/>
                    <a:pt x="576144" y="190556"/>
                    <a:pt x="585340" y="197708"/>
                  </a:cubicBezTo>
                  <a:cubicBezTo>
                    <a:pt x="600970" y="209865"/>
                    <a:pt x="634767" y="230659"/>
                    <a:pt x="634767" y="230659"/>
                  </a:cubicBezTo>
                  <a:cubicBezTo>
                    <a:pt x="640259" y="238897"/>
                    <a:pt x="644241" y="248372"/>
                    <a:pt x="651242" y="255373"/>
                  </a:cubicBezTo>
                  <a:cubicBezTo>
                    <a:pt x="684881" y="289013"/>
                    <a:pt x="685564" y="251250"/>
                    <a:pt x="708907" y="321276"/>
                  </a:cubicBezTo>
                  <a:cubicBezTo>
                    <a:pt x="729613" y="383392"/>
                    <a:pt x="701682" y="306826"/>
                    <a:pt x="733621" y="370703"/>
                  </a:cubicBezTo>
                  <a:cubicBezTo>
                    <a:pt x="757465" y="418391"/>
                    <a:pt x="719724" y="373280"/>
                    <a:pt x="766572" y="420130"/>
                  </a:cubicBezTo>
                  <a:lnTo>
                    <a:pt x="783048" y="469557"/>
                  </a:lnTo>
                  <a:cubicBezTo>
                    <a:pt x="785794" y="477795"/>
                    <a:pt x="786470" y="487045"/>
                    <a:pt x="791286" y="494270"/>
                  </a:cubicBezTo>
                  <a:cubicBezTo>
                    <a:pt x="796778" y="502508"/>
                    <a:pt x="803740" y="509937"/>
                    <a:pt x="807761" y="518984"/>
                  </a:cubicBezTo>
                  <a:cubicBezTo>
                    <a:pt x="814814" y="534854"/>
                    <a:pt x="818745" y="551935"/>
                    <a:pt x="824237" y="568411"/>
                  </a:cubicBezTo>
                  <a:cubicBezTo>
                    <a:pt x="826983" y="576649"/>
                    <a:pt x="830369" y="584700"/>
                    <a:pt x="832475" y="593124"/>
                  </a:cubicBezTo>
                  <a:cubicBezTo>
                    <a:pt x="835221" y="604108"/>
                    <a:pt x="835650" y="615949"/>
                    <a:pt x="840713" y="626076"/>
                  </a:cubicBezTo>
                  <a:cubicBezTo>
                    <a:pt x="849568" y="643787"/>
                    <a:pt x="867402" y="656718"/>
                    <a:pt x="873664" y="675503"/>
                  </a:cubicBezTo>
                  <a:cubicBezTo>
                    <a:pt x="897301" y="746413"/>
                    <a:pt x="885927" y="708079"/>
                    <a:pt x="906615" y="790832"/>
                  </a:cubicBezTo>
                  <a:lnTo>
                    <a:pt x="914853" y="823784"/>
                  </a:lnTo>
                  <a:cubicBezTo>
                    <a:pt x="917599" y="815546"/>
                    <a:pt x="920985" y="807494"/>
                    <a:pt x="923091" y="799070"/>
                  </a:cubicBezTo>
                  <a:cubicBezTo>
                    <a:pt x="932978" y="759525"/>
                    <a:pt x="933851" y="734851"/>
                    <a:pt x="939567" y="691978"/>
                  </a:cubicBezTo>
                  <a:cubicBezTo>
                    <a:pt x="942133" y="672732"/>
                    <a:pt x="945058" y="653535"/>
                    <a:pt x="947804" y="634313"/>
                  </a:cubicBezTo>
                  <a:cubicBezTo>
                    <a:pt x="946902" y="624395"/>
                    <a:pt x="946833" y="546891"/>
                    <a:pt x="931329" y="518984"/>
                  </a:cubicBezTo>
                  <a:cubicBezTo>
                    <a:pt x="921712" y="501675"/>
                    <a:pt x="898377" y="469557"/>
                    <a:pt x="898377" y="469557"/>
                  </a:cubicBezTo>
                  <a:lnTo>
                    <a:pt x="881902" y="420130"/>
                  </a:lnTo>
                  <a:cubicBezTo>
                    <a:pt x="879156" y="411892"/>
                    <a:pt x="878481" y="402641"/>
                    <a:pt x="873664" y="395416"/>
                  </a:cubicBezTo>
                  <a:lnTo>
                    <a:pt x="857188" y="370703"/>
                  </a:lnTo>
                  <a:cubicBezTo>
                    <a:pt x="851696" y="354227"/>
                    <a:pt x="850346" y="335726"/>
                    <a:pt x="840713" y="321276"/>
                  </a:cubicBezTo>
                  <a:cubicBezTo>
                    <a:pt x="835221" y="313038"/>
                    <a:pt x="828258" y="305609"/>
                    <a:pt x="824237" y="296562"/>
                  </a:cubicBezTo>
                  <a:cubicBezTo>
                    <a:pt x="817184" y="280692"/>
                    <a:pt x="817394" y="261585"/>
                    <a:pt x="807761" y="247135"/>
                  </a:cubicBezTo>
                  <a:cubicBezTo>
                    <a:pt x="802269" y="238897"/>
                    <a:pt x="795714" y="231277"/>
                    <a:pt x="791286" y="222422"/>
                  </a:cubicBezTo>
                  <a:cubicBezTo>
                    <a:pt x="787403" y="214655"/>
                    <a:pt x="787265" y="205299"/>
                    <a:pt x="783048" y="197708"/>
                  </a:cubicBezTo>
                  <a:cubicBezTo>
                    <a:pt x="769509" y="173338"/>
                    <a:pt x="748874" y="141838"/>
                    <a:pt x="725383" y="123567"/>
                  </a:cubicBezTo>
                  <a:cubicBezTo>
                    <a:pt x="709753" y="111410"/>
                    <a:pt x="694741" y="96878"/>
                    <a:pt x="675956" y="90616"/>
                  </a:cubicBezTo>
                  <a:lnTo>
                    <a:pt x="651242" y="82378"/>
                  </a:lnTo>
                  <a:cubicBezTo>
                    <a:pt x="645750" y="74140"/>
                    <a:pt x="643162" y="62912"/>
                    <a:pt x="634767" y="57665"/>
                  </a:cubicBezTo>
                  <a:cubicBezTo>
                    <a:pt x="620040" y="48461"/>
                    <a:pt x="599790" y="50822"/>
                    <a:pt x="585340" y="41189"/>
                  </a:cubicBezTo>
                  <a:cubicBezTo>
                    <a:pt x="556059" y="21668"/>
                    <a:pt x="564682" y="23415"/>
                    <a:pt x="527675" y="16476"/>
                  </a:cubicBezTo>
                  <a:cubicBezTo>
                    <a:pt x="494841" y="10320"/>
                    <a:pt x="428821" y="0"/>
                    <a:pt x="428821" y="0"/>
                  </a:cubicBezTo>
                  <a:cubicBezTo>
                    <a:pt x="382140" y="2746"/>
                    <a:pt x="335363" y="4187"/>
                    <a:pt x="288777" y="8238"/>
                  </a:cubicBezTo>
                  <a:cubicBezTo>
                    <a:pt x="272137" y="9685"/>
                    <a:pt x="255951" y="14632"/>
                    <a:pt x="239350" y="16476"/>
                  </a:cubicBezTo>
                  <a:cubicBezTo>
                    <a:pt x="206487" y="20127"/>
                    <a:pt x="173447" y="21967"/>
                    <a:pt x="140496" y="24713"/>
                  </a:cubicBezTo>
                  <a:cubicBezTo>
                    <a:pt x="132258" y="27459"/>
                    <a:pt x="121923" y="26811"/>
                    <a:pt x="115783" y="32951"/>
                  </a:cubicBezTo>
                  <a:cubicBezTo>
                    <a:pt x="109643" y="39091"/>
                    <a:pt x="111762" y="50074"/>
                    <a:pt x="107545" y="57665"/>
                  </a:cubicBezTo>
                  <a:cubicBezTo>
                    <a:pt x="97929" y="74974"/>
                    <a:pt x="85578" y="90616"/>
                    <a:pt x="74594" y="107092"/>
                  </a:cubicBezTo>
                  <a:lnTo>
                    <a:pt x="74594" y="107092"/>
                  </a:lnTo>
                  <a:cubicBezTo>
                    <a:pt x="37780" y="131634"/>
                    <a:pt x="35252" y="139581"/>
                    <a:pt x="453" y="148281"/>
                  </a:cubicBezTo>
                  <a:cubicBezTo>
                    <a:pt x="-2211" y="148947"/>
                    <a:pt x="7318" y="164757"/>
                    <a:pt x="16929" y="164757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629665" y="3755924"/>
              <a:ext cx="591324" cy="362995"/>
            </a:xfrm>
            <a:custGeom>
              <a:avLst/>
              <a:gdLst>
                <a:gd name="connsiteX0" fmla="*/ 181232 w 591324"/>
                <a:gd name="connsiteY0" fmla="*/ 530 h 362995"/>
                <a:gd name="connsiteX1" fmla="*/ 140043 w 591324"/>
                <a:gd name="connsiteY1" fmla="*/ 25244 h 362995"/>
                <a:gd name="connsiteX2" fmla="*/ 115330 w 591324"/>
                <a:gd name="connsiteY2" fmla="*/ 33481 h 362995"/>
                <a:gd name="connsiteX3" fmla="*/ 65903 w 591324"/>
                <a:gd name="connsiteY3" fmla="*/ 66433 h 362995"/>
                <a:gd name="connsiteX4" fmla="*/ 16476 w 591324"/>
                <a:gd name="connsiteY4" fmla="*/ 165287 h 362995"/>
                <a:gd name="connsiteX5" fmla="*/ 8238 w 591324"/>
                <a:gd name="connsiteY5" fmla="*/ 190000 h 362995"/>
                <a:gd name="connsiteX6" fmla="*/ 0 w 591324"/>
                <a:gd name="connsiteY6" fmla="*/ 214714 h 362995"/>
                <a:gd name="connsiteX7" fmla="*/ 8238 w 591324"/>
                <a:gd name="connsiteY7" fmla="*/ 288854 h 362995"/>
                <a:gd name="connsiteX8" fmla="*/ 24713 w 591324"/>
                <a:gd name="connsiteY8" fmla="*/ 338281 h 362995"/>
                <a:gd name="connsiteX9" fmla="*/ 32951 w 591324"/>
                <a:gd name="connsiteY9" fmla="*/ 362995 h 362995"/>
                <a:gd name="connsiteX10" fmla="*/ 57665 w 591324"/>
                <a:gd name="connsiteY10" fmla="*/ 346519 h 362995"/>
                <a:gd name="connsiteX11" fmla="*/ 74140 w 591324"/>
                <a:gd name="connsiteY11" fmla="*/ 321806 h 362995"/>
                <a:gd name="connsiteX12" fmla="*/ 123567 w 591324"/>
                <a:gd name="connsiteY12" fmla="*/ 288854 h 362995"/>
                <a:gd name="connsiteX13" fmla="*/ 172994 w 591324"/>
                <a:gd name="connsiteY13" fmla="*/ 255903 h 362995"/>
                <a:gd name="connsiteX14" fmla="*/ 197708 w 591324"/>
                <a:gd name="connsiteY14" fmla="*/ 239427 h 362995"/>
                <a:gd name="connsiteX15" fmla="*/ 222421 w 591324"/>
                <a:gd name="connsiteY15" fmla="*/ 231190 h 362995"/>
                <a:gd name="connsiteX16" fmla="*/ 247135 w 591324"/>
                <a:gd name="connsiteY16" fmla="*/ 214714 h 362995"/>
                <a:gd name="connsiteX17" fmla="*/ 304800 w 591324"/>
                <a:gd name="connsiteY17" fmla="*/ 198238 h 362995"/>
                <a:gd name="connsiteX18" fmla="*/ 411892 w 591324"/>
                <a:gd name="connsiteY18" fmla="*/ 181762 h 362995"/>
                <a:gd name="connsiteX19" fmla="*/ 543697 w 591324"/>
                <a:gd name="connsiteY19" fmla="*/ 190000 h 362995"/>
                <a:gd name="connsiteX20" fmla="*/ 551935 w 591324"/>
                <a:gd name="connsiteY20" fmla="*/ 132335 h 362995"/>
                <a:gd name="connsiteX21" fmla="*/ 527221 w 591324"/>
                <a:gd name="connsiteY21" fmla="*/ 124098 h 362995"/>
                <a:gd name="connsiteX22" fmla="*/ 477794 w 591324"/>
                <a:gd name="connsiteY22" fmla="*/ 91146 h 362995"/>
                <a:gd name="connsiteX23" fmla="*/ 453081 w 591324"/>
                <a:gd name="connsiteY23" fmla="*/ 74671 h 362995"/>
                <a:gd name="connsiteX24" fmla="*/ 428367 w 591324"/>
                <a:gd name="connsiteY24" fmla="*/ 66433 h 362995"/>
                <a:gd name="connsiteX25" fmla="*/ 403654 w 591324"/>
                <a:gd name="connsiteY25" fmla="*/ 49957 h 362995"/>
                <a:gd name="connsiteX26" fmla="*/ 354227 w 591324"/>
                <a:gd name="connsiteY26" fmla="*/ 33481 h 362995"/>
                <a:gd name="connsiteX27" fmla="*/ 304800 w 591324"/>
                <a:gd name="connsiteY27" fmla="*/ 8768 h 362995"/>
                <a:gd name="connsiteX28" fmla="*/ 181232 w 591324"/>
                <a:gd name="connsiteY28" fmla="*/ 530 h 36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1324" h="362995">
                  <a:moveTo>
                    <a:pt x="181232" y="530"/>
                  </a:moveTo>
                  <a:cubicBezTo>
                    <a:pt x="153772" y="3276"/>
                    <a:pt x="154364" y="18083"/>
                    <a:pt x="140043" y="25244"/>
                  </a:cubicBezTo>
                  <a:cubicBezTo>
                    <a:pt x="132277" y="29127"/>
                    <a:pt x="122920" y="29264"/>
                    <a:pt x="115330" y="33481"/>
                  </a:cubicBezTo>
                  <a:cubicBezTo>
                    <a:pt x="98020" y="43097"/>
                    <a:pt x="65903" y="66433"/>
                    <a:pt x="65903" y="66433"/>
                  </a:cubicBezTo>
                  <a:cubicBezTo>
                    <a:pt x="23316" y="130312"/>
                    <a:pt x="39214" y="97073"/>
                    <a:pt x="16476" y="165287"/>
                  </a:cubicBezTo>
                  <a:lnTo>
                    <a:pt x="8238" y="190000"/>
                  </a:lnTo>
                  <a:lnTo>
                    <a:pt x="0" y="214714"/>
                  </a:lnTo>
                  <a:cubicBezTo>
                    <a:pt x="2746" y="239427"/>
                    <a:pt x="3362" y="264471"/>
                    <a:pt x="8238" y="288854"/>
                  </a:cubicBezTo>
                  <a:cubicBezTo>
                    <a:pt x="11644" y="305884"/>
                    <a:pt x="19221" y="321805"/>
                    <a:pt x="24713" y="338281"/>
                  </a:cubicBezTo>
                  <a:lnTo>
                    <a:pt x="32951" y="362995"/>
                  </a:lnTo>
                  <a:cubicBezTo>
                    <a:pt x="41189" y="357503"/>
                    <a:pt x="50664" y="353520"/>
                    <a:pt x="57665" y="346519"/>
                  </a:cubicBezTo>
                  <a:cubicBezTo>
                    <a:pt x="64666" y="339518"/>
                    <a:pt x="66689" y="328325"/>
                    <a:pt x="74140" y="321806"/>
                  </a:cubicBezTo>
                  <a:cubicBezTo>
                    <a:pt x="89042" y="308767"/>
                    <a:pt x="107091" y="299838"/>
                    <a:pt x="123567" y="288854"/>
                  </a:cubicBezTo>
                  <a:lnTo>
                    <a:pt x="172994" y="255903"/>
                  </a:lnTo>
                  <a:cubicBezTo>
                    <a:pt x="181232" y="250411"/>
                    <a:pt x="188315" y="242558"/>
                    <a:pt x="197708" y="239427"/>
                  </a:cubicBezTo>
                  <a:lnTo>
                    <a:pt x="222421" y="231190"/>
                  </a:lnTo>
                  <a:cubicBezTo>
                    <a:pt x="230659" y="225698"/>
                    <a:pt x="238279" y="219142"/>
                    <a:pt x="247135" y="214714"/>
                  </a:cubicBezTo>
                  <a:cubicBezTo>
                    <a:pt x="260302" y="208130"/>
                    <a:pt x="292483" y="201757"/>
                    <a:pt x="304800" y="198238"/>
                  </a:cubicBezTo>
                  <a:cubicBezTo>
                    <a:pt x="368743" y="179968"/>
                    <a:pt x="279398" y="195012"/>
                    <a:pt x="411892" y="181762"/>
                  </a:cubicBezTo>
                  <a:cubicBezTo>
                    <a:pt x="455827" y="184508"/>
                    <a:pt x="499676" y="190000"/>
                    <a:pt x="543697" y="190000"/>
                  </a:cubicBezTo>
                  <a:cubicBezTo>
                    <a:pt x="549183" y="190000"/>
                    <a:pt x="642563" y="162541"/>
                    <a:pt x="551935" y="132335"/>
                  </a:cubicBezTo>
                  <a:lnTo>
                    <a:pt x="527221" y="124098"/>
                  </a:lnTo>
                  <a:lnTo>
                    <a:pt x="477794" y="91146"/>
                  </a:lnTo>
                  <a:cubicBezTo>
                    <a:pt x="469556" y="85654"/>
                    <a:pt x="462473" y="77802"/>
                    <a:pt x="453081" y="74671"/>
                  </a:cubicBezTo>
                  <a:lnTo>
                    <a:pt x="428367" y="66433"/>
                  </a:lnTo>
                  <a:cubicBezTo>
                    <a:pt x="420129" y="60941"/>
                    <a:pt x="412701" y="53978"/>
                    <a:pt x="403654" y="49957"/>
                  </a:cubicBezTo>
                  <a:cubicBezTo>
                    <a:pt x="387784" y="42903"/>
                    <a:pt x="368677" y="43114"/>
                    <a:pt x="354227" y="33481"/>
                  </a:cubicBezTo>
                  <a:cubicBezTo>
                    <a:pt x="339966" y="23974"/>
                    <a:pt x="323401" y="9801"/>
                    <a:pt x="304800" y="8768"/>
                  </a:cubicBezTo>
                  <a:cubicBezTo>
                    <a:pt x="263674" y="6483"/>
                    <a:pt x="208692" y="-2216"/>
                    <a:pt x="181232" y="530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447754" y="4341213"/>
              <a:ext cx="305550" cy="552063"/>
            </a:xfrm>
            <a:custGeom>
              <a:avLst/>
              <a:gdLst>
                <a:gd name="connsiteX0" fmla="*/ 678 w 305550"/>
                <a:gd name="connsiteY0" fmla="*/ 8365 h 552063"/>
                <a:gd name="connsiteX1" fmla="*/ 17154 w 305550"/>
                <a:gd name="connsiteY1" fmla="*/ 140171 h 552063"/>
                <a:gd name="connsiteX2" fmla="*/ 25392 w 305550"/>
                <a:gd name="connsiteY2" fmla="*/ 181360 h 552063"/>
                <a:gd name="connsiteX3" fmla="*/ 41868 w 305550"/>
                <a:gd name="connsiteY3" fmla="*/ 230787 h 552063"/>
                <a:gd name="connsiteX4" fmla="*/ 58343 w 305550"/>
                <a:gd name="connsiteY4" fmla="*/ 304928 h 552063"/>
                <a:gd name="connsiteX5" fmla="*/ 74819 w 305550"/>
                <a:gd name="connsiteY5" fmla="*/ 329641 h 552063"/>
                <a:gd name="connsiteX6" fmla="*/ 83057 w 305550"/>
                <a:gd name="connsiteY6" fmla="*/ 354355 h 552063"/>
                <a:gd name="connsiteX7" fmla="*/ 116008 w 305550"/>
                <a:gd name="connsiteY7" fmla="*/ 403782 h 552063"/>
                <a:gd name="connsiteX8" fmla="*/ 140722 w 305550"/>
                <a:gd name="connsiteY8" fmla="*/ 453209 h 552063"/>
                <a:gd name="connsiteX9" fmla="*/ 165435 w 305550"/>
                <a:gd name="connsiteY9" fmla="*/ 469684 h 552063"/>
                <a:gd name="connsiteX10" fmla="*/ 190149 w 305550"/>
                <a:gd name="connsiteY10" fmla="*/ 494398 h 552063"/>
                <a:gd name="connsiteX11" fmla="*/ 239576 w 305550"/>
                <a:gd name="connsiteY11" fmla="*/ 527349 h 552063"/>
                <a:gd name="connsiteX12" fmla="*/ 264289 w 305550"/>
                <a:gd name="connsiteY12" fmla="*/ 543825 h 552063"/>
                <a:gd name="connsiteX13" fmla="*/ 289003 w 305550"/>
                <a:gd name="connsiteY13" fmla="*/ 552063 h 552063"/>
                <a:gd name="connsiteX14" fmla="*/ 305478 w 305550"/>
                <a:gd name="connsiteY14" fmla="*/ 527349 h 552063"/>
                <a:gd name="connsiteX15" fmla="*/ 289003 w 305550"/>
                <a:gd name="connsiteY15" fmla="*/ 444971 h 552063"/>
                <a:gd name="connsiteX16" fmla="*/ 256051 w 305550"/>
                <a:gd name="connsiteY16" fmla="*/ 395544 h 552063"/>
                <a:gd name="connsiteX17" fmla="*/ 239576 w 305550"/>
                <a:gd name="connsiteY17" fmla="*/ 370830 h 552063"/>
                <a:gd name="connsiteX18" fmla="*/ 223100 w 305550"/>
                <a:gd name="connsiteY18" fmla="*/ 346117 h 552063"/>
                <a:gd name="connsiteX19" fmla="*/ 181911 w 305550"/>
                <a:gd name="connsiteY19" fmla="*/ 271976 h 552063"/>
                <a:gd name="connsiteX20" fmla="*/ 165435 w 305550"/>
                <a:gd name="connsiteY20" fmla="*/ 247263 h 552063"/>
                <a:gd name="connsiteX21" fmla="*/ 148960 w 305550"/>
                <a:gd name="connsiteY21" fmla="*/ 222549 h 552063"/>
                <a:gd name="connsiteX22" fmla="*/ 124246 w 305550"/>
                <a:gd name="connsiteY22" fmla="*/ 197836 h 552063"/>
                <a:gd name="connsiteX23" fmla="*/ 91295 w 305550"/>
                <a:gd name="connsiteY23" fmla="*/ 148409 h 552063"/>
                <a:gd name="connsiteX24" fmla="*/ 74819 w 305550"/>
                <a:gd name="connsiteY24" fmla="*/ 98982 h 552063"/>
                <a:gd name="connsiteX25" fmla="*/ 50105 w 305550"/>
                <a:gd name="connsiteY25" fmla="*/ 74268 h 552063"/>
                <a:gd name="connsiteX26" fmla="*/ 41868 w 305550"/>
                <a:gd name="connsiteY26" fmla="*/ 49555 h 552063"/>
                <a:gd name="connsiteX27" fmla="*/ 25392 w 305550"/>
                <a:gd name="connsiteY27" fmla="*/ 24841 h 552063"/>
                <a:gd name="connsiteX28" fmla="*/ 678 w 305550"/>
                <a:gd name="connsiteY28" fmla="*/ 8365 h 55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5550" h="552063">
                  <a:moveTo>
                    <a:pt x="678" y="8365"/>
                  </a:moveTo>
                  <a:cubicBezTo>
                    <a:pt x="-695" y="27587"/>
                    <a:pt x="-1858" y="-11920"/>
                    <a:pt x="17154" y="140171"/>
                  </a:cubicBezTo>
                  <a:cubicBezTo>
                    <a:pt x="18891" y="154064"/>
                    <a:pt x="21708" y="167852"/>
                    <a:pt x="25392" y="181360"/>
                  </a:cubicBezTo>
                  <a:cubicBezTo>
                    <a:pt x="29962" y="198115"/>
                    <a:pt x="41868" y="230787"/>
                    <a:pt x="41868" y="230787"/>
                  </a:cubicBezTo>
                  <a:cubicBezTo>
                    <a:pt x="45032" y="249772"/>
                    <a:pt x="48203" y="284648"/>
                    <a:pt x="58343" y="304928"/>
                  </a:cubicBezTo>
                  <a:cubicBezTo>
                    <a:pt x="62771" y="313783"/>
                    <a:pt x="69327" y="321403"/>
                    <a:pt x="74819" y="329641"/>
                  </a:cubicBezTo>
                  <a:cubicBezTo>
                    <a:pt x="77565" y="337879"/>
                    <a:pt x="78840" y="346764"/>
                    <a:pt x="83057" y="354355"/>
                  </a:cubicBezTo>
                  <a:cubicBezTo>
                    <a:pt x="92673" y="371664"/>
                    <a:pt x="109746" y="384997"/>
                    <a:pt x="116008" y="403782"/>
                  </a:cubicBezTo>
                  <a:cubicBezTo>
                    <a:pt x="122708" y="423882"/>
                    <a:pt x="124753" y="437240"/>
                    <a:pt x="140722" y="453209"/>
                  </a:cubicBezTo>
                  <a:cubicBezTo>
                    <a:pt x="147723" y="460210"/>
                    <a:pt x="157829" y="463346"/>
                    <a:pt x="165435" y="469684"/>
                  </a:cubicBezTo>
                  <a:cubicBezTo>
                    <a:pt x="174385" y="477142"/>
                    <a:pt x="180953" y="487245"/>
                    <a:pt x="190149" y="494398"/>
                  </a:cubicBezTo>
                  <a:cubicBezTo>
                    <a:pt x="205779" y="506555"/>
                    <a:pt x="223100" y="516365"/>
                    <a:pt x="239576" y="527349"/>
                  </a:cubicBezTo>
                  <a:cubicBezTo>
                    <a:pt x="247814" y="532841"/>
                    <a:pt x="254896" y="540694"/>
                    <a:pt x="264289" y="543825"/>
                  </a:cubicBezTo>
                  <a:lnTo>
                    <a:pt x="289003" y="552063"/>
                  </a:lnTo>
                  <a:cubicBezTo>
                    <a:pt x="294495" y="543825"/>
                    <a:pt x="304493" y="537201"/>
                    <a:pt x="305478" y="527349"/>
                  </a:cubicBezTo>
                  <a:cubicBezTo>
                    <a:pt x="306380" y="518328"/>
                    <a:pt x="298745" y="462506"/>
                    <a:pt x="289003" y="444971"/>
                  </a:cubicBezTo>
                  <a:cubicBezTo>
                    <a:pt x="279386" y="427662"/>
                    <a:pt x="267035" y="412020"/>
                    <a:pt x="256051" y="395544"/>
                  </a:cubicBezTo>
                  <a:lnTo>
                    <a:pt x="239576" y="370830"/>
                  </a:lnTo>
                  <a:lnTo>
                    <a:pt x="223100" y="346117"/>
                  </a:lnTo>
                  <a:cubicBezTo>
                    <a:pt x="208601" y="302619"/>
                    <a:pt x="219678" y="328626"/>
                    <a:pt x="181911" y="271976"/>
                  </a:cubicBezTo>
                  <a:lnTo>
                    <a:pt x="165435" y="247263"/>
                  </a:lnTo>
                  <a:cubicBezTo>
                    <a:pt x="159943" y="239025"/>
                    <a:pt x="155961" y="229550"/>
                    <a:pt x="148960" y="222549"/>
                  </a:cubicBezTo>
                  <a:cubicBezTo>
                    <a:pt x="140722" y="214311"/>
                    <a:pt x="131398" y="207032"/>
                    <a:pt x="124246" y="197836"/>
                  </a:cubicBezTo>
                  <a:cubicBezTo>
                    <a:pt x="112089" y="182206"/>
                    <a:pt x="97557" y="167194"/>
                    <a:pt x="91295" y="148409"/>
                  </a:cubicBezTo>
                  <a:cubicBezTo>
                    <a:pt x="85803" y="131933"/>
                    <a:pt x="87099" y="111262"/>
                    <a:pt x="74819" y="98982"/>
                  </a:cubicBezTo>
                  <a:lnTo>
                    <a:pt x="50105" y="74268"/>
                  </a:lnTo>
                  <a:cubicBezTo>
                    <a:pt x="47359" y="66030"/>
                    <a:pt x="45751" y="57322"/>
                    <a:pt x="41868" y="49555"/>
                  </a:cubicBezTo>
                  <a:cubicBezTo>
                    <a:pt x="37440" y="40699"/>
                    <a:pt x="29820" y="33697"/>
                    <a:pt x="25392" y="24841"/>
                  </a:cubicBezTo>
                  <a:cubicBezTo>
                    <a:pt x="16286" y="6629"/>
                    <a:pt x="2051" y="-10857"/>
                    <a:pt x="678" y="8365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07297" y="4835515"/>
              <a:ext cx="609762" cy="197804"/>
            </a:xfrm>
            <a:custGeom>
              <a:avLst/>
              <a:gdLst>
                <a:gd name="connsiteX0" fmla="*/ 162 w 609762"/>
                <a:gd name="connsiteY0" fmla="*/ 164853 h 197804"/>
                <a:gd name="connsiteX1" fmla="*/ 41352 w 609762"/>
                <a:gd name="connsiteY1" fmla="*/ 181328 h 197804"/>
                <a:gd name="connsiteX2" fmla="*/ 140206 w 609762"/>
                <a:gd name="connsiteY2" fmla="*/ 197804 h 197804"/>
                <a:gd name="connsiteX3" fmla="*/ 296725 w 609762"/>
                <a:gd name="connsiteY3" fmla="*/ 189566 h 197804"/>
                <a:gd name="connsiteX4" fmla="*/ 346152 w 609762"/>
                <a:gd name="connsiteY4" fmla="*/ 173090 h 197804"/>
                <a:gd name="connsiteX5" fmla="*/ 436768 w 609762"/>
                <a:gd name="connsiteY5" fmla="*/ 148377 h 197804"/>
                <a:gd name="connsiteX6" fmla="*/ 461481 w 609762"/>
                <a:gd name="connsiteY6" fmla="*/ 140139 h 197804"/>
                <a:gd name="connsiteX7" fmla="*/ 510908 w 609762"/>
                <a:gd name="connsiteY7" fmla="*/ 107188 h 197804"/>
                <a:gd name="connsiteX8" fmla="*/ 560335 w 609762"/>
                <a:gd name="connsiteY8" fmla="*/ 74236 h 197804"/>
                <a:gd name="connsiteX9" fmla="*/ 568573 w 609762"/>
                <a:gd name="connsiteY9" fmla="*/ 49523 h 197804"/>
                <a:gd name="connsiteX10" fmla="*/ 593287 w 609762"/>
                <a:gd name="connsiteY10" fmla="*/ 33047 h 197804"/>
                <a:gd name="connsiteX11" fmla="*/ 609762 w 609762"/>
                <a:gd name="connsiteY11" fmla="*/ 8334 h 197804"/>
                <a:gd name="connsiteX12" fmla="*/ 585049 w 609762"/>
                <a:gd name="connsiteY12" fmla="*/ 96 h 197804"/>
                <a:gd name="connsiteX13" fmla="*/ 535622 w 609762"/>
                <a:gd name="connsiteY13" fmla="*/ 16571 h 197804"/>
                <a:gd name="connsiteX14" fmla="*/ 510908 w 609762"/>
                <a:gd name="connsiteY14" fmla="*/ 33047 h 197804"/>
                <a:gd name="connsiteX15" fmla="*/ 461481 w 609762"/>
                <a:gd name="connsiteY15" fmla="*/ 49523 h 197804"/>
                <a:gd name="connsiteX16" fmla="*/ 436768 w 609762"/>
                <a:gd name="connsiteY16" fmla="*/ 65999 h 197804"/>
                <a:gd name="connsiteX17" fmla="*/ 403817 w 609762"/>
                <a:gd name="connsiteY17" fmla="*/ 74236 h 197804"/>
                <a:gd name="connsiteX18" fmla="*/ 313200 w 609762"/>
                <a:gd name="connsiteY18" fmla="*/ 90712 h 197804"/>
                <a:gd name="connsiteX19" fmla="*/ 263773 w 609762"/>
                <a:gd name="connsiteY19" fmla="*/ 107188 h 197804"/>
                <a:gd name="connsiteX20" fmla="*/ 181395 w 609762"/>
                <a:gd name="connsiteY20" fmla="*/ 123663 h 197804"/>
                <a:gd name="connsiteX21" fmla="*/ 123730 w 609762"/>
                <a:gd name="connsiteY21" fmla="*/ 140139 h 197804"/>
                <a:gd name="connsiteX22" fmla="*/ 33114 w 609762"/>
                <a:gd name="connsiteY22" fmla="*/ 148377 h 197804"/>
                <a:gd name="connsiteX23" fmla="*/ 162 w 609762"/>
                <a:gd name="connsiteY23" fmla="*/ 164853 h 19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762" h="197804">
                  <a:moveTo>
                    <a:pt x="162" y="164853"/>
                  </a:moveTo>
                  <a:cubicBezTo>
                    <a:pt x="1535" y="170345"/>
                    <a:pt x="27188" y="177079"/>
                    <a:pt x="41352" y="181328"/>
                  </a:cubicBezTo>
                  <a:cubicBezTo>
                    <a:pt x="63256" y="187899"/>
                    <a:pt x="121828" y="195178"/>
                    <a:pt x="140206" y="197804"/>
                  </a:cubicBezTo>
                  <a:cubicBezTo>
                    <a:pt x="192379" y="195058"/>
                    <a:pt x="244852" y="195791"/>
                    <a:pt x="296725" y="189566"/>
                  </a:cubicBezTo>
                  <a:cubicBezTo>
                    <a:pt x="313968" y="187497"/>
                    <a:pt x="329122" y="176496"/>
                    <a:pt x="346152" y="173090"/>
                  </a:cubicBezTo>
                  <a:cubicBezTo>
                    <a:pt x="404370" y="161448"/>
                    <a:pt x="374059" y="169281"/>
                    <a:pt x="436768" y="148377"/>
                  </a:cubicBezTo>
                  <a:lnTo>
                    <a:pt x="461481" y="140139"/>
                  </a:lnTo>
                  <a:cubicBezTo>
                    <a:pt x="516331" y="85292"/>
                    <a:pt x="457258" y="136994"/>
                    <a:pt x="510908" y="107188"/>
                  </a:cubicBezTo>
                  <a:cubicBezTo>
                    <a:pt x="528217" y="97571"/>
                    <a:pt x="560335" y="74236"/>
                    <a:pt x="560335" y="74236"/>
                  </a:cubicBezTo>
                  <a:cubicBezTo>
                    <a:pt x="563081" y="65998"/>
                    <a:pt x="563149" y="56303"/>
                    <a:pt x="568573" y="49523"/>
                  </a:cubicBezTo>
                  <a:cubicBezTo>
                    <a:pt x="574758" y="41792"/>
                    <a:pt x="586286" y="40048"/>
                    <a:pt x="593287" y="33047"/>
                  </a:cubicBezTo>
                  <a:cubicBezTo>
                    <a:pt x="600288" y="26046"/>
                    <a:pt x="604270" y="16572"/>
                    <a:pt x="609762" y="8334"/>
                  </a:cubicBezTo>
                  <a:cubicBezTo>
                    <a:pt x="601524" y="5588"/>
                    <a:pt x="593679" y="-863"/>
                    <a:pt x="585049" y="96"/>
                  </a:cubicBezTo>
                  <a:cubicBezTo>
                    <a:pt x="567788" y="2014"/>
                    <a:pt x="535622" y="16571"/>
                    <a:pt x="535622" y="16571"/>
                  </a:cubicBezTo>
                  <a:cubicBezTo>
                    <a:pt x="527384" y="22063"/>
                    <a:pt x="519955" y="29026"/>
                    <a:pt x="510908" y="33047"/>
                  </a:cubicBezTo>
                  <a:cubicBezTo>
                    <a:pt x="495038" y="40100"/>
                    <a:pt x="461481" y="49523"/>
                    <a:pt x="461481" y="49523"/>
                  </a:cubicBezTo>
                  <a:cubicBezTo>
                    <a:pt x="453243" y="55015"/>
                    <a:pt x="445868" y="62099"/>
                    <a:pt x="436768" y="65999"/>
                  </a:cubicBezTo>
                  <a:cubicBezTo>
                    <a:pt x="426362" y="70459"/>
                    <a:pt x="414956" y="72211"/>
                    <a:pt x="403817" y="74236"/>
                  </a:cubicBezTo>
                  <a:cubicBezTo>
                    <a:pt x="349821" y="84053"/>
                    <a:pt x="356314" y="77778"/>
                    <a:pt x="313200" y="90712"/>
                  </a:cubicBezTo>
                  <a:cubicBezTo>
                    <a:pt x="296566" y="95702"/>
                    <a:pt x="280803" y="103782"/>
                    <a:pt x="263773" y="107188"/>
                  </a:cubicBezTo>
                  <a:cubicBezTo>
                    <a:pt x="236314" y="112680"/>
                    <a:pt x="207961" y="114808"/>
                    <a:pt x="181395" y="123663"/>
                  </a:cubicBezTo>
                  <a:cubicBezTo>
                    <a:pt x="164453" y="129310"/>
                    <a:pt x="140968" y="137840"/>
                    <a:pt x="123730" y="140139"/>
                  </a:cubicBezTo>
                  <a:cubicBezTo>
                    <a:pt x="93666" y="144148"/>
                    <a:pt x="63319" y="145631"/>
                    <a:pt x="33114" y="148377"/>
                  </a:cubicBezTo>
                  <a:cubicBezTo>
                    <a:pt x="5795" y="157483"/>
                    <a:pt x="-1211" y="159361"/>
                    <a:pt x="162" y="164853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717059" y="4102280"/>
              <a:ext cx="181233" cy="568574"/>
            </a:xfrm>
            <a:custGeom>
              <a:avLst/>
              <a:gdLst>
                <a:gd name="connsiteX0" fmla="*/ 8238 w 181233"/>
                <a:gd name="connsiteY0" fmla="*/ 163 h 568574"/>
                <a:gd name="connsiteX1" fmla="*/ 32952 w 181233"/>
                <a:gd name="connsiteY1" fmla="*/ 41352 h 568574"/>
                <a:gd name="connsiteX2" fmla="*/ 57665 w 181233"/>
                <a:gd name="connsiteY2" fmla="*/ 49590 h 568574"/>
                <a:gd name="connsiteX3" fmla="*/ 65903 w 181233"/>
                <a:gd name="connsiteY3" fmla="*/ 74304 h 568574"/>
                <a:gd name="connsiteX4" fmla="*/ 90617 w 181233"/>
                <a:gd name="connsiteY4" fmla="*/ 99017 h 568574"/>
                <a:gd name="connsiteX5" fmla="*/ 131806 w 181233"/>
                <a:gd name="connsiteY5" fmla="*/ 148444 h 568574"/>
                <a:gd name="connsiteX6" fmla="*/ 140044 w 181233"/>
                <a:gd name="connsiteY6" fmla="*/ 173158 h 568574"/>
                <a:gd name="connsiteX7" fmla="*/ 156519 w 181233"/>
                <a:gd name="connsiteY7" fmla="*/ 197871 h 568574"/>
                <a:gd name="connsiteX8" fmla="*/ 172995 w 181233"/>
                <a:gd name="connsiteY8" fmla="*/ 247298 h 568574"/>
                <a:gd name="connsiteX9" fmla="*/ 181233 w 181233"/>
                <a:gd name="connsiteY9" fmla="*/ 272012 h 568574"/>
                <a:gd name="connsiteX10" fmla="*/ 164757 w 181233"/>
                <a:gd name="connsiteY10" fmla="*/ 420293 h 568574"/>
                <a:gd name="connsiteX11" fmla="*/ 148282 w 181233"/>
                <a:gd name="connsiteY11" fmla="*/ 469720 h 568574"/>
                <a:gd name="connsiteX12" fmla="*/ 115330 w 181233"/>
                <a:gd name="connsiteY12" fmla="*/ 543861 h 568574"/>
                <a:gd name="connsiteX13" fmla="*/ 107092 w 181233"/>
                <a:gd name="connsiteY13" fmla="*/ 568574 h 568574"/>
                <a:gd name="connsiteX14" fmla="*/ 107092 w 181233"/>
                <a:gd name="connsiteY14" fmla="*/ 453244 h 568574"/>
                <a:gd name="connsiteX15" fmla="*/ 98855 w 181233"/>
                <a:gd name="connsiteY15" fmla="*/ 247298 h 568574"/>
                <a:gd name="connsiteX16" fmla="*/ 74141 w 181233"/>
                <a:gd name="connsiteY16" fmla="*/ 164920 h 568574"/>
                <a:gd name="connsiteX17" fmla="*/ 49427 w 181233"/>
                <a:gd name="connsiteY17" fmla="*/ 148444 h 568574"/>
                <a:gd name="connsiteX18" fmla="*/ 41190 w 181233"/>
                <a:gd name="connsiteY18" fmla="*/ 123731 h 568574"/>
                <a:gd name="connsiteX19" fmla="*/ 16476 w 181233"/>
                <a:gd name="connsiteY19" fmla="*/ 107255 h 568574"/>
                <a:gd name="connsiteX20" fmla="*/ 0 w 181233"/>
                <a:gd name="connsiteY20" fmla="*/ 57828 h 568574"/>
                <a:gd name="connsiteX21" fmla="*/ 8238 w 181233"/>
                <a:gd name="connsiteY21" fmla="*/ 163 h 56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33" h="568574">
                  <a:moveTo>
                    <a:pt x="8238" y="163"/>
                  </a:moveTo>
                  <a:cubicBezTo>
                    <a:pt x="13730" y="-2583"/>
                    <a:pt x="21630" y="30030"/>
                    <a:pt x="32952" y="41352"/>
                  </a:cubicBezTo>
                  <a:cubicBezTo>
                    <a:pt x="39092" y="47492"/>
                    <a:pt x="51525" y="43450"/>
                    <a:pt x="57665" y="49590"/>
                  </a:cubicBezTo>
                  <a:cubicBezTo>
                    <a:pt x="63805" y="55730"/>
                    <a:pt x="61086" y="67079"/>
                    <a:pt x="65903" y="74304"/>
                  </a:cubicBezTo>
                  <a:cubicBezTo>
                    <a:pt x="72365" y="83997"/>
                    <a:pt x="83159" y="90067"/>
                    <a:pt x="90617" y="99017"/>
                  </a:cubicBezTo>
                  <a:cubicBezTo>
                    <a:pt x="147962" y="167831"/>
                    <a:pt x="59604" y="76245"/>
                    <a:pt x="131806" y="148444"/>
                  </a:cubicBezTo>
                  <a:cubicBezTo>
                    <a:pt x="134552" y="156682"/>
                    <a:pt x="136161" y="165391"/>
                    <a:pt x="140044" y="173158"/>
                  </a:cubicBezTo>
                  <a:cubicBezTo>
                    <a:pt x="144472" y="182013"/>
                    <a:pt x="152498" y="188824"/>
                    <a:pt x="156519" y="197871"/>
                  </a:cubicBezTo>
                  <a:cubicBezTo>
                    <a:pt x="163572" y="213741"/>
                    <a:pt x="167503" y="230822"/>
                    <a:pt x="172995" y="247298"/>
                  </a:cubicBezTo>
                  <a:lnTo>
                    <a:pt x="181233" y="272012"/>
                  </a:lnTo>
                  <a:cubicBezTo>
                    <a:pt x="177495" y="320608"/>
                    <a:pt x="177837" y="372332"/>
                    <a:pt x="164757" y="420293"/>
                  </a:cubicBezTo>
                  <a:cubicBezTo>
                    <a:pt x="160188" y="437048"/>
                    <a:pt x="157915" y="455270"/>
                    <a:pt x="148282" y="469720"/>
                  </a:cubicBezTo>
                  <a:cubicBezTo>
                    <a:pt x="122172" y="508884"/>
                    <a:pt x="134937" y="485041"/>
                    <a:pt x="115330" y="543861"/>
                  </a:cubicBezTo>
                  <a:lnTo>
                    <a:pt x="107092" y="568574"/>
                  </a:lnTo>
                  <a:cubicBezTo>
                    <a:pt x="86681" y="507337"/>
                    <a:pt x="107092" y="579580"/>
                    <a:pt x="107092" y="453244"/>
                  </a:cubicBezTo>
                  <a:cubicBezTo>
                    <a:pt x="107092" y="384540"/>
                    <a:pt x="103582" y="315839"/>
                    <a:pt x="98855" y="247298"/>
                  </a:cubicBezTo>
                  <a:cubicBezTo>
                    <a:pt x="98060" y="235777"/>
                    <a:pt x="76318" y="166371"/>
                    <a:pt x="74141" y="164920"/>
                  </a:cubicBezTo>
                  <a:lnTo>
                    <a:pt x="49427" y="148444"/>
                  </a:lnTo>
                  <a:cubicBezTo>
                    <a:pt x="46681" y="140206"/>
                    <a:pt x="46614" y="130511"/>
                    <a:pt x="41190" y="123731"/>
                  </a:cubicBezTo>
                  <a:cubicBezTo>
                    <a:pt x="35005" y="116000"/>
                    <a:pt x="21723" y="115651"/>
                    <a:pt x="16476" y="107255"/>
                  </a:cubicBezTo>
                  <a:cubicBezTo>
                    <a:pt x="7271" y="92528"/>
                    <a:pt x="0" y="57828"/>
                    <a:pt x="0" y="57828"/>
                  </a:cubicBezTo>
                  <a:cubicBezTo>
                    <a:pt x="8876" y="4570"/>
                    <a:pt x="2746" y="2909"/>
                    <a:pt x="8238" y="163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97410" y="2989711"/>
            <a:ext cx="603390" cy="603112"/>
            <a:chOff x="4306652" y="3509319"/>
            <a:chExt cx="1764634" cy="1763819"/>
          </a:xfrm>
        </p:grpSpPr>
        <p:sp>
          <p:nvSpPr>
            <p:cNvPr id="29" name="Freeform 28"/>
            <p:cNvSpPr/>
            <p:nvPr/>
          </p:nvSpPr>
          <p:spPr>
            <a:xfrm>
              <a:off x="4333103" y="3558409"/>
              <a:ext cx="370702" cy="578344"/>
            </a:xfrm>
            <a:custGeom>
              <a:avLst/>
              <a:gdLst>
                <a:gd name="connsiteX0" fmla="*/ 288324 w 370702"/>
                <a:gd name="connsiteY0" fmla="*/ 8575 h 578344"/>
                <a:gd name="connsiteX1" fmla="*/ 247135 w 370702"/>
                <a:gd name="connsiteY1" fmla="*/ 25050 h 578344"/>
                <a:gd name="connsiteX2" fmla="*/ 197708 w 370702"/>
                <a:gd name="connsiteY2" fmla="*/ 41526 h 578344"/>
                <a:gd name="connsiteX3" fmla="*/ 148281 w 370702"/>
                <a:gd name="connsiteY3" fmla="*/ 58002 h 578344"/>
                <a:gd name="connsiteX4" fmla="*/ 123567 w 370702"/>
                <a:gd name="connsiteY4" fmla="*/ 66240 h 578344"/>
                <a:gd name="connsiteX5" fmla="*/ 74140 w 370702"/>
                <a:gd name="connsiteY5" fmla="*/ 99191 h 578344"/>
                <a:gd name="connsiteX6" fmla="*/ 57665 w 370702"/>
                <a:gd name="connsiteY6" fmla="*/ 148618 h 578344"/>
                <a:gd name="connsiteX7" fmla="*/ 24713 w 370702"/>
                <a:gd name="connsiteY7" fmla="*/ 222759 h 578344"/>
                <a:gd name="connsiteX8" fmla="*/ 16475 w 370702"/>
                <a:gd name="connsiteY8" fmla="*/ 247472 h 578344"/>
                <a:gd name="connsiteX9" fmla="*/ 0 w 370702"/>
                <a:gd name="connsiteY9" fmla="*/ 329850 h 578344"/>
                <a:gd name="connsiteX10" fmla="*/ 8238 w 370702"/>
                <a:gd name="connsiteY10" fmla="*/ 576986 h 578344"/>
                <a:gd name="connsiteX11" fmla="*/ 32951 w 370702"/>
                <a:gd name="connsiteY11" fmla="*/ 494607 h 578344"/>
                <a:gd name="connsiteX12" fmla="*/ 49427 w 370702"/>
                <a:gd name="connsiteY12" fmla="*/ 445180 h 578344"/>
                <a:gd name="connsiteX13" fmla="*/ 57665 w 370702"/>
                <a:gd name="connsiteY13" fmla="*/ 420467 h 578344"/>
                <a:gd name="connsiteX14" fmla="*/ 82378 w 370702"/>
                <a:gd name="connsiteY14" fmla="*/ 329850 h 578344"/>
                <a:gd name="connsiteX15" fmla="*/ 107092 w 370702"/>
                <a:gd name="connsiteY15" fmla="*/ 313375 h 578344"/>
                <a:gd name="connsiteX16" fmla="*/ 164756 w 370702"/>
                <a:gd name="connsiteY16" fmla="*/ 247472 h 578344"/>
                <a:gd name="connsiteX17" fmla="*/ 197708 w 370702"/>
                <a:gd name="connsiteY17" fmla="*/ 198045 h 578344"/>
                <a:gd name="connsiteX18" fmla="*/ 271848 w 370702"/>
                <a:gd name="connsiteY18" fmla="*/ 156856 h 578344"/>
                <a:gd name="connsiteX19" fmla="*/ 296562 w 370702"/>
                <a:gd name="connsiteY19" fmla="*/ 140380 h 578344"/>
                <a:gd name="connsiteX20" fmla="*/ 321275 w 370702"/>
                <a:gd name="connsiteY20" fmla="*/ 132142 h 578344"/>
                <a:gd name="connsiteX21" fmla="*/ 370702 w 370702"/>
                <a:gd name="connsiteY21" fmla="*/ 107429 h 578344"/>
                <a:gd name="connsiteX22" fmla="*/ 345989 w 370702"/>
                <a:gd name="connsiteY22" fmla="*/ 8575 h 578344"/>
                <a:gd name="connsiteX23" fmla="*/ 321275 w 370702"/>
                <a:gd name="connsiteY23" fmla="*/ 337 h 578344"/>
                <a:gd name="connsiteX24" fmla="*/ 288324 w 370702"/>
                <a:gd name="connsiteY24" fmla="*/ 8575 h 57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0702" h="578344">
                  <a:moveTo>
                    <a:pt x="288324" y="8575"/>
                  </a:moveTo>
                  <a:cubicBezTo>
                    <a:pt x="275967" y="12694"/>
                    <a:pt x="261032" y="19997"/>
                    <a:pt x="247135" y="25050"/>
                  </a:cubicBezTo>
                  <a:cubicBezTo>
                    <a:pt x="230814" y="30985"/>
                    <a:pt x="214184" y="36034"/>
                    <a:pt x="197708" y="41526"/>
                  </a:cubicBezTo>
                  <a:lnTo>
                    <a:pt x="148281" y="58002"/>
                  </a:lnTo>
                  <a:cubicBezTo>
                    <a:pt x="140043" y="60748"/>
                    <a:pt x="130792" y="61423"/>
                    <a:pt x="123567" y="66240"/>
                  </a:cubicBezTo>
                  <a:lnTo>
                    <a:pt x="74140" y="99191"/>
                  </a:lnTo>
                  <a:cubicBezTo>
                    <a:pt x="68648" y="115667"/>
                    <a:pt x="67298" y="134168"/>
                    <a:pt x="57665" y="148618"/>
                  </a:cubicBezTo>
                  <a:cubicBezTo>
                    <a:pt x="31555" y="187782"/>
                    <a:pt x="44320" y="163939"/>
                    <a:pt x="24713" y="222759"/>
                  </a:cubicBezTo>
                  <a:cubicBezTo>
                    <a:pt x="21967" y="230997"/>
                    <a:pt x="18178" y="238957"/>
                    <a:pt x="16475" y="247472"/>
                  </a:cubicBezTo>
                  <a:lnTo>
                    <a:pt x="0" y="329850"/>
                  </a:lnTo>
                  <a:cubicBezTo>
                    <a:pt x="2746" y="412229"/>
                    <a:pt x="-1985" y="495198"/>
                    <a:pt x="8238" y="576986"/>
                  </a:cubicBezTo>
                  <a:cubicBezTo>
                    <a:pt x="9951" y="590690"/>
                    <a:pt x="32459" y="496247"/>
                    <a:pt x="32951" y="494607"/>
                  </a:cubicBezTo>
                  <a:cubicBezTo>
                    <a:pt x="37941" y="477973"/>
                    <a:pt x="43935" y="461656"/>
                    <a:pt x="49427" y="445180"/>
                  </a:cubicBezTo>
                  <a:cubicBezTo>
                    <a:pt x="52173" y="436942"/>
                    <a:pt x="55962" y="428982"/>
                    <a:pt x="57665" y="420467"/>
                  </a:cubicBezTo>
                  <a:cubicBezTo>
                    <a:pt x="60234" y="407620"/>
                    <a:pt x="72728" y="336283"/>
                    <a:pt x="82378" y="329850"/>
                  </a:cubicBezTo>
                  <a:lnTo>
                    <a:pt x="107092" y="313375"/>
                  </a:lnTo>
                  <a:cubicBezTo>
                    <a:pt x="145535" y="255710"/>
                    <a:pt x="123568" y="274932"/>
                    <a:pt x="164756" y="247472"/>
                  </a:cubicBezTo>
                  <a:cubicBezTo>
                    <a:pt x="175740" y="230996"/>
                    <a:pt x="178923" y="204307"/>
                    <a:pt x="197708" y="198045"/>
                  </a:cubicBezTo>
                  <a:cubicBezTo>
                    <a:pt x="241206" y="183545"/>
                    <a:pt x="215196" y="194623"/>
                    <a:pt x="271848" y="156856"/>
                  </a:cubicBezTo>
                  <a:cubicBezTo>
                    <a:pt x="280086" y="151364"/>
                    <a:pt x="287169" y="143511"/>
                    <a:pt x="296562" y="140380"/>
                  </a:cubicBezTo>
                  <a:cubicBezTo>
                    <a:pt x="304800" y="137634"/>
                    <a:pt x="313508" y="136025"/>
                    <a:pt x="321275" y="132142"/>
                  </a:cubicBezTo>
                  <a:cubicBezTo>
                    <a:pt x="385152" y="100204"/>
                    <a:pt x="308586" y="128135"/>
                    <a:pt x="370702" y="107429"/>
                  </a:cubicBezTo>
                  <a:cubicBezTo>
                    <a:pt x="367860" y="81852"/>
                    <a:pt x="373675" y="30723"/>
                    <a:pt x="345989" y="8575"/>
                  </a:cubicBezTo>
                  <a:cubicBezTo>
                    <a:pt x="339208" y="3150"/>
                    <a:pt x="329906" y="1296"/>
                    <a:pt x="321275" y="337"/>
                  </a:cubicBezTo>
                  <a:cubicBezTo>
                    <a:pt x="304900" y="-1482"/>
                    <a:pt x="300681" y="4456"/>
                    <a:pt x="288324" y="8575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06652" y="4712043"/>
              <a:ext cx="776094" cy="561095"/>
            </a:xfrm>
            <a:custGeom>
              <a:avLst/>
              <a:gdLst>
                <a:gd name="connsiteX0" fmla="*/ 1737 w 776094"/>
                <a:gd name="connsiteY0" fmla="*/ 24714 h 561095"/>
                <a:gd name="connsiteX1" fmla="*/ 9975 w 776094"/>
                <a:gd name="connsiteY1" fmla="*/ 98854 h 561095"/>
                <a:gd name="connsiteX2" fmla="*/ 26451 w 776094"/>
                <a:gd name="connsiteY2" fmla="*/ 148281 h 561095"/>
                <a:gd name="connsiteX3" fmla="*/ 34689 w 776094"/>
                <a:gd name="connsiteY3" fmla="*/ 189471 h 561095"/>
                <a:gd name="connsiteX4" fmla="*/ 51164 w 776094"/>
                <a:gd name="connsiteY4" fmla="*/ 214184 h 561095"/>
                <a:gd name="connsiteX5" fmla="*/ 59402 w 776094"/>
                <a:gd name="connsiteY5" fmla="*/ 238898 h 561095"/>
                <a:gd name="connsiteX6" fmla="*/ 84116 w 776094"/>
                <a:gd name="connsiteY6" fmla="*/ 271849 h 561095"/>
                <a:gd name="connsiteX7" fmla="*/ 100591 w 776094"/>
                <a:gd name="connsiteY7" fmla="*/ 296562 h 561095"/>
                <a:gd name="connsiteX8" fmla="*/ 125305 w 776094"/>
                <a:gd name="connsiteY8" fmla="*/ 313038 h 561095"/>
                <a:gd name="connsiteX9" fmla="*/ 133543 w 776094"/>
                <a:gd name="connsiteY9" fmla="*/ 337752 h 561095"/>
                <a:gd name="connsiteX10" fmla="*/ 174732 w 776094"/>
                <a:gd name="connsiteY10" fmla="*/ 387179 h 561095"/>
                <a:gd name="connsiteX11" fmla="*/ 199445 w 776094"/>
                <a:gd name="connsiteY11" fmla="*/ 403654 h 561095"/>
                <a:gd name="connsiteX12" fmla="*/ 248872 w 776094"/>
                <a:gd name="connsiteY12" fmla="*/ 436606 h 561095"/>
                <a:gd name="connsiteX13" fmla="*/ 273586 w 776094"/>
                <a:gd name="connsiteY13" fmla="*/ 461319 h 561095"/>
                <a:gd name="connsiteX14" fmla="*/ 298299 w 776094"/>
                <a:gd name="connsiteY14" fmla="*/ 469557 h 561095"/>
                <a:gd name="connsiteX15" fmla="*/ 314775 w 776094"/>
                <a:gd name="connsiteY15" fmla="*/ 494271 h 561095"/>
                <a:gd name="connsiteX16" fmla="*/ 364202 w 776094"/>
                <a:gd name="connsiteY16" fmla="*/ 510746 h 561095"/>
                <a:gd name="connsiteX17" fmla="*/ 388916 w 776094"/>
                <a:gd name="connsiteY17" fmla="*/ 518984 h 561095"/>
                <a:gd name="connsiteX18" fmla="*/ 413629 w 776094"/>
                <a:gd name="connsiteY18" fmla="*/ 527222 h 561095"/>
                <a:gd name="connsiteX19" fmla="*/ 545434 w 776094"/>
                <a:gd name="connsiteY19" fmla="*/ 543698 h 561095"/>
                <a:gd name="connsiteX20" fmla="*/ 570148 w 776094"/>
                <a:gd name="connsiteY20" fmla="*/ 551935 h 561095"/>
                <a:gd name="connsiteX21" fmla="*/ 776094 w 776094"/>
                <a:gd name="connsiteY21" fmla="*/ 551935 h 561095"/>
                <a:gd name="connsiteX22" fmla="*/ 767856 w 776094"/>
                <a:gd name="connsiteY22" fmla="*/ 494271 h 561095"/>
                <a:gd name="connsiteX23" fmla="*/ 743143 w 776094"/>
                <a:gd name="connsiteY23" fmla="*/ 486033 h 561095"/>
                <a:gd name="connsiteX24" fmla="*/ 718429 w 776094"/>
                <a:gd name="connsiteY24" fmla="*/ 469557 h 561095"/>
                <a:gd name="connsiteX25" fmla="*/ 693716 w 776094"/>
                <a:gd name="connsiteY25" fmla="*/ 461319 h 561095"/>
                <a:gd name="connsiteX26" fmla="*/ 669002 w 776094"/>
                <a:gd name="connsiteY26" fmla="*/ 444843 h 561095"/>
                <a:gd name="connsiteX27" fmla="*/ 603099 w 776094"/>
                <a:gd name="connsiteY27" fmla="*/ 428368 h 561095"/>
                <a:gd name="connsiteX28" fmla="*/ 479532 w 776094"/>
                <a:gd name="connsiteY28" fmla="*/ 387179 h 561095"/>
                <a:gd name="connsiteX29" fmla="*/ 430105 w 776094"/>
                <a:gd name="connsiteY29" fmla="*/ 370703 h 561095"/>
                <a:gd name="connsiteX30" fmla="*/ 405391 w 776094"/>
                <a:gd name="connsiteY30" fmla="*/ 354227 h 561095"/>
                <a:gd name="connsiteX31" fmla="*/ 380678 w 776094"/>
                <a:gd name="connsiteY31" fmla="*/ 345989 h 561095"/>
                <a:gd name="connsiteX32" fmla="*/ 331251 w 776094"/>
                <a:gd name="connsiteY32" fmla="*/ 313038 h 561095"/>
                <a:gd name="connsiteX33" fmla="*/ 281824 w 776094"/>
                <a:gd name="connsiteY33" fmla="*/ 288325 h 561095"/>
                <a:gd name="connsiteX34" fmla="*/ 224159 w 776094"/>
                <a:gd name="connsiteY34" fmla="*/ 222422 h 561095"/>
                <a:gd name="connsiteX35" fmla="*/ 199445 w 776094"/>
                <a:gd name="connsiteY35" fmla="*/ 172995 h 561095"/>
                <a:gd name="connsiteX36" fmla="*/ 174732 w 776094"/>
                <a:gd name="connsiteY36" fmla="*/ 156519 h 561095"/>
                <a:gd name="connsiteX37" fmla="*/ 141780 w 776094"/>
                <a:gd name="connsiteY37" fmla="*/ 107092 h 561095"/>
                <a:gd name="connsiteX38" fmla="*/ 84116 w 776094"/>
                <a:gd name="connsiteY38" fmla="*/ 41189 h 561095"/>
                <a:gd name="connsiteX39" fmla="*/ 42926 w 776094"/>
                <a:gd name="connsiteY39" fmla="*/ 0 h 561095"/>
                <a:gd name="connsiteX40" fmla="*/ 1737 w 776094"/>
                <a:gd name="connsiteY40" fmla="*/ 24714 h 56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76094" h="561095">
                  <a:moveTo>
                    <a:pt x="1737" y="24714"/>
                  </a:moveTo>
                  <a:cubicBezTo>
                    <a:pt x="-3755" y="41190"/>
                    <a:pt x="5098" y="74471"/>
                    <a:pt x="9975" y="98854"/>
                  </a:cubicBezTo>
                  <a:cubicBezTo>
                    <a:pt x="13381" y="115884"/>
                    <a:pt x="23045" y="131251"/>
                    <a:pt x="26451" y="148281"/>
                  </a:cubicBezTo>
                  <a:cubicBezTo>
                    <a:pt x="29197" y="162011"/>
                    <a:pt x="29773" y="176361"/>
                    <a:pt x="34689" y="189471"/>
                  </a:cubicBezTo>
                  <a:cubicBezTo>
                    <a:pt x="38165" y="198741"/>
                    <a:pt x="46736" y="205329"/>
                    <a:pt x="51164" y="214184"/>
                  </a:cubicBezTo>
                  <a:cubicBezTo>
                    <a:pt x="55047" y="221951"/>
                    <a:pt x="55094" y="231359"/>
                    <a:pt x="59402" y="238898"/>
                  </a:cubicBezTo>
                  <a:cubicBezTo>
                    <a:pt x="66214" y="250819"/>
                    <a:pt x="76136" y="260677"/>
                    <a:pt x="84116" y="271849"/>
                  </a:cubicBezTo>
                  <a:cubicBezTo>
                    <a:pt x="89871" y="279905"/>
                    <a:pt x="93590" y="289561"/>
                    <a:pt x="100591" y="296562"/>
                  </a:cubicBezTo>
                  <a:cubicBezTo>
                    <a:pt x="107592" y="303563"/>
                    <a:pt x="117067" y="307546"/>
                    <a:pt x="125305" y="313038"/>
                  </a:cubicBezTo>
                  <a:cubicBezTo>
                    <a:pt x="128051" y="321276"/>
                    <a:pt x="129660" y="329985"/>
                    <a:pt x="133543" y="337752"/>
                  </a:cubicBezTo>
                  <a:cubicBezTo>
                    <a:pt x="142800" y="356267"/>
                    <a:pt x="159116" y="374165"/>
                    <a:pt x="174732" y="387179"/>
                  </a:cubicBezTo>
                  <a:cubicBezTo>
                    <a:pt x="182338" y="393517"/>
                    <a:pt x="191839" y="397316"/>
                    <a:pt x="199445" y="403654"/>
                  </a:cubicBezTo>
                  <a:cubicBezTo>
                    <a:pt x="240584" y="437937"/>
                    <a:pt x="205441" y="422128"/>
                    <a:pt x="248872" y="436606"/>
                  </a:cubicBezTo>
                  <a:cubicBezTo>
                    <a:pt x="257110" y="444844"/>
                    <a:pt x="263893" y="454857"/>
                    <a:pt x="273586" y="461319"/>
                  </a:cubicBezTo>
                  <a:cubicBezTo>
                    <a:pt x="280811" y="466136"/>
                    <a:pt x="291519" y="464133"/>
                    <a:pt x="298299" y="469557"/>
                  </a:cubicBezTo>
                  <a:cubicBezTo>
                    <a:pt x="306030" y="475742"/>
                    <a:pt x="306379" y="489024"/>
                    <a:pt x="314775" y="494271"/>
                  </a:cubicBezTo>
                  <a:cubicBezTo>
                    <a:pt x="329502" y="503475"/>
                    <a:pt x="347726" y="505254"/>
                    <a:pt x="364202" y="510746"/>
                  </a:cubicBezTo>
                  <a:lnTo>
                    <a:pt x="388916" y="518984"/>
                  </a:lnTo>
                  <a:cubicBezTo>
                    <a:pt x="397154" y="521730"/>
                    <a:pt x="405064" y="525794"/>
                    <a:pt x="413629" y="527222"/>
                  </a:cubicBezTo>
                  <a:cubicBezTo>
                    <a:pt x="490277" y="539997"/>
                    <a:pt x="446436" y="533798"/>
                    <a:pt x="545434" y="543698"/>
                  </a:cubicBezTo>
                  <a:cubicBezTo>
                    <a:pt x="553672" y="546444"/>
                    <a:pt x="561512" y="551026"/>
                    <a:pt x="570148" y="551935"/>
                  </a:cubicBezTo>
                  <a:cubicBezTo>
                    <a:pt x="695820" y="565163"/>
                    <a:pt x="675684" y="563092"/>
                    <a:pt x="776094" y="551935"/>
                  </a:cubicBezTo>
                  <a:cubicBezTo>
                    <a:pt x="773348" y="532714"/>
                    <a:pt x="776539" y="511638"/>
                    <a:pt x="767856" y="494271"/>
                  </a:cubicBezTo>
                  <a:cubicBezTo>
                    <a:pt x="763973" y="486504"/>
                    <a:pt x="750910" y="489916"/>
                    <a:pt x="743143" y="486033"/>
                  </a:cubicBezTo>
                  <a:cubicBezTo>
                    <a:pt x="734287" y="481605"/>
                    <a:pt x="727285" y="473985"/>
                    <a:pt x="718429" y="469557"/>
                  </a:cubicBezTo>
                  <a:cubicBezTo>
                    <a:pt x="710662" y="465674"/>
                    <a:pt x="701483" y="465202"/>
                    <a:pt x="693716" y="461319"/>
                  </a:cubicBezTo>
                  <a:cubicBezTo>
                    <a:pt x="684860" y="456891"/>
                    <a:pt x="678307" y="448226"/>
                    <a:pt x="669002" y="444843"/>
                  </a:cubicBezTo>
                  <a:cubicBezTo>
                    <a:pt x="647722" y="437105"/>
                    <a:pt x="624581" y="435529"/>
                    <a:pt x="603099" y="428368"/>
                  </a:cubicBezTo>
                  <a:lnTo>
                    <a:pt x="479532" y="387179"/>
                  </a:lnTo>
                  <a:cubicBezTo>
                    <a:pt x="479531" y="387179"/>
                    <a:pt x="430106" y="370704"/>
                    <a:pt x="430105" y="370703"/>
                  </a:cubicBezTo>
                  <a:cubicBezTo>
                    <a:pt x="421867" y="365211"/>
                    <a:pt x="414247" y="358655"/>
                    <a:pt x="405391" y="354227"/>
                  </a:cubicBezTo>
                  <a:cubicBezTo>
                    <a:pt x="397624" y="350344"/>
                    <a:pt x="388269" y="350206"/>
                    <a:pt x="380678" y="345989"/>
                  </a:cubicBezTo>
                  <a:cubicBezTo>
                    <a:pt x="363369" y="336373"/>
                    <a:pt x="350036" y="319300"/>
                    <a:pt x="331251" y="313038"/>
                  </a:cubicBezTo>
                  <a:cubicBezTo>
                    <a:pt x="297145" y="301669"/>
                    <a:pt x="313762" y="309617"/>
                    <a:pt x="281824" y="288325"/>
                  </a:cubicBezTo>
                  <a:cubicBezTo>
                    <a:pt x="243380" y="230660"/>
                    <a:pt x="265348" y="249882"/>
                    <a:pt x="224159" y="222422"/>
                  </a:cubicBezTo>
                  <a:cubicBezTo>
                    <a:pt x="217459" y="202321"/>
                    <a:pt x="215415" y="188965"/>
                    <a:pt x="199445" y="172995"/>
                  </a:cubicBezTo>
                  <a:cubicBezTo>
                    <a:pt x="192444" y="165994"/>
                    <a:pt x="182970" y="162011"/>
                    <a:pt x="174732" y="156519"/>
                  </a:cubicBezTo>
                  <a:cubicBezTo>
                    <a:pt x="158977" y="109255"/>
                    <a:pt x="177777" y="153374"/>
                    <a:pt x="141780" y="107092"/>
                  </a:cubicBezTo>
                  <a:cubicBezTo>
                    <a:pt x="90029" y="40555"/>
                    <a:pt x="131958" y="73085"/>
                    <a:pt x="84116" y="41189"/>
                  </a:cubicBezTo>
                  <a:cubicBezTo>
                    <a:pt x="76793" y="30205"/>
                    <a:pt x="61232" y="0"/>
                    <a:pt x="42926" y="0"/>
                  </a:cubicBezTo>
                  <a:cubicBezTo>
                    <a:pt x="33025" y="0"/>
                    <a:pt x="7229" y="8238"/>
                    <a:pt x="1737" y="24714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544065" y="4481384"/>
              <a:ext cx="527221" cy="733167"/>
            </a:xfrm>
            <a:custGeom>
              <a:avLst/>
              <a:gdLst>
                <a:gd name="connsiteX0" fmla="*/ 123567 w 527221"/>
                <a:gd name="connsiteY0" fmla="*/ 584886 h 733167"/>
                <a:gd name="connsiteX1" fmla="*/ 214184 w 527221"/>
                <a:gd name="connsiteY1" fmla="*/ 551935 h 733167"/>
                <a:gd name="connsiteX2" fmla="*/ 247135 w 527221"/>
                <a:gd name="connsiteY2" fmla="*/ 543697 h 733167"/>
                <a:gd name="connsiteX3" fmla="*/ 271849 w 527221"/>
                <a:gd name="connsiteY3" fmla="*/ 527221 h 733167"/>
                <a:gd name="connsiteX4" fmla="*/ 296562 w 527221"/>
                <a:gd name="connsiteY4" fmla="*/ 518984 h 733167"/>
                <a:gd name="connsiteX5" fmla="*/ 337751 w 527221"/>
                <a:gd name="connsiteY5" fmla="*/ 444843 h 733167"/>
                <a:gd name="connsiteX6" fmla="*/ 370703 w 527221"/>
                <a:gd name="connsiteY6" fmla="*/ 395416 h 733167"/>
                <a:gd name="connsiteX7" fmla="*/ 387178 w 527221"/>
                <a:gd name="connsiteY7" fmla="*/ 370702 h 733167"/>
                <a:gd name="connsiteX8" fmla="*/ 403654 w 527221"/>
                <a:gd name="connsiteY8" fmla="*/ 313038 h 733167"/>
                <a:gd name="connsiteX9" fmla="*/ 428367 w 527221"/>
                <a:gd name="connsiteY9" fmla="*/ 230659 h 733167"/>
                <a:gd name="connsiteX10" fmla="*/ 436605 w 527221"/>
                <a:gd name="connsiteY10" fmla="*/ 205946 h 733167"/>
                <a:gd name="connsiteX11" fmla="*/ 461319 w 527221"/>
                <a:gd name="connsiteY11" fmla="*/ 156519 h 733167"/>
                <a:gd name="connsiteX12" fmla="*/ 469557 w 527221"/>
                <a:gd name="connsiteY12" fmla="*/ 90616 h 733167"/>
                <a:gd name="connsiteX13" fmla="*/ 486032 w 527221"/>
                <a:gd name="connsiteY13" fmla="*/ 32951 h 733167"/>
                <a:gd name="connsiteX14" fmla="*/ 494270 w 527221"/>
                <a:gd name="connsiteY14" fmla="*/ 0 h 733167"/>
                <a:gd name="connsiteX15" fmla="*/ 510746 w 527221"/>
                <a:gd name="connsiteY15" fmla="*/ 65902 h 733167"/>
                <a:gd name="connsiteX16" fmla="*/ 518984 w 527221"/>
                <a:gd name="connsiteY16" fmla="*/ 90616 h 733167"/>
                <a:gd name="connsiteX17" fmla="*/ 527221 w 527221"/>
                <a:gd name="connsiteY17" fmla="*/ 123567 h 733167"/>
                <a:gd name="connsiteX18" fmla="*/ 510746 w 527221"/>
                <a:gd name="connsiteY18" fmla="*/ 378940 h 733167"/>
                <a:gd name="connsiteX19" fmla="*/ 502508 w 527221"/>
                <a:gd name="connsiteY19" fmla="*/ 403654 h 733167"/>
                <a:gd name="connsiteX20" fmla="*/ 486032 w 527221"/>
                <a:gd name="connsiteY20" fmla="*/ 428367 h 733167"/>
                <a:gd name="connsiteX21" fmla="*/ 444843 w 527221"/>
                <a:gd name="connsiteY21" fmla="*/ 502508 h 733167"/>
                <a:gd name="connsiteX22" fmla="*/ 428367 w 527221"/>
                <a:gd name="connsiteY22" fmla="*/ 527221 h 733167"/>
                <a:gd name="connsiteX23" fmla="*/ 378940 w 527221"/>
                <a:gd name="connsiteY23" fmla="*/ 560173 h 733167"/>
                <a:gd name="connsiteX24" fmla="*/ 354227 w 527221"/>
                <a:gd name="connsiteY24" fmla="*/ 576648 h 733167"/>
                <a:gd name="connsiteX25" fmla="*/ 304800 w 527221"/>
                <a:gd name="connsiteY25" fmla="*/ 593124 h 733167"/>
                <a:gd name="connsiteX26" fmla="*/ 280086 w 527221"/>
                <a:gd name="connsiteY26" fmla="*/ 617838 h 733167"/>
                <a:gd name="connsiteX27" fmla="*/ 230659 w 527221"/>
                <a:gd name="connsiteY27" fmla="*/ 634313 h 733167"/>
                <a:gd name="connsiteX28" fmla="*/ 181232 w 527221"/>
                <a:gd name="connsiteY28" fmla="*/ 667265 h 733167"/>
                <a:gd name="connsiteX29" fmla="*/ 156519 w 527221"/>
                <a:gd name="connsiteY29" fmla="*/ 683740 h 733167"/>
                <a:gd name="connsiteX30" fmla="*/ 82378 w 527221"/>
                <a:gd name="connsiteY30" fmla="*/ 708454 h 733167"/>
                <a:gd name="connsiteX31" fmla="*/ 57665 w 527221"/>
                <a:gd name="connsiteY31" fmla="*/ 716692 h 733167"/>
                <a:gd name="connsiteX32" fmla="*/ 0 w 527221"/>
                <a:gd name="connsiteY32" fmla="*/ 733167 h 733167"/>
                <a:gd name="connsiteX33" fmla="*/ 24713 w 527221"/>
                <a:gd name="connsiteY33" fmla="*/ 683740 h 733167"/>
                <a:gd name="connsiteX34" fmla="*/ 49427 w 527221"/>
                <a:gd name="connsiteY34" fmla="*/ 659027 h 733167"/>
                <a:gd name="connsiteX35" fmla="*/ 123567 w 527221"/>
                <a:gd name="connsiteY35" fmla="*/ 584886 h 7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7221" h="733167">
                  <a:moveTo>
                    <a:pt x="123567" y="584886"/>
                  </a:moveTo>
                  <a:cubicBezTo>
                    <a:pt x="150859" y="573970"/>
                    <a:pt x="185989" y="558984"/>
                    <a:pt x="214184" y="551935"/>
                  </a:cubicBezTo>
                  <a:lnTo>
                    <a:pt x="247135" y="543697"/>
                  </a:lnTo>
                  <a:cubicBezTo>
                    <a:pt x="255373" y="538205"/>
                    <a:pt x="262993" y="531649"/>
                    <a:pt x="271849" y="527221"/>
                  </a:cubicBezTo>
                  <a:cubicBezTo>
                    <a:pt x="279616" y="523338"/>
                    <a:pt x="290422" y="525124"/>
                    <a:pt x="296562" y="518984"/>
                  </a:cubicBezTo>
                  <a:cubicBezTo>
                    <a:pt x="360321" y="455225"/>
                    <a:pt x="311853" y="491459"/>
                    <a:pt x="337751" y="444843"/>
                  </a:cubicBezTo>
                  <a:cubicBezTo>
                    <a:pt x="347368" y="427534"/>
                    <a:pt x="359719" y="411892"/>
                    <a:pt x="370703" y="395416"/>
                  </a:cubicBezTo>
                  <a:lnTo>
                    <a:pt x="387178" y="370702"/>
                  </a:lnTo>
                  <a:cubicBezTo>
                    <a:pt x="412935" y="267676"/>
                    <a:pt x="380014" y="395775"/>
                    <a:pt x="403654" y="313038"/>
                  </a:cubicBezTo>
                  <a:cubicBezTo>
                    <a:pt x="428556" y="225882"/>
                    <a:pt x="389212" y="348126"/>
                    <a:pt x="428367" y="230659"/>
                  </a:cubicBezTo>
                  <a:cubicBezTo>
                    <a:pt x="431113" y="222421"/>
                    <a:pt x="431788" y="213171"/>
                    <a:pt x="436605" y="205946"/>
                  </a:cubicBezTo>
                  <a:cubicBezTo>
                    <a:pt x="457898" y="174007"/>
                    <a:pt x="449950" y="190625"/>
                    <a:pt x="461319" y="156519"/>
                  </a:cubicBezTo>
                  <a:cubicBezTo>
                    <a:pt x="464065" y="134551"/>
                    <a:pt x="465918" y="112453"/>
                    <a:pt x="469557" y="90616"/>
                  </a:cubicBezTo>
                  <a:cubicBezTo>
                    <a:pt x="474708" y="59708"/>
                    <a:pt x="478196" y="60377"/>
                    <a:pt x="486032" y="32951"/>
                  </a:cubicBezTo>
                  <a:cubicBezTo>
                    <a:pt x="489142" y="22065"/>
                    <a:pt x="491524" y="10984"/>
                    <a:pt x="494270" y="0"/>
                  </a:cubicBezTo>
                  <a:cubicBezTo>
                    <a:pt x="513100" y="56488"/>
                    <a:pt x="490865" y="-13620"/>
                    <a:pt x="510746" y="65902"/>
                  </a:cubicBezTo>
                  <a:cubicBezTo>
                    <a:pt x="512852" y="74326"/>
                    <a:pt x="516599" y="82266"/>
                    <a:pt x="518984" y="90616"/>
                  </a:cubicBezTo>
                  <a:cubicBezTo>
                    <a:pt x="522094" y="101502"/>
                    <a:pt x="524475" y="112583"/>
                    <a:pt x="527221" y="123567"/>
                  </a:cubicBezTo>
                  <a:cubicBezTo>
                    <a:pt x="522222" y="258564"/>
                    <a:pt x="536421" y="289080"/>
                    <a:pt x="510746" y="378940"/>
                  </a:cubicBezTo>
                  <a:cubicBezTo>
                    <a:pt x="508360" y="387289"/>
                    <a:pt x="506391" y="395887"/>
                    <a:pt x="502508" y="403654"/>
                  </a:cubicBezTo>
                  <a:cubicBezTo>
                    <a:pt x="498080" y="412509"/>
                    <a:pt x="491524" y="420129"/>
                    <a:pt x="486032" y="428367"/>
                  </a:cubicBezTo>
                  <a:cubicBezTo>
                    <a:pt x="471533" y="471865"/>
                    <a:pt x="482610" y="445858"/>
                    <a:pt x="444843" y="502508"/>
                  </a:cubicBezTo>
                  <a:cubicBezTo>
                    <a:pt x="439351" y="510746"/>
                    <a:pt x="436605" y="521729"/>
                    <a:pt x="428367" y="527221"/>
                  </a:cubicBezTo>
                  <a:lnTo>
                    <a:pt x="378940" y="560173"/>
                  </a:lnTo>
                  <a:cubicBezTo>
                    <a:pt x="370702" y="565665"/>
                    <a:pt x="363619" y="573517"/>
                    <a:pt x="354227" y="576648"/>
                  </a:cubicBezTo>
                  <a:lnTo>
                    <a:pt x="304800" y="593124"/>
                  </a:lnTo>
                  <a:cubicBezTo>
                    <a:pt x="296562" y="601362"/>
                    <a:pt x="290270" y="612180"/>
                    <a:pt x="280086" y="617838"/>
                  </a:cubicBezTo>
                  <a:cubicBezTo>
                    <a:pt x="264905" y="626272"/>
                    <a:pt x="230659" y="634313"/>
                    <a:pt x="230659" y="634313"/>
                  </a:cubicBezTo>
                  <a:lnTo>
                    <a:pt x="181232" y="667265"/>
                  </a:lnTo>
                  <a:cubicBezTo>
                    <a:pt x="172994" y="672757"/>
                    <a:pt x="165911" y="680609"/>
                    <a:pt x="156519" y="683740"/>
                  </a:cubicBezTo>
                  <a:lnTo>
                    <a:pt x="82378" y="708454"/>
                  </a:lnTo>
                  <a:cubicBezTo>
                    <a:pt x="74140" y="711200"/>
                    <a:pt x="66089" y="714586"/>
                    <a:pt x="57665" y="716692"/>
                  </a:cubicBezTo>
                  <a:cubicBezTo>
                    <a:pt x="16289" y="727036"/>
                    <a:pt x="35454" y="721350"/>
                    <a:pt x="0" y="733167"/>
                  </a:cubicBezTo>
                  <a:cubicBezTo>
                    <a:pt x="8256" y="708401"/>
                    <a:pt x="6971" y="705030"/>
                    <a:pt x="24713" y="683740"/>
                  </a:cubicBezTo>
                  <a:cubicBezTo>
                    <a:pt x="32171" y="674790"/>
                    <a:pt x="42275" y="668223"/>
                    <a:pt x="49427" y="659027"/>
                  </a:cubicBezTo>
                  <a:cubicBezTo>
                    <a:pt x="114635" y="575188"/>
                    <a:pt x="57414" y="634564"/>
                    <a:pt x="123567" y="584886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074055" y="3509319"/>
              <a:ext cx="947804" cy="823784"/>
            </a:xfrm>
            <a:custGeom>
              <a:avLst/>
              <a:gdLst>
                <a:gd name="connsiteX0" fmla="*/ 16929 w 947804"/>
                <a:gd name="connsiteY0" fmla="*/ 164757 h 823784"/>
                <a:gd name="connsiteX1" fmla="*/ 58118 w 947804"/>
                <a:gd name="connsiteY1" fmla="*/ 148281 h 823784"/>
                <a:gd name="connsiteX2" fmla="*/ 82831 w 947804"/>
                <a:gd name="connsiteY2" fmla="*/ 140043 h 823784"/>
                <a:gd name="connsiteX3" fmla="*/ 107545 w 947804"/>
                <a:gd name="connsiteY3" fmla="*/ 123567 h 823784"/>
                <a:gd name="connsiteX4" fmla="*/ 156972 w 947804"/>
                <a:gd name="connsiteY4" fmla="*/ 107092 h 823784"/>
                <a:gd name="connsiteX5" fmla="*/ 181686 w 947804"/>
                <a:gd name="connsiteY5" fmla="*/ 98854 h 823784"/>
                <a:gd name="connsiteX6" fmla="*/ 346442 w 947804"/>
                <a:gd name="connsiteY6" fmla="*/ 107092 h 823784"/>
                <a:gd name="connsiteX7" fmla="*/ 428821 w 947804"/>
                <a:gd name="connsiteY7" fmla="*/ 123567 h 823784"/>
                <a:gd name="connsiteX8" fmla="*/ 486486 w 947804"/>
                <a:gd name="connsiteY8" fmla="*/ 131805 h 823784"/>
                <a:gd name="connsiteX9" fmla="*/ 560626 w 947804"/>
                <a:gd name="connsiteY9" fmla="*/ 172995 h 823784"/>
                <a:gd name="connsiteX10" fmla="*/ 585340 w 947804"/>
                <a:gd name="connsiteY10" fmla="*/ 197708 h 823784"/>
                <a:gd name="connsiteX11" fmla="*/ 634767 w 947804"/>
                <a:gd name="connsiteY11" fmla="*/ 230659 h 823784"/>
                <a:gd name="connsiteX12" fmla="*/ 651242 w 947804"/>
                <a:gd name="connsiteY12" fmla="*/ 255373 h 823784"/>
                <a:gd name="connsiteX13" fmla="*/ 708907 w 947804"/>
                <a:gd name="connsiteY13" fmla="*/ 321276 h 823784"/>
                <a:gd name="connsiteX14" fmla="*/ 733621 w 947804"/>
                <a:gd name="connsiteY14" fmla="*/ 370703 h 823784"/>
                <a:gd name="connsiteX15" fmla="*/ 766572 w 947804"/>
                <a:gd name="connsiteY15" fmla="*/ 420130 h 823784"/>
                <a:gd name="connsiteX16" fmla="*/ 783048 w 947804"/>
                <a:gd name="connsiteY16" fmla="*/ 469557 h 823784"/>
                <a:gd name="connsiteX17" fmla="*/ 791286 w 947804"/>
                <a:gd name="connsiteY17" fmla="*/ 494270 h 823784"/>
                <a:gd name="connsiteX18" fmla="*/ 807761 w 947804"/>
                <a:gd name="connsiteY18" fmla="*/ 518984 h 823784"/>
                <a:gd name="connsiteX19" fmla="*/ 824237 w 947804"/>
                <a:gd name="connsiteY19" fmla="*/ 568411 h 823784"/>
                <a:gd name="connsiteX20" fmla="*/ 832475 w 947804"/>
                <a:gd name="connsiteY20" fmla="*/ 593124 h 823784"/>
                <a:gd name="connsiteX21" fmla="*/ 840713 w 947804"/>
                <a:gd name="connsiteY21" fmla="*/ 626076 h 823784"/>
                <a:gd name="connsiteX22" fmla="*/ 873664 w 947804"/>
                <a:gd name="connsiteY22" fmla="*/ 675503 h 823784"/>
                <a:gd name="connsiteX23" fmla="*/ 906615 w 947804"/>
                <a:gd name="connsiteY23" fmla="*/ 790832 h 823784"/>
                <a:gd name="connsiteX24" fmla="*/ 914853 w 947804"/>
                <a:gd name="connsiteY24" fmla="*/ 823784 h 823784"/>
                <a:gd name="connsiteX25" fmla="*/ 923091 w 947804"/>
                <a:gd name="connsiteY25" fmla="*/ 799070 h 823784"/>
                <a:gd name="connsiteX26" fmla="*/ 939567 w 947804"/>
                <a:gd name="connsiteY26" fmla="*/ 691978 h 823784"/>
                <a:gd name="connsiteX27" fmla="*/ 947804 w 947804"/>
                <a:gd name="connsiteY27" fmla="*/ 634313 h 823784"/>
                <a:gd name="connsiteX28" fmla="*/ 931329 w 947804"/>
                <a:gd name="connsiteY28" fmla="*/ 518984 h 823784"/>
                <a:gd name="connsiteX29" fmla="*/ 898377 w 947804"/>
                <a:gd name="connsiteY29" fmla="*/ 469557 h 823784"/>
                <a:gd name="connsiteX30" fmla="*/ 881902 w 947804"/>
                <a:gd name="connsiteY30" fmla="*/ 420130 h 823784"/>
                <a:gd name="connsiteX31" fmla="*/ 873664 w 947804"/>
                <a:gd name="connsiteY31" fmla="*/ 395416 h 823784"/>
                <a:gd name="connsiteX32" fmla="*/ 857188 w 947804"/>
                <a:gd name="connsiteY32" fmla="*/ 370703 h 823784"/>
                <a:gd name="connsiteX33" fmla="*/ 840713 w 947804"/>
                <a:gd name="connsiteY33" fmla="*/ 321276 h 823784"/>
                <a:gd name="connsiteX34" fmla="*/ 824237 w 947804"/>
                <a:gd name="connsiteY34" fmla="*/ 296562 h 823784"/>
                <a:gd name="connsiteX35" fmla="*/ 807761 w 947804"/>
                <a:gd name="connsiteY35" fmla="*/ 247135 h 823784"/>
                <a:gd name="connsiteX36" fmla="*/ 791286 w 947804"/>
                <a:gd name="connsiteY36" fmla="*/ 222422 h 823784"/>
                <a:gd name="connsiteX37" fmla="*/ 783048 w 947804"/>
                <a:gd name="connsiteY37" fmla="*/ 197708 h 823784"/>
                <a:gd name="connsiteX38" fmla="*/ 725383 w 947804"/>
                <a:gd name="connsiteY38" fmla="*/ 123567 h 823784"/>
                <a:gd name="connsiteX39" fmla="*/ 675956 w 947804"/>
                <a:gd name="connsiteY39" fmla="*/ 90616 h 823784"/>
                <a:gd name="connsiteX40" fmla="*/ 651242 w 947804"/>
                <a:gd name="connsiteY40" fmla="*/ 82378 h 823784"/>
                <a:gd name="connsiteX41" fmla="*/ 634767 w 947804"/>
                <a:gd name="connsiteY41" fmla="*/ 57665 h 823784"/>
                <a:gd name="connsiteX42" fmla="*/ 585340 w 947804"/>
                <a:gd name="connsiteY42" fmla="*/ 41189 h 823784"/>
                <a:gd name="connsiteX43" fmla="*/ 527675 w 947804"/>
                <a:gd name="connsiteY43" fmla="*/ 16476 h 823784"/>
                <a:gd name="connsiteX44" fmla="*/ 428821 w 947804"/>
                <a:gd name="connsiteY44" fmla="*/ 0 h 823784"/>
                <a:gd name="connsiteX45" fmla="*/ 288777 w 947804"/>
                <a:gd name="connsiteY45" fmla="*/ 8238 h 823784"/>
                <a:gd name="connsiteX46" fmla="*/ 239350 w 947804"/>
                <a:gd name="connsiteY46" fmla="*/ 16476 h 823784"/>
                <a:gd name="connsiteX47" fmla="*/ 140496 w 947804"/>
                <a:gd name="connsiteY47" fmla="*/ 24713 h 823784"/>
                <a:gd name="connsiteX48" fmla="*/ 115783 w 947804"/>
                <a:gd name="connsiteY48" fmla="*/ 32951 h 823784"/>
                <a:gd name="connsiteX49" fmla="*/ 107545 w 947804"/>
                <a:gd name="connsiteY49" fmla="*/ 57665 h 823784"/>
                <a:gd name="connsiteX50" fmla="*/ 74594 w 947804"/>
                <a:gd name="connsiteY50" fmla="*/ 107092 h 823784"/>
                <a:gd name="connsiteX51" fmla="*/ 74594 w 947804"/>
                <a:gd name="connsiteY51" fmla="*/ 107092 h 823784"/>
                <a:gd name="connsiteX52" fmla="*/ 453 w 947804"/>
                <a:gd name="connsiteY52" fmla="*/ 148281 h 823784"/>
                <a:gd name="connsiteX53" fmla="*/ 16929 w 947804"/>
                <a:gd name="connsiteY53" fmla="*/ 164757 h 8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947804" h="823784">
                  <a:moveTo>
                    <a:pt x="16929" y="164757"/>
                  </a:moveTo>
                  <a:cubicBezTo>
                    <a:pt x="26540" y="164757"/>
                    <a:pt x="44272" y="153473"/>
                    <a:pt x="58118" y="148281"/>
                  </a:cubicBezTo>
                  <a:cubicBezTo>
                    <a:pt x="66248" y="145232"/>
                    <a:pt x="75064" y="143926"/>
                    <a:pt x="82831" y="140043"/>
                  </a:cubicBezTo>
                  <a:cubicBezTo>
                    <a:pt x="91687" y="135615"/>
                    <a:pt x="98497" y="127588"/>
                    <a:pt x="107545" y="123567"/>
                  </a:cubicBezTo>
                  <a:cubicBezTo>
                    <a:pt x="123415" y="116514"/>
                    <a:pt x="140496" y="112584"/>
                    <a:pt x="156972" y="107092"/>
                  </a:cubicBezTo>
                  <a:lnTo>
                    <a:pt x="181686" y="98854"/>
                  </a:lnTo>
                  <a:cubicBezTo>
                    <a:pt x="236605" y="101600"/>
                    <a:pt x="291728" y="101621"/>
                    <a:pt x="346442" y="107092"/>
                  </a:cubicBezTo>
                  <a:cubicBezTo>
                    <a:pt x="374306" y="109878"/>
                    <a:pt x="401099" y="119607"/>
                    <a:pt x="428821" y="123567"/>
                  </a:cubicBezTo>
                  <a:lnTo>
                    <a:pt x="486486" y="131805"/>
                  </a:lnTo>
                  <a:cubicBezTo>
                    <a:pt x="517564" y="142165"/>
                    <a:pt x="532298" y="144668"/>
                    <a:pt x="560626" y="172995"/>
                  </a:cubicBezTo>
                  <a:cubicBezTo>
                    <a:pt x="568864" y="181233"/>
                    <a:pt x="576144" y="190556"/>
                    <a:pt x="585340" y="197708"/>
                  </a:cubicBezTo>
                  <a:cubicBezTo>
                    <a:pt x="600970" y="209865"/>
                    <a:pt x="634767" y="230659"/>
                    <a:pt x="634767" y="230659"/>
                  </a:cubicBezTo>
                  <a:cubicBezTo>
                    <a:pt x="640259" y="238897"/>
                    <a:pt x="644241" y="248372"/>
                    <a:pt x="651242" y="255373"/>
                  </a:cubicBezTo>
                  <a:cubicBezTo>
                    <a:pt x="684881" y="289013"/>
                    <a:pt x="685564" y="251250"/>
                    <a:pt x="708907" y="321276"/>
                  </a:cubicBezTo>
                  <a:cubicBezTo>
                    <a:pt x="729613" y="383392"/>
                    <a:pt x="701682" y="306826"/>
                    <a:pt x="733621" y="370703"/>
                  </a:cubicBezTo>
                  <a:cubicBezTo>
                    <a:pt x="757465" y="418391"/>
                    <a:pt x="719724" y="373280"/>
                    <a:pt x="766572" y="420130"/>
                  </a:cubicBezTo>
                  <a:lnTo>
                    <a:pt x="783048" y="469557"/>
                  </a:lnTo>
                  <a:cubicBezTo>
                    <a:pt x="785794" y="477795"/>
                    <a:pt x="786470" y="487045"/>
                    <a:pt x="791286" y="494270"/>
                  </a:cubicBezTo>
                  <a:cubicBezTo>
                    <a:pt x="796778" y="502508"/>
                    <a:pt x="803740" y="509937"/>
                    <a:pt x="807761" y="518984"/>
                  </a:cubicBezTo>
                  <a:cubicBezTo>
                    <a:pt x="814814" y="534854"/>
                    <a:pt x="818745" y="551935"/>
                    <a:pt x="824237" y="568411"/>
                  </a:cubicBezTo>
                  <a:cubicBezTo>
                    <a:pt x="826983" y="576649"/>
                    <a:pt x="830369" y="584700"/>
                    <a:pt x="832475" y="593124"/>
                  </a:cubicBezTo>
                  <a:cubicBezTo>
                    <a:pt x="835221" y="604108"/>
                    <a:pt x="835650" y="615949"/>
                    <a:pt x="840713" y="626076"/>
                  </a:cubicBezTo>
                  <a:cubicBezTo>
                    <a:pt x="849568" y="643787"/>
                    <a:pt x="867402" y="656718"/>
                    <a:pt x="873664" y="675503"/>
                  </a:cubicBezTo>
                  <a:cubicBezTo>
                    <a:pt x="897301" y="746413"/>
                    <a:pt x="885927" y="708079"/>
                    <a:pt x="906615" y="790832"/>
                  </a:cubicBezTo>
                  <a:lnTo>
                    <a:pt x="914853" y="823784"/>
                  </a:lnTo>
                  <a:cubicBezTo>
                    <a:pt x="917599" y="815546"/>
                    <a:pt x="920985" y="807494"/>
                    <a:pt x="923091" y="799070"/>
                  </a:cubicBezTo>
                  <a:cubicBezTo>
                    <a:pt x="932978" y="759525"/>
                    <a:pt x="933851" y="734851"/>
                    <a:pt x="939567" y="691978"/>
                  </a:cubicBezTo>
                  <a:cubicBezTo>
                    <a:pt x="942133" y="672732"/>
                    <a:pt x="945058" y="653535"/>
                    <a:pt x="947804" y="634313"/>
                  </a:cubicBezTo>
                  <a:cubicBezTo>
                    <a:pt x="946902" y="624395"/>
                    <a:pt x="946833" y="546891"/>
                    <a:pt x="931329" y="518984"/>
                  </a:cubicBezTo>
                  <a:cubicBezTo>
                    <a:pt x="921712" y="501675"/>
                    <a:pt x="898377" y="469557"/>
                    <a:pt x="898377" y="469557"/>
                  </a:cubicBezTo>
                  <a:lnTo>
                    <a:pt x="881902" y="420130"/>
                  </a:lnTo>
                  <a:cubicBezTo>
                    <a:pt x="879156" y="411892"/>
                    <a:pt x="878481" y="402641"/>
                    <a:pt x="873664" y="395416"/>
                  </a:cubicBezTo>
                  <a:lnTo>
                    <a:pt x="857188" y="370703"/>
                  </a:lnTo>
                  <a:cubicBezTo>
                    <a:pt x="851696" y="354227"/>
                    <a:pt x="850346" y="335726"/>
                    <a:pt x="840713" y="321276"/>
                  </a:cubicBezTo>
                  <a:cubicBezTo>
                    <a:pt x="835221" y="313038"/>
                    <a:pt x="828258" y="305609"/>
                    <a:pt x="824237" y="296562"/>
                  </a:cubicBezTo>
                  <a:cubicBezTo>
                    <a:pt x="817184" y="280692"/>
                    <a:pt x="817394" y="261585"/>
                    <a:pt x="807761" y="247135"/>
                  </a:cubicBezTo>
                  <a:cubicBezTo>
                    <a:pt x="802269" y="238897"/>
                    <a:pt x="795714" y="231277"/>
                    <a:pt x="791286" y="222422"/>
                  </a:cubicBezTo>
                  <a:cubicBezTo>
                    <a:pt x="787403" y="214655"/>
                    <a:pt x="787265" y="205299"/>
                    <a:pt x="783048" y="197708"/>
                  </a:cubicBezTo>
                  <a:cubicBezTo>
                    <a:pt x="769509" y="173338"/>
                    <a:pt x="748874" y="141838"/>
                    <a:pt x="725383" y="123567"/>
                  </a:cubicBezTo>
                  <a:cubicBezTo>
                    <a:pt x="709753" y="111410"/>
                    <a:pt x="694741" y="96878"/>
                    <a:pt x="675956" y="90616"/>
                  </a:cubicBezTo>
                  <a:lnTo>
                    <a:pt x="651242" y="82378"/>
                  </a:lnTo>
                  <a:cubicBezTo>
                    <a:pt x="645750" y="74140"/>
                    <a:pt x="643162" y="62912"/>
                    <a:pt x="634767" y="57665"/>
                  </a:cubicBezTo>
                  <a:cubicBezTo>
                    <a:pt x="620040" y="48461"/>
                    <a:pt x="599790" y="50822"/>
                    <a:pt x="585340" y="41189"/>
                  </a:cubicBezTo>
                  <a:cubicBezTo>
                    <a:pt x="556059" y="21668"/>
                    <a:pt x="564682" y="23415"/>
                    <a:pt x="527675" y="16476"/>
                  </a:cubicBezTo>
                  <a:cubicBezTo>
                    <a:pt x="494841" y="10320"/>
                    <a:pt x="428821" y="0"/>
                    <a:pt x="428821" y="0"/>
                  </a:cubicBezTo>
                  <a:cubicBezTo>
                    <a:pt x="382140" y="2746"/>
                    <a:pt x="335363" y="4187"/>
                    <a:pt x="288777" y="8238"/>
                  </a:cubicBezTo>
                  <a:cubicBezTo>
                    <a:pt x="272137" y="9685"/>
                    <a:pt x="255951" y="14632"/>
                    <a:pt x="239350" y="16476"/>
                  </a:cubicBezTo>
                  <a:cubicBezTo>
                    <a:pt x="206487" y="20127"/>
                    <a:pt x="173447" y="21967"/>
                    <a:pt x="140496" y="24713"/>
                  </a:cubicBezTo>
                  <a:cubicBezTo>
                    <a:pt x="132258" y="27459"/>
                    <a:pt x="121923" y="26811"/>
                    <a:pt x="115783" y="32951"/>
                  </a:cubicBezTo>
                  <a:cubicBezTo>
                    <a:pt x="109643" y="39091"/>
                    <a:pt x="111762" y="50074"/>
                    <a:pt x="107545" y="57665"/>
                  </a:cubicBezTo>
                  <a:cubicBezTo>
                    <a:pt x="97929" y="74974"/>
                    <a:pt x="85578" y="90616"/>
                    <a:pt x="74594" y="107092"/>
                  </a:cubicBezTo>
                  <a:lnTo>
                    <a:pt x="74594" y="107092"/>
                  </a:lnTo>
                  <a:cubicBezTo>
                    <a:pt x="37780" y="131634"/>
                    <a:pt x="35252" y="139581"/>
                    <a:pt x="453" y="148281"/>
                  </a:cubicBezTo>
                  <a:cubicBezTo>
                    <a:pt x="-2211" y="148947"/>
                    <a:pt x="7318" y="164757"/>
                    <a:pt x="16929" y="164757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4629665" y="3755924"/>
              <a:ext cx="591324" cy="362995"/>
            </a:xfrm>
            <a:custGeom>
              <a:avLst/>
              <a:gdLst>
                <a:gd name="connsiteX0" fmla="*/ 181232 w 591324"/>
                <a:gd name="connsiteY0" fmla="*/ 530 h 362995"/>
                <a:gd name="connsiteX1" fmla="*/ 140043 w 591324"/>
                <a:gd name="connsiteY1" fmla="*/ 25244 h 362995"/>
                <a:gd name="connsiteX2" fmla="*/ 115330 w 591324"/>
                <a:gd name="connsiteY2" fmla="*/ 33481 h 362995"/>
                <a:gd name="connsiteX3" fmla="*/ 65903 w 591324"/>
                <a:gd name="connsiteY3" fmla="*/ 66433 h 362995"/>
                <a:gd name="connsiteX4" fmla="*/ 16476 w 591324"/>
                <a:gd name="connsiteY4" fmla="*/ 165287 h 362995"/>
                <a:gd name="connsiteX5" fmla="*/ 8238 w 591324"/>
                <a:gd name="connsiteY5" fmla="*/ 190000 h 362995"/>
                <a:gd name="connsiteX6" fmla="*/ 0 w 591324"/>
                <a:gd name="connsiteY6" fmla="*/ 214714 h 362995"/>
                <a:gd name="connsiteX7" fmla="*/ 8238 w 591324"/>
                <a:gd name="connsiteY7" fmla="*/ 288854 h 362995"/>
                <a:gd name="connsiteX8" fmla="*/ 24713 w 591324"/>
                <a:gd name="connsiteY8" fmla="*/ 338281 h 362995"/>
                <a:gd name="connsiteX9" fmla="*/ 32951 w 591324"/>
                <a:gd name="connsiteY9" fmla="*/ 362995 h 362995"/>
                <a:gd name="connsiteX10" fmla="*/ 57665 w 591324"/>
                <a:gd name="connsiteY10" fmla="*/ 346519 h 362995"/>
                <a:gd name="connsiteX11" fmla="*/ 74140 w 591324"/>
                <a:gd name="connsiteY11" fmla="*/ 321806 h 362995"/>
                <a:gd name="connsiteX12" fmla="*/ 123567 w 591324"/>
                <a:gd name="connsiteY12" fmla="*/ 288854 h 362995"/>
                <a:gd name="connsiteX13" fmla="*/ 172994 w 591324"/>
                <a:gd name="connsiteY13" fmla="*/ 255903 h 362995"/>
                <a:gd name="connsiteX14" fmla="*/ 197708 w 591324"/>
                <a:gd name="connsiteY14" fmla="*/ 239427 h 362995"/>
                <a:gd name="connsiteX15" fmla="*/ 222421 w 591324"/>
                <a:gd name="connsiteY15" fmla="*/ 231190 h 362995"/>
                <a:gd name="connsiteX16" fmla="*/ 247135 w 591324"/>
                <a:gd name="connsiteY16" fmla="*/ 214714 h 362995"/>
                <a:gd name="connsiteX17" fmla="*/ 304800 w 591324"/>
                <a:gd name="connsiteY17" fmla="*/ 198238 h 362995"/>
                <a:gd name="connsiteX18" fmla="*/ 411892 w 591324"/>
                <a:gd name="connsiteY18" fmla="*/ 181762 h 362995"/>
                <a:gd name="connsiteX19" fmla="*/ 543697 w 591324"/>
                <a:gd name="connsiteY19" fmla="*/ 190000 h 362995"/>
                <a:gd name="connsiteX20" fmla="*/ 551935 w 591324"/>
                <a:gd name="connsiteY20" fmla="*/ 132335 h 362995"/>
                <a:gd name="connsiteX21" fmla="*/ 527221 w 591324"/>
                <a:gd name="connsiteY21" fmla="*/ 124098 h 362995"/>
                <a:gd name="connsiteX22" fmla="*/ 477794 w 591324"/>
                <a:gd name="connsiteY22" fmla="*/ 91146 h 362995"/>
                <a:gd name="connsiteX23" fmla="*/ 453081 w 591324"/>
                <a:gd name="connsiteY23" fmla="*/ 74671 h 362995"/>
                <a:gd name="connsiteX24" fmla="*/ 428367 w 591324"/>
                <a:gd name="connsiteY24" fmla="*/ 66433 h 362995"/>
                <a:gd name="connsiteX25" fmla="*/ 403654 w 591324"/>
                <a:gd name="connsiteY25" fmla="*/ 49957 h 362995"/>
                <a:gd name="connsiteX26" fmla="*/ 354227 w 591324"/>
                <a:gd name="connsiteY26" fmla="*/ 33481 h 362995"/>
                <a:gd name="connsiteX27" fmla="*/ 304800 w 591324"/>
                <a:gd name="connsiteY27" fmla="*/ 8768 h 362995"/>
                <a:gd name="connsiteX28" fmla="*/ 181232 w 591324"/>
                <a:gd name="connsiteY28" fmla="*/ 530 h 36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1324" h="362995">
                  <a:moveTo>
                    <a:pt x="181232" y="530"/>
                  </a:moveTo>
                  <a:cubicBezTo>
                    <a:pt x="153772" y="3276"/>
                    <a:pt x="154364" y="18083"/>
                    <a:pt x="140043" y="25244"/>
                  </a:cubicBezTo>
                  <a:cubicBezTo>
                    <a:pt x="132277" y="29127"/>
                    <a:pt x="122920" y="29264"/>
                    <a:pt x="115330" y="33481"/>
                  </a:cubicBezTo>
                  <a:cubicBezTo>
                    <a:pt x="98020" y="43097"/>
                    <a:pt x="65903" y="66433"/>
                    <a:pt x="65903" y="66433"/>
                  </a:cubicBezTo>
                  <a:cubicBezTo>
                    <a:pt x="23316" y="130312"/>
                    <a:pt x="39214" y="97073"/>
                    <a:pt x="16476" y="165287"/>
                  </a:cubicBezTo>
                  <a:lnTo>
                    <a:pt x="8238" y="190000"/>
                  </a:lnTo>
                  <a:lnTo>
                    <a:pt x="0" y="214714"/>
                  </a:lnTo>
                  <a:cubicBezTo>
                    <a:pt x="2746" y="239427"/>
                    <a:pt x="3362" y="264471"/>
                    <a:pt x="8238" y="288854"/>
                  </a:cubicBezTo>
                  <a:cubicBezTo>
                    <a:pt x="11644" y="305884"/>
                    <a:pt x="19221" y="321805"/>
                    <a:pt x="24713" y="338281"/>
                  </a:cubicBezTo>
                  <a:lnTo>
                    <a:pt x="32951" y="362995"/>
                  </a:lnTo>
                  <a:cubicBezTo>
                    <a:pt x="41189" y="357503"/>
                    <a:pt x="50664" y="353520"/>
                    <a:pt x="57665" y="346519"/>
                  </a:cubicBezTo>
                  <a:cubicBezTo>
                    <a:pt x="64666" y="339518"/>
                    <a:pt x="66689" y="328325"/>
                    <a:pt x="74140" y="321806"/>
                  </a:cubicBezTo>
                  <a:cubicBezTo>
                    <a:pt x="89042" y="308767"/>
                    <a:pt x="107091" y="299838"/>
                    <a:pt x="123567" y="288854"/>
                  </a:cubicBezTo>
                  <a:lnTo>
                    <a:pt x="172994" y="255903"/>
                  </a:lnTo>
                  <a:cubicBezTo>
                    <a:pt x="181232" y="250411"/>
                    <a:pt x="188315" y="242558"/>
                    <a:pt x="197708" y="239427"/>
                  </a:cubicBezTo>
                  <a:lnTo>
                    <a:pt x="222421" y="231190"/>
                  </a:lnTo>
                  <a:cubicBezTo>
                    <a:pt x="230659" y="225698"/>
                    <a:pt x="238279" y="219142"/>
                    <a:pt x="247135" y="214714"/>
                  </a:cubicBezTo>
                  <a:cubicBezTo>
                    <a:pt x="260302" y="208130"/>
                    <a:pt x="292483" y="201757"/>
                    <a:pt x="304800" y="198238"/>
                  </a:cubicBezTo>
                  <a:cubicBezTo>
                    <a:pt x="368743" y="179968"/>
                    <a:pt x="279398" y="195012"/>
                    <a:pt x="411892" y="181762"/>
                  </a:cubicBezTo>
                  <a:cubicBezTo>
                    <a:pt x="455827" y="184508"/>
                    <a:pt x="499676" y="190000"/>
                    <a:pt x="543697" y="190000"/>
                  </a:cubicBezTo>
                  <a:cubicBezTo>
                    <a:pt x="549183" y="190000"/>
                    <a:pt x="642563" y="162541"/>
                    <a:pt x="551935" y="132335"/>
                  </a:cubicBezTo>
                  <a:lnTo>
                    <a:pt x="527221" y="124098"/>
                  </a:lnTo>
                  <a:lnTo>
                    <a:pt x="477794" y="91146"/>
                  </a:lnTo>
                  <a:cubicBezTo>
                    <a:pt x="469556" y="85654"/>
                    <a:pt x="462473" y="77802"/>
                    <a:pt x="453081" y="74671"/>
                  </a:cubicBezTo>
                  <a:lnTo>
                    <a:pt x="428367" y="66433"/>
                  </a:lnTo>
                  <a:cubicBezTo>
                    <a:pt x="420129" y="60941"/>
                    <a:pt x="412701" y="53978"/>
                    <a:pt x="403654" y="49957"/>
                  </a:cubicBezTo>
                  <a:cubicBezTo>
                    <a:pt x="387784" y="42903"/>
                    <a:pt x="368677" y="43114"/>
                    <a:pt x="354227" y="33481"/>
                  </a:cubicBezTo>
                  <a:cubicBezTo>
                    <a:pt x="339966" y="23974"/>
                    <a:pt x="323401" y="9801"/>
                    <a:pt x="304800" y="8768"/>
                  </a:cubicBezTo>
                  <a:cubicBezTo>
                    <a:pt x="263674" y="6483"/>
                    <a:pt x="208692" y="-2216"/>
                    <a:pt x="181232" y="530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4447754" y="4341213"/>
              <a:ext cx="305550" cy="552063"/>
            </a:xfrm>
            <a:custGeom>
              <a:avLst/>
              <a:gdLst>
                <a:gd name="connsiteX0" fmla="*/ 678 w 305550"/>
                <a:gd name="connsiteY0" fmla="*/ 8365 h 552063"/>
                <a:gd name="connsiteX1" fmla="*/ 17154 w 305550"/>
                <a:gd name="connsiteY1" fmla="*/ 140171 h 552063"/>
                <a:gd name="connsiteX2" fmla="*/ 25392 w 305550"/>
                <a:gd name="connsiteY2" fmla="*/ 181360 h 552063"/>
                <a:gd name="connsiteX3" fmla="*/ 41868 w 305550"/>
                <a:gd name="connsiteY3" fmla="*/ 230787 h 552063"/>
                <a:gd name="connsiteX4" fmla="*/ 58343 w 305550"/>
                <a:gd name="connsiteY4" fmla="*/ 304928 h 552063"/>
                <a:gd name="connsiteX5" fmla="*/ 74819 w 305550"/>
                <a:gd name="connsiteY5" fmla="*/ 329641 h 552063"/>
                <a:gd name="connsiteX6" fmla="*/ 83057 w 305550"/>
                <a:gd name="connsiteY6" fmla="*/ 354355 h 552063"/>
                <a:gd name="connsiteX7" fmla="*/ 116008 w 305550"/>
                <a:gd name="connsiteY7" fmla="*/ 403782 h 552063"/>
                <a:gd name="connsiteX8" fmla="*/ 140722 w 305550"/>
                <a:gd name="connsiteY8" fmla="*/ 453209 h 552063"/>
                <a:gd name="connsiteX9" fmla="*/ 165435 w 305550"/>
                <a:gd name="connsiteY9" fmla="*/ 469684 h 552063"/>
                <a:gd name="connsiteX10" fmla="*/ 190149 w 305550"/>
                <a:gd name="connsiteY10" fmla="*/ 494398 h 552063"/>
                <a:gd name="connsiteX11" fmla="*/ 239576 w 305550"/>
                <a:gd name="connsiteY11" fmla="*/ 527349 h 552063"/>
                <a:gd name="connsiteX12" fmla="*/ 264289 w 305550"/>
                <a:gd name="connsiteY12" fmla="*/ 543825 h 552063"/>
                <a:gd name="connsiteX13" fmla="*/ 289003 w 305550"/>
                <a:gd name="connsiteY13" fmla="*/ 552063 h 552063"/>
                <a:gd name="connsiteX14" fmla="*/ 305478 w 305550"/>
                <a:gd name="connsiteY14" fmla="*/ 527349 h 552063"/>
                <a:gd name="connsiteX15" fmla="*/ 289003 w 305550"/>
                <a:gd name="connsiteY15" fmla="*/ 444971 h 552063"/>
                <a:gd name="connsiteX16" fmla="*/ 256051 w 305550"/>
                <a:gd name="connsiteY16" fmla="*/ 395544 h 552063"/>
                <a:gd name="connsiteX17" fmla="*/ 239576 w 305550"/>
                <a:gd name="connsiteY17" fmla="*/ 370830 h 552063"/>
                <a:gd name="connsiteX18" fmla="*/ 223100 w 305550"/>
                <a:gd name="connsiteY18" fmla="*/ 346117 h 552063"/>
                <a:gd name="connsiteX19" fmla="*/ 181911 w 305550"/>
                <a:gd name="connsiteY19" fmla="*/ 271976 h 552063"/>
                <a:gd name="connsiteX20" fmla="*/ 165435 w 305550"/>
                <a:gd name="connsiteY20" fmla="*/ 247263 h 552063"/>
                <a:gd name="connsiteX21" fmla="*/ 148960 w 305550"/>
                <a:gd name="connsiteY21" fmla="*/ 222549 h 552063"/>
                <a:gd name="connsiteX22" fmla="*/ 124246 w 305550"/>
                <a:gd name="connsiteY22" fmla="*/ 197836 h 552063"/>
                <a:gd name="connsiteX23" fmla="*/ 91295 w 305550"/>
                <a:gd name="connsiteY23" fmla="*/ 148409 h 552063"/>
                <a:gd name="connsiteX24" fmla="*/ 74819 w 305550"/>
                <a:gd name="connsiteY24" fmla="*/ 98982 h 552063"/>
                <a:gd name="connsiteX25" fmla="*/ 50105 w 305550"/>
                <a:gd name="connsiteY25" fmla="*/ 74268 h 552063"/>
                <a:gd name="connsiteX26" fmla="*/ 41868 w 305550"/>
                <a:gd name="connsiteY26" fmla="*/ 49555 h 552063"/>
                <a:gd name="connsiteX27" fmla="*/ 25392 w 305550"/>
                <a:gd name="connsiteY27" fmla="*/ 24841 h 552063"/>
                <a:gd name="connsiteX28" fmla="*/ 678 w 305550"/>
                <a:gd name="connsiteY28" fmla="*/ 8365 h 55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5550" h="552063">
                  <a:moveTo>
                    <a:pt x="678" y="8365"/>
                  </a:moveTo>
                  <a:cubicBezTo>
                    <a:pt x="-695" y="27587"/>
                    <a:pt x="-1858" y="-11920"/>
                    <a:pt x="17154" y="140171"/>
                  </a:cubicBezTo>
                  <a:cubicBezTo>
                    <a:pt x="18891" y="154064"/>
                    <a:pt x="21708" y="167852"/>
                    <a:pt x="25392" y="181360"/>
                  </a:cubicBezTo>
                  <a:cubicBezTo>
                    <a:pt x="29962" y="198115"/>
                    <a:pt x="41868" y="230787"/>
                    <a:pt x="41868" y="230787"/>
                  </a:cubicBezTo>
                  <a:cubicBezTo>
                    <a:pt x="45032" y="249772"/>
                    <a:pt x="48203" y="284648"/>
                    <a:pt x="58343" y="304928"/>
                  </a:cubicBezTo>
                  <a:cubicBezTo>
                    <a:pt x="62771" y="313783"/>
                    <a:pt x="69327" y="321403"/>
                    <a:pt x="74819" y="329641"/>
                  </a:cubicBezTo>
                  <a:cubicBezTo>
                    <a:pt x="77565" y="337879"/>
                    <a:pt x="78840" y="346764"/>
                    <a:pt x="83057" y="354355"/>
                  </a:cubicBezTo>
                  <a:cubicBezTo>
                    <a:pt x="92673" y="371664"/>
                    <a:pt x="109746" y="384997"/>
                    <a:pt x="116008" y="403782"/>
                  </a:cubicBezTo>
                  <a:cubicBezTo>
                    <a:pt x="122708" y="423882"/>
                    <a:pt x="124753" y="437240"/>
                    <a:pt x="140722" y="453209"/>
                  </a:cubicBezTo>
                  <a:cubicBezTo>
                    <a:pt x="147723" y="460210"/>
                    <a:pt x="157829" y="463346"/>
                    <a:pt x="165435" y="469684"/>
                  </a:cubicBezTo>
                  <a:cubicBezTo>
                    <a:pt x="174385" y="477142"/>
                    <a:pt x="180953" y="487245"/>
                    <a:pt x="190149" y="494398"/>
                  </a:cubicBezTo>
                  <a:cubicBezTo>
                    <a:pt x="205779" y="506555"/>
                    <a:pt x="223100" y="516365"/>
                    <a:pt x="239576" y="527349"/>
                  </a:cubicBezTo>
                  <a:cubicBezTo>
                    <a:pt x="247814" y="532841"/>
                    <a:pt x="254896" y="540694"/>
                    <a:pt x="264289" y="543825"/>
                  </a:cubicBezTo>
                  <a:lnTo>
                    <a:pt x="289003" y="552063"/>
                  </a:lnTo>
                  <a:cubicBezTo>
                    <a:pt x="294495" y="543825"/>
                    <a:pt x="304493" y="537201"/>
                    <a:pt x="305478" y="527349"/>
                  </a:cubicBezTo>
                  <a:cubicBezTo>
                    <a:pt x="306380" y="518328"/>
                    <a:pt x="298745" y="462506"/>
                    <a:pt x="289003" y="444971"/>
                  </a:cubicBezTo>
                  <a:cubicBezTo>
                    <a:pt x="279386" y="427662"/>
                    <a:pt x="267035" y="412020"/>
                    <a:pt x="256051" y="395544"/>
                  </a:cubicBezTo>
                  <a:lnTo>
                    <a:pt x="239576" y="370830"/>
                  </a:lnTo>
                  <a:lnTo>
                    <a:pt x="223100" y="346117"/>
                  </a:lnTo>
                  <a:cubicBezTo>
                    <a:pt x="208601" y="302619"/>
                    <a:pt x="219678" y="328626"/>
                    <a:pt x="181911" y="271976"/>
                  </a:cubicBezTo>
                  <a:lnTo>
                    <a:pt x="165435" y="247263"/>
                  </a:lnTo>
                  <a:cubicBezTo>
                    <a:pt x="159943" y="239025"/>
                    <a:pt x="155961" y="229550"/>
                    <a:pt x="148960" y="222549"/>
                  </a:cubicBezTo>
                  <a:cubicBezTo>
                    <a:pt x="140722" y="214311"/>
                    <a:pt x="131398" y="207032"/>
                    <a:pt x="124246" y="197836"/>
                  </a:cubicBezTo>
                  <a:cubicBezTo>
                    <a:pt x="112089" y="182206"/>
                    <a:pt x="97557" y="167194"/>
                    <a:pt x="91295" y="148409"/>
                  </a:cubicBezTo>
                  <a:cubicBezTo>
                    <a:pt x="85803" y="131933"/>
                    <a:pt x="87099" y="111262"/>
                    <a:pt x="74819" y="98982"/>
                  </a:cubicBezTo>
                  <a:lnTo>
                    <a:pt x="50105" y="74268"/>
                  </a:lnTo>
                  <a:cubicBezTo>
                    <a:pt x="47359" y="66030"/>
                    <a:pt x="45751" y="57322"/>
                    <a:pt x="41868" y="49555"/>
                  </a:cubicBezTo>
                  <a:cubicBezTo>
                    <a:pt x="37440" y="40699"/>
                    <a:pt x="29820" y="33697"/>
                    <a:pt x="25392" y="24841"/>
                  </a:cubicBezTo>
                  <a:cubicBezTo>
                    <a:pt x="16286" y="6629"/>
                    <a:pt x="2051" y="-10857"/>
                    <a:pt x="678" y="8365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5107297" y="4835515"/>
              <a:ext cx="609762" cy="197804"/>
            </a:xfrm>
            <a:custGeom>
              <a:avLst/>
              <a:gdLst>
                <a:gd name="connsiteX0" fmla="*/ 162 w 609762"/>
                <a:gd name="connsiteY0" fmla="*/ 164853 h 197804"/>
                <a:gd name="connsiteX1" fmla="*/ 41352 w 609762"/>
                <a:gd name="connsiteY1" fmla="*/ 181328 h 197804"/>
                <a:gd name="connsiteX2" fmla="*/ 140206 w 609762"/>
                <a:gd name="connsiteY2" fmla="*/ 197804 h 197804"/>
                <a:gd name="connsiteX3" fmla="*/ 296725 w 609762"/>
                <a:gd name="connsiteY3" fmla="*/ 189566 h 197804"/>
                <a:gd name="connsiteX4" fmla="*/ 346152 w 609762"/>
                <a:gd name="connsiteY4" fmla="*/ 173090 h 197804"/>
                <a:gd name="connsiteX5" fmla="*/ 436768 w 609762"/>
                <a:gd name="connsiteY5" fmla="*/ 148377 h 197804"/>
                <a:gd name="connsiteX6" fmla="*/ 461481 w 609762"/>
                <a:gd name="connsiteY6" fmla="*/ 140139 h 197804"/>
                <a:gd name="connsiteX7" fmla="*/ 510908 w 609762"/>
                <a:gd name="connsiteY7" fmla="*/ 107188 h 197804"/>
                <a:gd name="connsiteX8" fmla="*/ 560335 w 609762"/>
                <a:gd name="connsiteY8" fmla="*/ 74236 h 197804"/>
                <a:gd name="connsiteX9" fmla="*/ 568573 w 609762"/>
                <a:gd name="connsiteY9" fmla="*/ 49523 h 197804"/>
                <a:gd name="connsiteX10" fmla="*/ 593287 w 609762"/>
                <a:gd name="connsiteY10" fmla="*/ 33047 h 197804"/>
                <a:gd name="connsiteX11" fmla="*/ 609762 w 609762"/>
                <a:gd name="connsiteY11" fmla="*/ 8334 h 197804"/>
                <a:gd name="connsiteX12" fmla="*/ 585049 w 609762"/>
                <a:gd name="connsiteY12" fmla="*/ 96 h 197804"/>
                <a:gd name="connsiteX13" fmla="*/ 535622 w 609762"/>
                <a:gd name="connsiteY13" fmla="*/ 16571 h 197804"/>
                <a:gd name="connsiteX14" fmla="*/ 510908 w 609762"/>
                <a:gd name="connsiteY14" fmla="*/ 33047 h 197804"/>
                <a:gd name="connsiteX15" fmla="*/ 461481 w 609762"/>
                <a:gd name="connsiteY15" fmla="*/ 49523 h 197804"/>
                <a:gd name="connsiteX16" fmla="*/ 436768 w 609762"/>
                <a:gd name="connsiteY16" fmla="*/ 65999 h 197804"/>
                <a:gd name="connsiteX17" fmla="*/ 403817 w 609762"/>
                <a:gd name="connsiteY17" fmla="*/ 74236 h 197804"/>
                <a:gd name="connsiteX18" fmla="*/ 313200 w 609762"/>
                <a:gd name="connsiteY18" fmla="*/ 90712 h 197804"/>
                <a:gd name="connsiteX19" fmla="*/ 263773 w 609762"/>
                <a:gd name="connsiteY19" fmla="*/ 107188 h 197804"/>
                <a:gd name="connsiteX20" fmla="*/ 181395 w 609762"/>
                <a:gd name="connsiteY20" fmla="*/ 123663 h 197804"/>
                <a:gd name="connsiteX21" fmla="*/ 123730 w 609762"/>
                <a:gd name="connsiteY21" fmla="*/ 140139 h 197804"/>
                <a:gd name="connsiteX22" fmla="*/ 33114 w 609762"/>
                <a:gd name="connsiteY22" fmla="*/ 148377 h 197804"/>
                <a:gd name="connsiteX23" fmla="*/ 162 w 609762"/>
                <a:gd name="connsiteY23" fmla="*/ 164853 h 19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762" h="197804">
                  <a:moveTo>
                    <a:pt x="162" y="164853"/>
                  </a:moveTo>
                  <a:cubicBezTo>
                    <a:pt x="1535" y="170345"/>
                    <a:pt x="27188" y="177079"/>
                    <a:pt x="41352" y="181328"/>
                  </a:cubicBezTo>
                  <a:cubicBezTo>
                    <a:pt x="63256" y="187899"/>
                    <a:pt x="121828" y="195178"/>
                    <a:pt x="140206" y="197804"/>
                  </a:cubicBezTo>
                  <a:cubicBezTo>
                    <a:pt x="192379" y="195058"/>
                    <a:pt x="244852" y="195791"/>
                    <a:pt x="296725" y="189566"/>
                  </a:cubicBezTo>
                  <a:cubicBezTo>
                    <a:pt x="313968" y="187497"/>
                    <a:pt x="329122" y="176496"/>
                    <a:pt x="346152" y="173090"/>
                  </a:cubicBezTo>
                  <a:cubicBezTo>
                    <a:pt x="404370" y="161448"/>
                    <a:pt x="374059" y="169281"/>
                    <a:pt x="436768" y="148377"/>
                  </a:cubicBezTo>
                  <a:lnTo>
                    <a:pt x="461481" y="140139"/>
                  </a:lnTo>
                  <a:cubicBezTo>
                    <a:pt x="516331" y="85292"/>
                    <a:pt x="457258" y="136994"/>
                    <a:pt x="510908" y="107188"/>
                  </a:cubicBezTo>
                  <a:cubicBezTo>
                    <a:pt x="528217" y="97571"/>
                    <a:pt x="560335" y="74236"/>
                    <a:pt x="560335" y="74236"/>
                  </a:cubicBezTo>
                  <a:cubicBezTo>
                    <a:pt x="563081" y="65998"/>
                    <a:pt x="563149" y="56303"/>
                    <a:pt x="568573" y="49523"/>
                  </a:cubicBezTo>
                  <a:cubicBezTo>
                    <a:pt x="574758" y="41792"/>
                    <a:pt x="586286" y="40048"/>
                    <a:pt x="593287" y="33047"/>
                  </a:cubicBezTo>
                  <a:cubicBezTo>
                    <a:pt x="600288" y="26046"/>
                    <a:pt x="604270" y="16572"/>
                    <a:pt x="609762" y="8334"/>
                  </a:cubicBezTo>
                  <a:cubicBezTo>
                    <a:pt x="601524" y="5588"/>
                    <a:pt x="593679" y="-863"/>
                    <a:pt x="585049" y="96"/>
                  </a:cubicBezTo>
                  <a:cubicBezTo>
                    <a:pt x="567788" y="2014"/>
                    <a:pt x="535622" y="16571"/>
                    <a:pt x="535622" y="16571"/>
                  </a:cubicBezTo>
                  <a:cubicBezTo>
                    <a:pt x="527384" y="22063"/>
                    <a:pt x="519955" y="29026"/>
                    <a:pt x="510908" y="33047"/>
                  </a:cubicBezTo>
                  <a:cubicBezTo>
                    <a:pt x="495038" y="40100"/>
                    <a:pt x="461481" y="49523"/>
                    <a:pt x="461481" y="49523"/>
                  </a:cubicBezTo>
                  <a:cubicBezTo>
                    <a:pt x="453243" y="55015"/>
                    <a:pt x="445868" y="62099"/>
                    <a:pt x="436768" y="65999"/>
                  </a:cubicBezTo>
                  <a:cubicBezTo>
                    <a:pt x="426362" y="70459"/>
                    <a:pt x="414956" y="72211"/>
                    <a:pt x="403817" y="74236"/>
                  </a:cubicBezTo>
                  <a:cubicBezTo>
                    <a:pt x="349821" y="84053"/>
                    <a:pt x="356314" y="77778"/>
                    <a:pt x="313200" y="90712"/>
                  </a:cubicBezTo>
                  <a:cubicBezTo>
                    <a:pt x="296566" y="95702"/>
                    <a:pt x="280803" y="103782"/>
                    <a:pt x="263773" y="107188"/>
                  </a:cubicBezTo>
                  <a:cubicBezTo>
                    <a:pt x="236314" y="112680"/>
                    <a:pt x="207961" y="114808"/>
                    <a:pt x="181395" y="123663"/>
                  </a:cubicBezTo>
                  <a:cubicBezTo>
                    <a:pt x="164453" y="129310"/>
                    <a:pt x="140968" y="137840"/>
                    <a:pt x="123730" y="140139"/>
                  </a:cubicBezTo>
                  <a:cubicBezTo>
                    <a:pt x="93666" y="144148"/>
                    <a:pt x="63319" y="145631"/>
                    <a:pt x="33114" y="148377"/>
                  </a:cubicBezTo>
                  <a:cubicBezTo>
                    <a:pt x="5795" y="157483"/>
                    <a:pt x="-1211" y="159361"/>
                    <a:pt x="162" y="164853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5717059" y="4102280"/>
              <a:ext cx="181233" cy="568574"/>
            </a:xfrm>
            <a:custGeom>
              <a:avLst/>
              <a:gdLst>
                <a:gd name="connsiteX0" fmla="*/ 8238 w 181233"/>
                <a:gd name="connsiteY0" fmla="*/ 163 h 568574"/>
                <a:gd name="connsiteX1" fmla="*/ 32952 w 181233"/>
                <a:gd name="connsiteY1" fmla="*/ 41352 h 568574"/>
                <a:gd name="connsiteX2" fmla="*/ 57665 w 181233"/>
                <a:gd name="connsiteY2" fmla="*/ 49590 h 568574"/>
                <a:gd name="connsiteX3" fmla="*/ 65903 w 181233"/>
                <a:gd name="connsiteY3" fmla="*/ 74304 h 568574"/>
                <a:gd name="connsiteX4" fmla="*/ 90617 w 181233"/>
                <a:gd name="connsiteY4" fmla="*/ 99017 h 568574"/>
                <a:gd name="connsiteX5" fmla="*/ 131806 w 181233"/>
                <a:gd name="connsiteY5" fmla="*/ 148444 h 568574"/>
                <a:gd name="connsiteX6" fmla="*/ 140044 w 181233"/>
                <a:gd name="connsiteY6" fmla="*/ 173158 h 568574"/>
                <a:gd name="connsiteX7" fmla="*/ 156519 w 181233"/>
                <a:gd name="connsiteY7" fmla="*/ 197871 h 568574"/>
                <a:gd name="connsiteX8" fmla="*/ 172995 w 181233"/>
                <a:gd name="connsiteY8" fmla="*/ 247298 h 568574"/>
                <a:gd name="connsiteX9" fmla="*/ 181233 w 181233"/>
                <a:gd name="connsiteY9" fmla="*/ 272012 h 568574"/>
                <a:gd name="connsiteX10" fmla="*/ 164757 w 181233"/>
                <a:gd name="connsiteY10" fmla="*/ 420293 h 568574"/>
                <a:gd name="connsiteX11" fmla="*/ 148282 w 181233"/>
                <a:gd name="connsiteY11" fmla="*/ 469720 h 568574"/>
                <a:gd name="connsiteX12" fmla="*/ 115330 w 181233"/>
                <a:gd name="connsiteY12" fmla="*/ 543861 h 568574"/>
                <a:gd name="connsiteX13" fmla="*/ 107092 w 181233"/>
                <a:gd name="connsiteY13" fmla="*/ 568574 h 568574"/>
                <a:gd name="connsiteX14" fmla="*/ 107092 w 181233"/>
                <a:gd name="connsiteY14" fmla="*/ 453244 h 568574"/>
                <a:gd name="connsiteX15" fmla="*/ 98855 w 181233"/>
                <a:gd name="connsiteY15" fmla="*/ 247298 h 568574"/>
                <a:gd name="connsiteX16" fmla="*/ 74141 w 181233"/>
                <a:gd name="connsiteY16" fmla="*/ 164920 h 568574"/>
                <a:gd name="connsiteX17" fmla="*/ 49427 w 181233"/>
                <a:gd name="connsiteY17" fmla="*/ 148444 h 568574"/>
                <a:gd name="connsiteX18" fmla="*/ 41190 w 181233"/>
                <a:gd name="connsiteY18" fmla="*/ 123731 h 568574"/>
                <a:gd name="connsiteX19" fmla="*/ 16476 w 181233"/>
                <a:gd name="connsiteY19" fmla="*/ 107255 h 568574"/>
                <a:gd name="connsiteX20" fmla="*/ 0 w 181233"/>
                <a:gd name="connsiteY20" fmla="*/ 57828 h 568574"/>
                <a:gd name="connsiteX21" fmla="*/ 8238 w 181233"/>
                <a:gd name="connsiteY21" fmla="*/ 163 h 56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33" h="568574">
                  <a:moveTo>
                    <a:pt x="8238" y="163"/>
                  </a:moveTo>
                  <a:cubicBezTo>
                    <a:pt x="13730" y="-2583"/>
                    <a:pt x="21630" y="30030"/>
                    <a:pt x="32952" y="41352"/>
                  </a:cubicBezTo>
                  <a:cubicBezTo>
                    <a:pt x="39092" y="47492"/>
                    <a:pt x="51525" y="43450"/>
                    <a:pt x="57665" y="49590"/>
                  </a:cubicBezTo>
                  <a:cubicBezTo>
                    <a:pt x="63805" y="55730"/>
                    <a:pt x="61086" y="67079"/>
                    <a:pt x="65903" y="74304"/>
                  </a:cubicBezTo>
                  <a:cubicBezTo>
                    <a:pt x="72365" y="83997"/>
                    <a:pt x="83159" y="90067"/>
                    <a:pt x="90617" y="99017"/>
                  </a:cubicBezTo>
                  <a:cubicBezTo>
                    <a:pt x="147962" y="167831"/>
                    <a:pt x="59604" y="76245"/>
                    <a:pt x="131806" y="148444"/>
                  </a:cubicBezTo>
                  <a:cubicBezTo>
                    <a:pt x="134552" y="156682"/>
                    <a:pt x="136161" y="165391"/>
                    <a:pt x="140044" y="173158"/>
                  </a:cubicBezTo>
                  <a:cubicBezTo>
                    <a:pt x="144472" y="182013"/>
                    <a:pt x="152498" y="188824"/>
                    <a:pt x="156519" y="197871"/>
                  </a:cubicBezTo>
                  <a:cubicBezTo>
                    <a:pt x="163572" y="213741"/>
                    <a:pt x="167503" y="230822"/>
                    <a:pt x="172995" y="247298"/>
                  </a:cubicBezTo>
                  <a:lnTo>
                    <a:pt x="181233" y="272012"/>
                  </a:lnTo>
                  <a:cubicBezTo>
                    <a:pt x="177495" y="320608"/>
                    <a:pt x="177837" y="372332"/>
                    <a:pt x="164757" y="420293"/>
                  </a:cubicBezTo>
                  <a:cubicBezTo>
                    <a:pt x="160188" y="437048"/>
                    <a:pt x="157915" y="455270"/>
                    <a:pt x="148282" y="469720"/>
                  </a:cubicBezTo>
                  <a:cubicBezTo>
                    <a:pt x="122172" y="508884"/>
                    <a:pt x="134937" y="485041"/>
                    <a:pt x="115330" y="543861"/>
                  </a:cubicBezTo>
                  <a:lnTo>
                    <a:pt x="107092" y="568574"/>
                  </a:lnTo>
                  <a:cubicBezTo>
                    <a:pt x="86681" y="507337"/>
                    <a:pt x="107092" y="579580"/>
                    <a:pt x="107092" y="453244"/>
                  </a:cubicBezTo>
                  <a:cubicBezTo>
                    <a:pt x="107092" y="384540"/>
                    <a:pt x="103582" y="315839"/>
                    <a:pt x="98855" y="247298"/>
                  </a:cubicBezTo>
                  <a:cubicBezTo>
                    <a:pt x="98060" y="235777"/>
                    <a:pt x="76318" y="166371"/>
                    <a:pt x="74141" y="164920"/>
                  </a:cubicBezTo>
                  <a:lnTo>
                    <a:pt x="49427" y="148444"/>
                  </a:lnTo>
                  <a:cubicBezTo>
                    <a:pt x="46681" y="140206"/>
                    <a:pt x="46614" y="130511"/>
                    <a:pt x="41190" y="123731"/>
                  </a:cubicBezTo>
                  <a:cubicBezTo>
                    <a:pt x="35005" y="116000"/>
                    <a:pt x="21723" y="115651"/>
                    <a:pt x="16476" y="107255"/>
                  </a:cubicBezTo>
                  <a:cubicBezTo>
                    <a:pt x="7271" y="92528"/>
                    <a:pt x="0" y="57828"/>
                    <a:pt x="0" y="57828"/>
                  </a:cubicBezTo>
                  <a:cubicBezTo>
                    <a:pt x="8876" y="4570"/>
                    <a:pt x="2746" y="2909"/>
                    <a:pt x="8238" y="163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Oval 39"/>
          <p:cNvSpPr/>
          <p:nvPr/>
        </p:nvSpPr>
        <p:spPr>
          <a:xfrm>
            <a:off x="1143000" y="31760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934200" y="317696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 flipH="1">
            <a:off x="2171924" y="3181345"/>
            <a:ext cx="45719" cy="310940"/>
            <a:chOff x="7139068" y="3123840"/>
            <a:chExt cx="317416" cy="2158771"/>
          </a:xfrm>
        </p:grpSpPr>
        <p:sp>
          <p:nvSpPr>
            <p:cNvPr id="49" name="Oval 48"/>
            <p:cNvSpPr/>
            <p:nvPr/>
          </p:nvSpPr>
          <p:spPr>
            <a:xfrm rot="20645005">
              <a:off x="7347333" y="3123840"/>
              <a:ext cx="109151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1386012">
              <a:off x="7139068" y="3834811"/>
              <a:ext cx="150648" cy="1447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Freeform 36"/>
          <p:cNvSpPr/>
          <p:nvPr/>
        </p:nvSpPr>
        <p:spPr>
          <a:xfrm>
            <a:off x="5843353" y="3137688"/>
            <a:ext cx="533400" cy="328602"/>
          </a:xfrm>
          <a:custGeom>
            <a:avLst/>
            <a:gdLst>
              <a:gd name="connsiteX0" fmla="*/ 174852 w 2086031"/>
              <a:gd name="connsiteY0" fmla="*/ 41189 h 1285103"/>
              <a:gd name="connsiteX1" fmla="*/ 133663 w 2086031"/>
              <a:gd name="connsiteY1" fmla="*/ 49427 h 1285103"/>
              <a:gd name="connsiteX2" fmla="*/ 117187 w 2086031"/>
              <a:gd name="connsiteY2" fmla="*/ 74140 h 1285103"/>
              <a:gd name="connsiteX3" fmla="*/ 67760 w 2086031"/>
              <a:gd name="connsiteY3" fmla="*/ 123567 h 1285103"/>
              <a:gd name="connsiteX4" fmla="*/ 43047 w 2086031"/>
              <a:gd name="connsiteY4" fmla="*/ 148281 h 1285103"/>
              <a:gd name="connsiteX5" fmla="*/ 18333 w 2086031"/>
              <a:gd name="connsiteY5" fmla="*/ 172994 h 1285103"/>
              <a:gd name="connsiteX6" fmla="*/ 10096 w 2086031"/>
              <a:gd name="connsiteY6" fmla="*/ 280086 h 1285103"/>
              <a:gd name="connsiteX7" fmla="*/ 43047 w 2086031"/>
              <a:gd name="connsiteY7" fmla="*/ 313038 h 1285103"/>
              <a:gd name="connsiteX8" fmla="*/ 59523 w 2086031"/>
              <a:gd name="connsiteY8" fmla="*/ 337751 h 1285103"/>
              <a:gd name="connsiteX9" fmla="*/ 108950 w 2086031"/>
              <a:gd name="connsiteY9" fmla="*/ 354227 h 1285103"/>
              <a:gd name="connsiteX10" fmla="*/ 166614 w 2086031"/>
              <a:gd name="connsiteY10" fmla="*/ 345989 h 1285103"/>
              <a:gd name="connsiteX11" fmla="*/ 199566 w 2086031"/>
              <a:gd name="connsiteY11" fmla="*/ 329513 h 1285103"/>
              <a:gd name="connsiteX12" fmla="*/ 224279 w 2086031"/>
              <a:gd name="connsiteY12" fmla="*/ 321276 h 1285103"/>
              <a:gd name="connsiteX13" fmla="*/ 248993 w 2086031"/>
              <a:gd name="connsiteY13" fmla="*/ 304800 h 1285103"/>
              <a:gd name="connsiteX14" fmla="*/ 298420 w 2086031"/>
              <a:gd name="connsiteY14" fmla="*/ 288324 h 1285103"/>
              <a:gd name="connsiteX15" fmla="*/ 389036 w 2086031"/>
              <a:gd name="connsiteY15" fmla="*/ 247135 h 1285103"/>
              <a:gd name="connsiteX16" fmla="*/ 446701 w 2086031"/>
              <a:gd name="connsiteY16" fmla="*/ 222421 h 1285103"/>
              <a:gd name="connsiteX17" fmla="*/ 471414 w 2086031"/>
              <a:gd name="connsiteY17" fmla="*/ 205946 h 1285103"/>
              <a:gd name="connsiteX18" fmla="*/ 496128 w 2086031"/>
              <a:gd name="connsiteY18" fmla="*/ 197708 h 1285103"/>
              <a:gd name="connsiteX19" fmla="*/ 545555 w 2086031"/>
              <a:gd name="connsiteY19" fmla="*/ 164757 h 1285103"/>
              <a:gd name="connsiteX20" fmla="*/ 611458 w 2086031"/>
              <a:gd name="connsiteY20" fmla="*/ 131805 h 1285103"/>
              <a:gd name="connsiteX21" fmla="*/ 669123 w 2086031"/>
              <a:gd name="connsiteY21" fmla="*/ 74140 h 1285103"/>
              <a:gd name="connsiteX22" fmla="*/ 693836 w 2086031"/>
              <a:gd name="connsiteY22" fmla="*/ 49427 h 1285103"/>
              <a:gd name="connsiteX23" fmla="*/ 718550 w 2086031"/>
              <a:gd name="connsiteY23" fmla="*/ 41189 h 1285103"/>
              <a:gd name="connsiteX24" fmla="*/ 759739 w 2086031"/>
              <a:gd name="connsiteY24" fmla="*/ 16476 h 1285103"/>
              <a:gd name="connsiteX25" fmla="*/ 792690 w 2086031"/>
              <a:gd name="connsiteY25" fmla="*/ 8238 h 1285103"/>
              <a:gd name="connsiteX26" fmla="*/ 817404 w 2086031"/>
              <a:gd name="connsiteY26" fmla="*/ 0 h 1285103"/>
              <a:gd name="connsiteX27" fmla="*/ 924496 w 2086031"/>
              <a:gd name="connsiteY27" fmla="*/ 24713 h 1285103"/>
              <a:gd name="connsiteX28" fmla="*/ 949209 w 2086031"/>
              <a:gd name="connsiteY28" fmla="*/ 49427 h 1285103"/>
              <a:gd name="connsiteX29" fmla="*/ 957447 w 2086031"/>
              <a:gd name="connsiteY29" fmla="*/ 74140 h 1285103"/>
              <a:gd name="connsiteX30" fmla="*/ 1006874 w 2086031"/>
              <a:gd name="connsiteY30" fmla="*/ 164757 h 1285103"/>
              <a:gd name="connsiteX31" fmla="*/ 1015112 w 2086031"/>
              <a:gd name="connsiteY31" fmla="*/ 197708 h 1285103"/>
              <a:gd name="connsiteX32" fmla="*/ 1023350 w 2086031"/>
              <a:gd name="connsiteY32" fmla="*/ 222421 h 1285103"/>
              <a:gd name="connsiteX33" fmla="*/ 1015112 w 2086031"/>
              <a:gd name="connsiteY33" fmla="*/ 354227 h 1285103"/>
              <a:gd name="connsiteX34" fmla="*/ 973923 w 2086031"/>
              <a:gd name="connsiteY34" fmla="*/ 395416 h 1285103"/>
              <a:gd name="connsiteX35" fmla="*/ 932733 w 2086031"/>
              <a:gd name="connsiteY35" fmla="*/ 403654 h 1285103"/>
              <a:gd name="connsiteX36" fmla="*/ 718550 w 2086031"/>
              <a:gd name="connsiteY36" fmla="*/ 387178 h 1285103"/>
              <a:gd name="connsiteX37" fmla="*/ 677360 w 2086031"/>
              <a:gd name="connsiteY37" fmla="*/ 378940 h 1285103"/>
              <a:gd name="connsiteX38" fmla="*/ 421987 w 2086031"/>
              <a:gd name="connsiteY38" fmla="*/ 387178 h 1285103"/>
              <a:gd name="connsiteX39" fmla="*/ 372560 w 2086031"/>
              <a:gd name="connsiteY39" fmla="*/ 403654 h 1285103"/>
              <a:gd name="connsiteX40" fmla="*/ 314896 w 2086031"/>
              <a:gd name="connsiteY40" fmla="*/ 428367 h 1285103"/>
              <a:gd name="connsiteX41" fmla="*/ 257231 w 2086031"/>
              <a:gd name="connsiteY41" fmla="*/ 469557 h 1285103"/>
              <a:gd name="connsiteX42" fmla="*/ 265469 w 2086031"/>
              <a:gd name="connsiteY42" fmla="*/ 617838 h 1285103"/>
              <a:gd name="connsiteX43" fmla="*/ 281944 w 2086031"/>
              <a:gd name="connsiteY43" fmla="*/ 642551 h 1285103"/>
              <a:gd name="connsiteX44" fmla="*/ 306658 w 2086031"/>
              <a:gd name="connsiteY44" fmla="*/ 675503 h 1285103"/>
              <a:gd name="connsiteX45" fmla="*/ 339609 w 2086031"/>
              <a:gd name="connsiteY45" fmla="*/ 708454 h 1285103"/>
              <a:gd name="connsiteX46" fmla="*/ 372560 w 2086031"/>
              <a:gd name="connsiteY46" fmla="*/ 716692 h 1285103"/>
              <a:gd name="connsiteX47" fmla="*/ 463177 w 2086031"/>
              <a:gd name="connsiteY47" fmla="*/ 749643 h 1285103"/>
              <a:gd name="connsiteX48" fmla="*/ 520841 w 2086031"/>
              <a:gd name="connsiteY48" fmla="*/ 757881 h 1285103"/>
              <a:gd name="connsiteX49" fmla="*/ 759739 w 2086031"/>
              <a:gd name="connsiteY49" fmla="*/ 749643 h 1285103"/>
              <a:gd name="connsiteX50" fmla="*/ 792690 w 2086031"/>
              <a:gd name="connsiteY50" fmla="*/ 741405 h 1285103"/>
              <a:gd name="connsiteX51" fmla="*/ 833879 w 2086031"/>
              <a:gd name="connsiteY51" fmla="*/ 733167 h 1285103"/>
              <a:gd name="connsiteX52" fmla="*/ 858593 w 2086031"/>
              <a:gd name="connsiteY52" fmla="*/ 716692 h 1285103"/>
              <a:gd name="connsiteX53" fmla="*/ 899782 w 2086031"/>
              <a:gd name="connsiteY53" fmla="*/ 708454 h 1285103"/>
              <a:gd name="connsiteX54" fmla="*/ 924496 w 2086031"/>
              <a:gd name="connsiteY54" fmla="*/ 683740 h 1285103"/>
              <a:gd name="connsiteX55" fmla="*/ 965685 w 2086031"/>
              <a:gd name="connsiteY55" fmla="*/ 650789 h 1285103"/>
              <a:gd name="connsiteX56" fmla="*/ 990398 w 2086031"/>
              <a:gd name="connsiteY56" fmla="*/ 601362 h 1285103"/>
              <a:gd name="connsiteX57" fmla="*/ 1039825 w 2086031"/>
              <a:gd name="connsiteY57" fmla="*/ 551935 h 1285103"/>
              <a:gd name="connsiteX58" fmla="*/ 1048063 w 2086031"/>
              <a:gd name="connsiteY58" fmla="*/ 518984 h 1285103"/>
              <a:gd name="connsiteX59" fmla="*/ 1097490 w 2086031"/>
              <a:gd name="connsiteY59" fmla="*/ 444843 h 1285103"/>
              <a:gd name="connsiteX60" fmla="*/ 1130441 w 2086031"/>
              <a:gd name="connsiteY60" fmla="*/ 411892 h 1285103"/>
              <a:gd name="connsiteX61" fmla="*/ 1179869 w 2086031"/>
              <a:gd name="connsiteY61" fmla="*/ 395416 h 1285103"/>
              <a:gd name="connsiteX62" fmla="*/ 1303436 w 2086031"/>
              <a:gd name="connsiteY62" fmla="*/ 403654 h 1285103"/>
              <a:gd name="connsiteX63" fmla="*/ 1328150 w 2086031"/>
              <a:gd name="connsiteY63" fmla="*/ 420130 h 1285103"/>
              <a:gd name="connsiteX64" fmla="*/ 1361101 w 2086031"/>
              <a:gd name="connsiteY64" fmla="*/ 444843 h 1285103"/>
              <a:gd name="connsiteX65" fmla="*/ 1418766 w 2086031"/>
              <a:gd name="connsiteY65" fmla="*/ 502508 h 1285103"/>
              <a:gd name="connsiteX66" fmla="*/ 1435241 w 2086031"/>
              <a:gd name="connsiteY66" fmla="*/ 527221 h 1285103"/>
              <a:gd name="connsiteX67" fmla="*/ 1476431 w 2086031"/>
              <a:gd name="connsiteY67" fmla="*/ 568411 h 1285103"/>
              <a:gd name="connsiteX68" fmla="*/ 1525858 w 2086031"/>
              <a:gd name="connsiteY68" fmla="*/ 650789 h 1285103"/>
              <a:gd name="connsiteX69" fmla="*/ 1542333 w 2086031"/>
              <a:gd name="connsiteY69" fmla="*/ 683740 h 1285103"/>
              <a:gd name="connsiteX70" fmla="*/ 1575285 w 2086031"/>
              <a:gd name="connsiteY70" fmla="*/ 799070 h 1285103"/>
              <a:gd name="connsiteX71" fmla="*/ 1567047 w 2086031"/>
              <a:gd name="connsiteY71" fmla="*/ 864973 h 1285103"/>
              <a:gd name="connsiteX72" fmla="*/ 1542333 w 2086031"/>
              <a:gd name="connsiteY72" fmla="*/ 881449 h 1285103"/>
              <a:gd name="connsiteX73" fmla="*/ 1262247 w 2086031"/>
              <a:gd name="connsiteY73" fmla="*/ 873211 h 1285103"/>
              <a:gd name="connsiteX74" fmla="*/ 1006874 w 2086031"/>
              <a:gd name="connsiteY74" fmla="*/ 873211 h 1285103"/>
              <a:gd name="connsiteX75" fmla="*/ 982160 w 2086031"/>
              <a:gd name="connsiteY75" fmla="*/ 889686 h 1285103"/>
              <a:gd name="connsiteX76" fmla="*/ 965685 w 2086031"/>
              <a:gd name="connsiteY76" fmla="*/ 914400 h 1285103"/>
              <a:gd name="connsiteX77" fmla="*/ 990398 w 2086031"/>
              <a:gd name="connsiteY77" fmla="*/ 988540 h 1285103"/>
              <a:gd name="connsiteX78" fmla="*/ 1015112 w 2086031"/>
              <a:gd name="connsiteY78" fmla="*/ 1021492 h 1285103"/>
              <a:gd name="connsiteX79" fmla="*/ 1064539 w 2086031"/>
              <a:gd name="connsiteY79" fmla="*/ 1046205 h 1285103"/>
              <a:gd name="connsiteX80" fmla="*/ 1146917 w 2086031"/>
              <a:gd name="connsiteY80" fmla="*/ 1095632 h 1285103"/>
              <a:gd name="connsiteX81" fmla="*/ 1188106 w 2086031"/>
              <a:gd name="connsiteY81" fmla="*/ 1103870 h 1285103"/>
              <a:gd name="connsiteX82" fmla="*/ 1262247 w 2086031"/>
              <a:gd name="connsiteY82" fmla="*/ 1128584 h 1285103"/>
              <a:gd name="connsiteX83" fmla="*/ 1336387 w 2086031"/>
              <a:gd name="connsiteY83" fmla="*/ 1153297 h 1285103"/>
              <a:gd name="connsiteX84" fmla="*/ 1377577 w 2086031"/>
              <a:gd name="connsiteY84" fmla="*/ 1169773 h 1285103"/>
              <a:gd name="connsiteX85" fmla="*/ 1418766 w 2086031"/>
              <a:gd name="connsiteY85" fmla="*/ 1178011 h 1285103"/>
              <a:gd name="connsiteX86" fmla="*/ 1451717 w 2086031"/>
              <a:gd name="connsiteY86" fmla="*/ 1194486 h 1285103"/>
              <a:gd name="connsiteX87" fmla="*/ 1509382 w 2086031"/>
              <a:gd name="connsiteY87" fmla="*/ 1210962 h 1285103"/>
              <a:gd name="connsiteX88" fmla="*/ 1575285 w 2086031"/>
              <a:gd name="connsiteY88" fmla="*/ 1227438 h 1285103"/>
              <a:gd name="connsiteX89" fmla="*/ 1608236 w 2086031"/>
              <a:gd name="connsiteY89" fmla="*/ 1243913 h 1285103"/>
              <a:gd name="connsiteX90" fmla="*/ 1814182 w 2086031"/>
              <a:gd name="connsiteY90" fmla="*/ 1243913 h 1285103"/>
              <a:gd name="connsiteX91" fmla="*/ 1838896 w 2086031"/>
              <a:gd name="connsiteY91" fmla="*/ 1219200 h 1285103"/>
              <a:gd name="connsiteX92" fmla="*/ 1863609 w 2086031"/>
              <a:gd name="connsiteY92" fmla="*/ 1161535 h 1285103"/>
              <a:gd name="connsiteX93" fmla="*/ 1871847 w 2086031"/>
              <a:gd name="connsiteY93" fmla="*/ 1087394 h 1285103"/>
              <a:gd name="connsiteX94" fmla="*/ 1880085 w 2086031"/>
              <a:gd name="connsiteY94" fmla="*/ 1062681 h 1285103"/>
              <a:gd name="connsiteX95" fmla="*/ 1888323 w 2086031"/>
              <a:gd name="connsiteY95" fmla="*/ 1021492 h 1285103"/>
              <a:gd name="connsiteX96" fmla="*/ 1904798 w 2086031"/>
              <a:gd name="connsiteY96" fmla="*/ 963827 h 1285103"/>
              <a:gd name="connsiteX97" fmla="*/ 1929512 w 2086031"/>
              <a:gd name="connsiteY97" fmla="*/ 906162 h 1285103"/>
              <a:gd name="connsiteX98" fmla="*/ 1937750 w 2086031"/>
              <a:gd name="connsiteY98" fmla="*/ 881449 h 1285103"/>
              <a:gd name="connsiteX99" fmla="*/ 1962463 w 2086031"/>
              <a:gd name="connsiteY99" fmla="*/ 864973 h 1285103"/>
              <a:gd name="connsiteX100" fmla="*/ 2028366 w 2086031"/>
              <a:gd name="connsiteY100" fmla="*/ 963827 h 1285103"/>
              <a:gd name="connsiteX101" fmla="*/ 2044841 w 2086031"/>
              <a:gd name="connsiteY101" fmla="*/ 1013254 h 1285103"/>
              <a:gd name="connsiteX102" fmla="*/ 2061317 w 2086031"/>
              <a:gd name="connsiteY102" fmla="*/ 1046205 h 1285103"/>
              <a:gd name="connsiteX103" fmla="*/ 2077793 w 2086031"/>
              <a:gd name="connsiteY103" fmla="*/ 1070919 h 1285103"/>
              <a:gd name="connsiteX104" fmla="*/ 2086031 w 2086031"/>
              <a:gd name="connsiteY104" fmla="*/ 1095632 h 1285103"/>
              <a:gd name="connsiteX105" fmla="*/ 2077793 w 2086031"/>
              <a:gd name="connsiteY105" fmla="*/ 1145059 h 1285103"/>
              <a:gd name="connsiteX106" fmla="*/ 2069555 w 2086031"/>
              <a:gd name="connsiteY106" fmla="*/ 1169773 h 1285103"/>
              <a:gd name="connsiteX107" fmla="*/ 2011890 w 2086031"/>
              <a:gd name="connsiteY107" fmla="*/ 1202724 h 1285103"/>
              <a:gd name="connsiteX108" fmla="*/ 1962463 w 2086031"/>
              <a:gd name="connsiteY108" fmla="*/ 1227438 h 1285103"/>
              <a:gd name="connsiteX109" fmla="*/ 1921274 w 2086031"/>
              <a:gd name="connsiteY109" fmla="*/ 1235676 h 1285103"/>
              <a:gd name="connsiteX110" fmla="*/ 1838896 w 2086031"/>
              <a:gd name="connsiteY110" fmla="*/ 1252151 h 1285103"/>
              <a:gd name="connsiteX111" fmla="*/ 1797706 w 2086031"/>
              <a:gd name="connsiteY111" fmla="*/ 1268627 h 1285103"/>
              <a:gd name="connsiteX112" fmla="*/ 1764755 w 2086031"/>
              <a:gd name="connsiteY112" fmla="*/ 1276865 h 1285103"/>
              <a:gd name="connsiteX113" fmla="*/ 1740041 w 2086031"/>
              <a:gd name="connsiteY113" fmla="*/ 1285103 h 1285103"/>
              <a:gd name="connsiteX114" fmla="*/ 1567047 w 2086031"/>
              <a:gd name="connsiteY114" fmla="*/ 1276865 h 1285103"/>
              <a:gd name="connsiteX115" fmla="*/ 1451717 w 2086031"/>
              <a:gd name="connsiteY115" fmla="*/ 1210962 h 1285103"/>
              <a:gd name="connsiteX116" fmla="*/ 1418766 w 2086031"/>
              <a:gd name="connsiteY116" fmla="*/ 1178011 h 1285103"/>
              <a:gd name="connsiteX117" fmla="*/ 1344625 w 2086031"/>
              <a:gd name="connsiteY117" fmla="*/ 1136821 h 1285103"/>
              <a:gd name="connsiteX118" fmla="*/ 1328150 w 2086031"/>
              <a:gd name="connsiteY118" fmla="*/ 1112108 h 1285103"/>
              <a:gd name="connsiteX119" fmla="*/ 1344625 w 2086031"/>
              <a:gd name="connsiteY119" fmla="*/ 1005016 h 1285103"/>
              <a:gd name="connsiteX120" fmla="*/ 1361101 w 2086031"/>
              <a:gd name="connsiteY120" fmla="*/ 972065 h 1285103"/>
              <a:gd name="connsiteX121" fmla="*/ 1377577 w 2086031"/>
              <a:gd name="connsiteY121" fmla="*/ 930876 h 1285103"/>
              <a:gd name="connsiteX122" fmla="*/ 1402290 w 2086031"/>
              <a:gd name="connsiteY122" fmla="*/ 881449 h 1285103"/>
              <a:gd name="connsiteX123" fmla="*/ 1410528 w 2086031"/>
              <a:gd name="connsiteY123" fmla="*/ 848497 h 1285103"/>
              <a:gd name="connsiteX124" fmla="*/ 1435241 w 2086031"/>
              <a:gd name="connsiteY124" fmla="*/ 807308 h 1285103"/>
              <a:gd name="connsiteX125" fmla="*/ 1476431 w 2086031"/>
              <a:gd name="connsiteY125" fmla="*/ 741405 h 1285103"/>
              <a:gd name="connsiteX126" fmla="*/ 1492906 w 2086031"/>
              <a:gd name="connsiteY126" fmla="*/ 691978 h 1285103"/>
              <a:gd name="connsiteX127" fmla="*/ 1542333 w 2086031"/>
              <a:gd name="connsiteY127" fmla="*/ 642551 h 1285103"/>
              <a:gd name="connsiteX128" fmla="*/ 1567047 w 2086031"/>
              <a:gd name="connsiteY128" fmla="*/ 593124 h 1285103"/>
              <a:gd name="connsiteX129" fmla="*/ 1583523 w 2086031"/>
              <a:gd name="connsiteY129" fmla="*/ 543697 h 1285103"/>
              <a:gd name="connsiteX130" fmla="*/ 1591760 w 2086031"/>
              <a:gd name="connsiteY130" fmla="*/ 518984 h 1285103"/>
              <a:gd name="connsiteX131" fmla="*/ 1624712 w 2086031"/>
              <a:gd name="connsiteY131" fmla="*/ 461319 h 1285103"/>
              <a:gd name="connsiteX132" fmla="*/ 1616474 w 2086031"/>
              <a:gd name="connsiteY132" fmla="*/ 313038 h 1285103"/>
              <a:gd name="connsiteX133" fmla="*/ 1608236 w 2086031"/>
              <a:gd name="connsiteY133" fmla="*/ 280086 h 1285103"/>
              <a:gd name="connsiteX134" fmla="*/ 1583523 w 2086031"/>
              <a:gd name="connsiteY134" fmla="*/ 255373 h 1285103"/>
              <a:gd name="connsiteX135" fmla="*/ 1567047 w 2086031"/>
              <a:gd name="connsiteY135" fmla="*/ 230659 h 1285103"/>
              <a:gd name="connsiteX136" fmla="*/ 1476431 w 2086031"/>
              <a:gd name="connsiteY136" fmla="*/ 156519 h 1285103"/>
              <a:gd name="connsiteX137" fmla="*/ 1443479 w 2086031"/>
              <a:gd name="connsiteY137" fmla="*/ 148281 h 1285103"/>
              <a:gd name="connsiteX138" fmla="*/ 1336387 w 2086031"/>
              <a:gd name="connsiteY138" fmla="*/ 156519 h 1285103"/>
              <a:gd name="connsiteX139" fmla="*/ 1295198 w 2086031"/>
              <a:gd name="connsiteY139" fmla="*/ 181232 h 1285103"/>
              <a:gd name="connsiteX140" fmla="*/ 1237533 w 2086031"/>
              <a:gd name="connsiteY140" fmla="*/ 247135 h 1285103"/>
              <a:gd name="connsiteX141" fmla="*/ 1204582 w 2086031"/>
              <a:gd name="connsiteY141" fmla="*/ 280086 h 1285103"/>
              <a:gd name="connsiteX142" fmla="*/ 1179869 w 2086031"/>
              <a:gd name="connsiteY142" fmla="*/ 313038 h 1285103"/>
              <a:gd name="connsiteX143" fmla="*/ 1138679 w 2086031"/>
              <a:gd name="connsiteY143" fmla="*/ 345989 h 1285103"/>
              <a:gd name="connsiteX144" fmla="*/ 1089252 w 2086031"/>
              <a:gd name="connsiteY144" fmla="*/ 387178 h 1285103"/>
              <a:gd name="connsiteX145" fmla="*/ 1039825 w 2086031"/>
              <a:gd name="connsiteY145" fmla="*/ 469557 h 1285103"/>
              <a:gd name="connsiteX146" fmla="*/ 1023350 w 2086031"/>
              <a:gd name="connsiteY146" fmla="*/ 494270 h 1285103"/>
              <a:gd name="connsiteX147" fmla="*/ 1031587 w 2086031"/>
              <a:gd name="connsiteY147" fmla="*/ 691978 h 1285103"/>
              <a:gd name="connsiteX148" fmla="*/ 1039825 w 2086031"/>
              <a:gd name="connsiteY148" fmla="*/ 716692 h 1285103"/>
              <a:gd name="connsiteX149" fmla="*/ 1064539 w 2086031"/>
              <a:gd name="connsiteY149" fmla="*/ 790832 h 1285103"/>
              <a:gd name="connsiteX150" fmla="*/ 1081014 w 2086031"/>
              <a:gd name="connsiteY150" fmla="*/ 815546 h 1285103"/>
              <a:gd name="connsiteX151" fmla="*/ 1113966 w 2086031"/>
              <a:gd name="connsiteY151" fmla="*/ 873211 h 1285103"/>
              <a:gd name="connsiteX152" fmla="*/ 1138679 w 2086031"/>
              <a:gd name="connsiteY152" fmla="*/ 930876 h 1285103"/>
              <a:gd name="connsiteX153" fmla="*/ 1146917 w 2086031"/>
              <a:gd name="connsiteY153" fmla="*/ 955589 h 1285103"/>
              <a:gd name="connsiteX154" fmla="*/ 1163393 w 2086031"/>
              <a:gd name="connsiteY154" fmla="*/ 980303 h 1285103"/>
              <a:gd name="connsiteX155" fmla="*/ 1171631 w 2086031"/>
              <a:gd name="connsiteY155" fmla="*/ 1005016 h 1285103"/>
              <a:gd name="connsiteX156" fmla="*/ 1204582 w 2086031"/>
              <a:gd name="connsiteY156" fmla="*/ 1062681 h 1285103"/>
              <a:gd name="connsiteX157" fmla="*/ 1229296 w 2086031"/>
              <a:gd name="connsiteY157" fmla="*/ 1112108 h 1285103"/>
              <a:gd name="connsiteX158" fmla="*/ 1237533 w 2086031"/>
              <a:gd name="connsiteY158" fmla="*/ 1153297 h 1285103"/>
              <a:gd name="connsiteX159" fmla="*/ 1245771 w 2086031"/>
              <a:gd name="connsiteY159" fmla="*/ 1178011 h 1285103"/>
              <a:gd name="connsiteX160" fmla="*/ 1237533 w 2086031"/>
              <a:gd name="connsiteY160" fmla="*/ 1268627 h 1285103"/>
              <a:gd name="connsiteX161" fmla="*/ 1163393 w 2086031"/>
              <a:gd name="connsiteY161" fmla="*/ 1252151 h 1285103"/>
              <a:gd name="connsiteX162" fmla="*/ 1072777 w 2086031"/>
              <a:gd name="connsiteY162" fmla="*/ 1202724 h 1285103"/>
              <a:gd name="connsiteX163" fmla="*/ 1031587 w 2086031"/>
              <a:gd name="connsiteY163" fmla="*/ 1194486 h 1285103"/>
              <a:gd name="connsiteX164" fmla="*/ 1006874 w 2086031"/>
              <a:gd name="connsiteY164" fmla="*/ 1178011 h 1285103"/>
              <a:gd name="connsiteX165" fmla="*/ 973923 w 2086031"/>
              <a:gd name="connsiteY165" fmla="*/ 1169773 h 1285103"/>
              <a:gd name="connsiteX166" fmla="*/ 883306 w 2086031"/>
              <a:gd name="connsiteY166" fmla="*/ 1145059 h 1285103"/>
              <a:gd name="connsiteX167" fmla="*/ 784452 w 2086031"/>
              <a:gd name="connsiteY167" fmla="*/ 1120346 h 1285103"/>
              <a:gd name="connsiteX168" fmla="*/ 751501 w 2086031"/>
              <a:gd name="connsiteY168" fmla="*/ 1112108 h 1285103"/>
              <a:gd name="connsiteX169" fmla="*/ 710312 w 2086031"/>
              <a:gd name="connsiteY169" fmla="*/ 1095632 h 1285103"/>
              <a:gd name="connsiteX170" fmla="*/ 693836 w 2086031"/>
              <a:gd name="connsiteY170" fmla="*/ 1070919 h 1285103"/>
              <a:gd name="connsiteX171" fmla="*/ 660885 w 2086031"/>
              <a:gd name="connsiteY171" fmla="*/ 1046205 h 1285103"/>
              <a:gd name="connsiteX172" fmla="*/ 652647 w 2086031"/>
              <a:gd name="connsiteY172" fmla="*/ 1021492 h 1285103"/>
              <a:gd name="connsiteX173" fmla="*/ 636171 w 2086031"/>
              <a:gd name="connsiteY173" fmla="*/ 988540 h 1285103"/>
              <a:gd name="connsiteX174" fmla="*/ 627933 w 2086031"/>
              <a:gd name="connsiteY174" fmla="*/ 955589 h 1285103"/>
              <a:gd name="connsiteX175" fmla="*/ 619696 w 2086031"/>
              <a:gd name="connsiteY175" fmla="*/ 930876 h 1285103"/>
              <a:gd name="connsiteX176" fmla="*/ 627933 w 2086031"/>
              <a:gd name="connsiteY176" fmla="*/ 716692 h 1285103"/>
              <a:gd name="connsiteX177" fmla="*/ 652647 w 2086031"/>
              <a:gd name="connsiteY177" fmla="*/ 691978 h 1285103"/>
              <a:gd name="connsiteX178" fmla="*/ 702074 w 2086031"/>
              <a:gd name="connsiteY178" fmla="*/ 675503 h 1285103"/>
              <a:gd name="connsiteX179" fmla="*/ 1237533 w 2086031"/>
              <a:gd name="connsiteY179" fmla="*/ 683740 h 1285103"/>
              <a:gd name="connsiteX180" fmla="*/ 1262247 w 2086031"/>
              <a:gd name="connsiteY180" fmla="*/ 691978 h 1285103"/>
              <a:gd name="connsiteX181" fmla="*/ 1410528 w 2086031"/>
              <a:gd name="connsiteY181" fmla="*/ 724930 h 1285103"/>
              <a:gd name="connsiteX182" fmla="*/ 1509382 w 2086031"/>
              <a:gd name="connsiteY182" fmla="*/ 708454 h 128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2086031" h="1285103">
                <a:moveTo>
                  <a:pt x="174852" y="41189"/>
                </a:moveTo>
                <a:cubicBezTo>
                  <a:pt x="161122" y="43935"/>
                  <a:pt x="145820" y="42480"/>
                  <a:pt x="133663" y="49427"/>
                </a:cubicBezTo>
                <a:cubicBezTo>
                  <a:pt x="125067" y="54339"/>
                  <a:pt x="123765" y="66740"/>
                  <a:pt x="117187" y="74140"/>
                </a:cubicBezTo>
                <a:cubicBezTo>
                  <a:pt x="101707" y="91555"/>
                  <a:pt x="84236" y="107091"/>
                  <a:pt x="67760" y="123567"/>
                </a:cubicBezTo>
                <a:lnTo>
                  <a:pt x="43047" y="148281"/>
                </a:lnTo>
                <a:lnTo>
                  <a:pt x="18333" y="172994"/>
                </a:lnTo>
                <a:cubicBezTo>
                  <a:pt x="4547" y="214354"/>
                  <a:pt x="-10469" y="234843"/>
                  <a:pt x="10096" y="280086"/>
                </a:cubicBezTo>
                <a:cubicBezTo>
                  <a:pt x="16524" y="294227"/>
                  <a:pt x="32938" y="301244"/>
                  <a:pt x="43047" y="313038"/>
                </a:cubicBezTo>
                <a:cubicBezTo>
                  <a:pt x="49490" y="320555"/>
                  <a:pt x="51127" y="332504"/>
                  <a:pt x="59523" y="337751"/>
                </a:cubicBezTo>
                <a:cubicBezTo>
                  <a:pt x="74250" y="346955"/>
                  <a:pt x="108950" y="354227"/>
                  <a:pt x="108950" y="354227"/>
                </a:cubicBezTo>
                <a:cubicBezTo>
                  <a:pt x="128171" y="351481"/>
                  <a:pt x="147882" y="351098"/>
                  <a:pt x="166614" y="345989"/>
                </a:cubicBezTo>
                <a:cubicBezTo>
                  <a:pt x="178462" y="342758"/>
                  <a:pt x="188278" y="334350"/>
                  <a:pt x="199566" y="329513"/>
                </a:cubicBezTo>
                <a:cubicBezTo>
                  <a:pt x="207547" y="326093"/>
                  <a:pt x="216041" y="324022"/>
                  <a:pt x="224279" y="321276"/>
                </a:cubicBezTo>
                <a:cubicBezTo>
                  <a:pt x="232517" y="315784"/>
                  <a:pt x="239946" y="308821"/>
                  <a:pt x="248993" y="304800"/>
                </a:cubicBezTo>
                <a:cubicBezTo>
                  <a:pt x="264863" y="297747"/>
                  <a:pt x="283341" y="296940"/>
                  <a:pt x="298420" y="288324"/>
                </a:cubicBezTo>
                <a:cubicBezTo>
                  <a:pt x="365915" y="249756"/>
                  <a:pt x="334608" y="260743"/>
                  <a:pt x="389036" y="247135"/>
                </a:cubicBezTo>
                <a:cubicBezTo>
                  <a:pt x="451080" y="205772"/>
                  <a:pt x="372230" y="254337"/>
                  <a:pt x="446701" y="222421"/>
                </a:cubicBezTo>
                <a:cubicBezTo>
                  <a:pt x="455801" y="218521"/>
                  <a:pt x="462559" y="210374"/>
                  <a:pt x="471414" y="205946"/>
                </a:cubicBezTo>
                <a:cubicBezTo>
                  <a:pt x="479181" y="202063"/>
                  <a:pt x="487890" y="200454"/>
                  <a:pt x="496128" y="197708"/>
                </a:cubicBezTo>
                <a:cubicBezTo>
                  <a:pt x="512604" y="186724"/>
                  <a:pt x="527844" y="173612"/>
                  <a:pt x="545555" y="164757"/>
                </a:cubicBezTo>
                <a:lnTo>
                  <a:pt x="611458" y="131805"/>
                </a:lnTo>
                <a:cubicBezTo>
                  <a:pt x="654294" y="74690"/>
                  <a:pt x="615302" y="120272"/>
                  <a:pt x="669123" y="74140"/>
                </a:cubicBezTo>
                <a:cubicBezTo>
                  <a:pt x="677968" y="66558"/>
                  <a:pt x="684143" y="55889"/>
                  <a:pt x="693836" y="49427"/>
                </a:cubicBezTo>
                <a:cubicBezTo>
                  <a:pt x="701061" y="44610"/>
                  <a:pt x="710783" y="45072"/>
                  <a:pt x="718550" y="41189"/>
                </a:cubicBezTo>
                <a:cubicBezTo>
                  <a:pt x="732871" y="34029"/>
                  <a:pt x="745108" y="22979"/>
                  <a:pt x="759739" y="16476"/>
                </a:cubicBezTo>
                <a:cubicBezTo>
                  <a:pt x="770085" y="11878"/>
                  <a:pt x="781804" y="11348"/>
                  <a:pt x="792690" y="8238"/>
                </a:cubicBezTo>
                <a:cubicBezTo>
                  <a:pt x="801039" y="5852"/>
                  <a:pt x="809166" y="2746"/>
                  <a:pt x="817404" y="0"/>
                </a:cubicBezTo>
                <a:cubicBezTo>
                  <a:pt x="864042" y="5182"/>
                  <a:pt x="888914" y="-703"/>
                  <a:pt x="924496" y="24713"/>
                </a:cubicBezTo>
                <a:cubicBezTo>
                  <a:pt x="933976" y="31484"/>
                  <a:pt x="940971" y="41189"/>
                  <a:pt x="949209" y="49427"/>
                </a:cubicBezTo>
                <a:cubicBezTo>
                  <a:pt x="951955" y="57665"/>
                  <a:pt x="953854" y="66235"/>
                  <a:pt x="957447" y="74140"/>
                </a:cubicBezTo>
                <a:cubicBezTo>
                  <a:pt x="984148" y="132881"/>
                  <a:pt x="981079" y="126064"/>
                  <a:pt x="1006874" y="164757"/>
                </a:cubicBezTo>
                <a:cubicBezTo>
                  <a:pt x="1009620" y="175741"/>
                  <a:pt x="1012002" y="186822"/>
                  <a:pt x="1015112" y="197708"/>
                </a:cubicBezTo>
                <a:cubicBezTo>
                  <a:pt x="1017498" y="206057"/>
                  <a:pt x="1023350" y="213738"/>
                  <a:pt x="1023350" y="222421"/>
                </a:cubicBezTo>
                <a:cubicBezTo>
                  <a:pt x="1023350" y="266442"/>
                  <a:pt x="1021978" y="310745"/>
                  <a:pt x="1015112" y="354227"/>
                </a:cubicBezTo>
                <a:cubicBezTo>
                  <a:pt x="1012577" y="370279"/>
                  <a:pt x="987440" y="390347"/>
                  <a:pt x="973923" y="395416"/>
                </a:cubicBezTo>
                <a:cubicBezTo>
                  <a:pt x="960813" y="400332"/>
                  <a:pt x="946463" y="400908"/>
                  <a:pt x="932733" y="403654"/>
                </a:cubicBezTo>
                <a:cubicBezTo>
                  <a:pt x="853556" y="398996"/>
                  <a:pt x="793601" y="397900"/>
                  <a:pt x="718550" y="387178"/>
                </a:cubicBezTo>
                <a:cubicBezTo>
                  <a:pt x="704689" y="385198"/>
                  <a:pt x="691090" y="381686"/>
                  <a:pt x="677360" y="378940"/>
                </a:cubicBezTo>
                <a:cubicBezTo>
                  <a:pt x="592236" y="381686"/>
                  <a:pt x="506877" y="380295"/>
                  <a:pt x="421987" y="387178"/>
                </a:cubicBezTo>
                <a:cubicBezTo>
                  <a:pt x="404677" y="388582"/>
                  <a:pt x="389036" y="398162"/>
                  <a:pt x="372560" y="403654"/>
                </a:cubicBezTo>
                <a:cubicBezTo>
                  <a:pt x="344837" y="412895"/>
                  <a:pt x="343395" y="412082"/>
                  <a:pt x="314896" y="428367"/>
                </a:cubicBezTo>
                <a:cubicBezTo>
                  <a:pt x="298030" y="438005"/>
                  <a:pt x="271378" y="458946"/>
                  <a:pt x="257231" y="469557"/>
                </a:cubicBezTo>
                <a:cubicBezTo>
                  <a:pt x="241331" y="533156"/>
                  <a:pt x="241366" y="515401"/>
                  <a:pt x="265469" y="617838"/>
                </a:cubicBezTo>
                <a:cubicBezTo>
                  <a:pt x="267737" y="627475"/>
                  <a:pt x="276190" y="634495"/>
                  <a:pt x="281944" y="642551"/>
                </a:cubicBezTo>
                <a:cubicBezTo>
                  <a:pt x="289924" y="653724"/>
                  <a:pt x="297617" y="665170"/>
                  <a:pt x="306658" y="675503"/>
                </a:cubicBezTo>
                <a:cubicBezTo>
                  <a:pt x="316887" y="687193"/>
                  <a:pt x="326437" y="700221"/>
                  <a:pt x="339609" y="708454"/>
                </a:cubicBezTo>
                <a:cubicBezTo>
                  <a:pt x="349210" y="714455"/>
                  <a:pt x="361819" y="713112"/>
                  <a:pt x="372560" y="716692"/>
                </a:cubicBezTo>
                <a:cubicBezTo>
                  <a:pt x="395896" y="724471"/>
                  <a:pt x="439627" y="746279"/>
                  <a:pt x="463177" y="749643"/>
                </a:cubicBezTo>
                <a:lnTo>
                  <a:pt x="520841" y="757881"/>
                </a:lnTo>
                <a:cubicBezTo>
                  <a:pt x="600474" y="755135"/>
                  <a:pt x="680205" y="754463"/>
                  <a:pt x="759739" y="749643"/>
                </a:cubicBezTo>
                <a:cubicBezTo>
                  <a:pt x="771040" y="748958"/>
                  <a:pt x="781638" y="743861"/>
                  <a:pt x="792690" y="741405"/>
                </a:cubicBezTo>
                <a:cubicBezTo>
                  <a:pt x="806358" y="738368"/>
                  <a:pt x="820149" y="735913"/>
                  <a:pt x="833879" y="733167"/>
                </a:cubicBezTo>
                <a:cubicBezTo>
                  <a:pt x="842117" y="727675"/>
                  <a:pt x="849323" y="720168"/>
                  <a:pt x="858593" y="716692"/>
                </a:cubicBezTo>
                <a:cubicBezTo>
                  <a:pt x="871703" y="711776"/>
                  <a:pt x="887259" y="714716"/>
                  <a:pt x="899782" y="708454"/>
                </a:cubicBezTo>
                <a:cubicBezTo>
                  <a:pt x="910202" y="703244"/>
                  <a:pt x="915728" y="691412"/>
                  <a:pt x="924496" y="683740"/>
                </a:cubicBezTo>
                <a:cubicBezTo>
                  <a:pt x="937728" y="672162"/>
                  <a:pt x="953252" y="663222"/>
                  <a:pt x="965685" y="650789"/>
                </a:cubicBezTo>
                <a:cubicBezTo>
                  <a:pt x="994385" y="622089"/>
                  <a:pt x="972531" y="632628"/>
                  <a:pt x="990398" y="601362"/>
                </a:cubicBezTo>
                <a:cubicBezTo>
                  <a:pt x="1009261" y="568352"/>
                  <a:pt x="1012191" y="570358"/>
                  <a:pt x="1039825" y="551935"/>
                </a:cubicBezTo>
                <a:cubicBezTo>
                  <a:pt x="1042571" y="540951"/>
                  <a:pt x="1044088" y="529585"/>
                  <a:pt x="1048063" y="518984"/>
                </a:cubicBezTo>
                <a:cubicBezTo>
                  <a:pt x="1059577" y="488281"/>
                  <a:pt x="1075230" y="469886"/>
                  <a:pt x="1097490" y="444843"/>
                </a:cubicBezTo>
                <a:cubicBezTo>
                  <a:pt x="1107810" y="433233"/>
                  <a:pt x="1117121" y="419884"/>
                  <a:pt x="1130441" y="411892"/>
                </a:cubicBezTo>
                <a:cubicBezTo>
                  <a:pt x="1145333" y="402957"/>
                  <a:pt x="1179869" y="395416"/>
                  <a:pt x="1179869" y="395416"/>
                </a:cubicBezTo>
                <a:cubicBezTo>
                  <a:pt x="1221058" y="398162"/>
                  <a:pt x="1262717" y="396867"/>
                  <a:pt x="1303436" y="403654"/>
                </a:cubicBezTo>
                <a:cubicBezTo>
                  <a:pt x="1313202" y="405282"/>
                  <a:pt x="1320093" y="414375"/>
                  <a:pt x="1328150" y="420130"/>
                </a:cubicBezTo>
                <a:cubicBezTo>
                  <a:pt x="1339322" y="428110"/>
                  <a:pt x="1350942" y="435608"/>
                  <a:pt x="1361101" y="444843"/>
                </a:cubicBezTo>
                <a:cubicBezTo>
                  <a:pt x="1381215" y="463129"/>
                  <a:pt x="1403687" y="479890"/>
                  <a:pt x="1418766" y="502508"/>
                </a:cubicBezTo>
                <a:cubicBezTo>
                  <a:pt x="1424258" y="510746"/>
                  <a:pt x="1428722" y="519770"/>
                  <a:pt x="1435241" y="527221"/>
                </a:cubicBezTo>
                <a:cubicBezTo>
                  <a:pt x="1448027" y="541834"/>
                  <a:pt x="1462701" y="554681"/>
                  <a:pt x="1476431" y="568411"/>
                </a:cubicBezTo>
                <a:cubicBezTo>
                  <a:pt x="1508306" y="648102"/>
                  <a:pt x="1473121" y="571684"/>
                  <a:pt x="1525858" y="650789"/>
                </a:cubicBezTo>
                <a:cubicBezTo>
                  <a:pt x="1532670" y="661007"/>
                  <a:pt x="1537925" y="672278"/>
                  <a:pt x="1542333" y="683740"/>
                </a:cubicBezTo>
                <a:cubicBezTo>
                  <a:pt x="1566618" y="746882"/>
                  <a:pt x="1564548" y="745388"/>
                  <a:pt x="1575285" y="799070"/>
                </a:cubicBezTo>
                <a:cubicBezTo>
                  <a:pt x="1572539" y="821038"/>
                  <a:pt x="1575269" y="844418"/>
                  <a:pt x="1567047" y="864973"/>
                </a:cubicBezTo>
                <a:cubicBezTo>
                  <a:pt x="1563370" y="874166"/>
                  <a:pt x="1552230" y="881182"/>
                  <a:pt x="1542333" y="881449"/>
                </a:cubicBezTo>
                <a:lnTo>
                  <a:pt x="1262247" y="873211"/>
                </a:lnTo>
                <a:cubicBezTo>
                  <a:pt x="1155780" y="859902"/>
                  <a:pt x="1155172" y="856100"/>
                  <a:pt x="1006874" y="873211"/>
                </a:cubicBezTo>
                <a:cubicBezTo>
                  <a:pt x="997039" y="874346"/>
                  <a:pt x="990398" y="884194"/>
                  <a:pt x="982160" y="889686"/>
                </a:cubicBezTo>
                <a:cubicBezTo>
                  <a:pt x="976668" y="897924"/>
                  <a:pt x="966778" y="904560"/>
                  <a:pt x="965685" y="914400"/>
                </a:cubicBezTo>
                <a:cubicBezTo>
                  <a:pt x="961739" y="949913"/>
                  <a:pt x="972844" y="963965"/>
                  <a:pt x="990398" y="988540"/>
                </a:cubicBezTo>
                <a:cubicBezTo>
                  <a:pt x="998378" y="999713"/>
                  <a:pt x="1005403" y="1011783"/>
                  <a:pt x="1015112" y="1021492"/>
                </a:cubicBezTo>
                <a:cubicBezTo>
                  <a:pt x="1031080" y="1037460"/>
                  <a:pt x="1044440" y="1039505"/>
                  <a:pt x="1064539" y="1046205"/>
                </a:cubicBezTo>
                <a:cubicBezTo>
                  <a:pt x="1095995" y="1069798"/>
                  <a:pt x="1106986" y="1081112"/>
                  <a:pt x="1146917" y="1095632"/>
                </a:cubicBezTo>
                <a:cubicBezTo>
                  <a:pt x="1160076" y="1100417"/>
                  <a:pt x="1174643" y="1100023"/>
                  <a:pt x="1188106" y="1103870"/>
                </a:cubicBezTo>
                <a:cubicBezTo>
                  <a:pt x="1213154" y="1111027"/>
                  <a:pt x="1237533" y="1120346"/>
                  <a:pt x="1262247" y="1128584"/>
                </a:cubicBezTo>
                <a:cubicBezTo>
                  <a:pt x="1286960" y="1136822"/>
                  <a:pt x="1312200" y="1143622"/>
                  <a:pt x="1336387" y="1153297"/>
                </a:cubicBezTo>
                <a:cubicBezTo>
                  <a:pt x="1350117" y="1158789"/>
                  <a:pt x="1363413" y="1165524"/>
                  <a:pt x="1377577" y="1169773"/>
                </a:cubicBezTo>
                <a:cubicBezTo>
                  <a:pt x="1390988" y="1173796"/>
                  <a:pt x="1405036" y="1175265"/>
                  <a:pt x="1418766" y="1178011"/>
                </a:cubicBezTo>
                <a:cubicBezTo>
                  <a:pt x="1429750" y="1183503"/>
                  <a:pt x="1440176" y="1190289"/>
                  <a:pt x="1451717" y="1194486"/>
                </a:cubicBezTo>
                <a:cubicBezTo>
                  <a:pt x="1470504" y="1201318"/>
                  <a:pt x="1490234" y="1205218"/>
                  <a:pt x="1509382" y="1210962"/>
                </a:cubicBezTo>
                <a:cubicBezTo>
                  <a:pt x="1560044" y="1226161"/>
                  <a:pt x="1505161" y="1213413"/>
                  <a:pt x="1575285" y="1227438"/>
                </a:cubicBezTo>
                <a:cubicBezTo>
                  <a:pt x="1586269" y="1232930"/>
                  <a:pt x="1596389" y="1240682"/>
                  <a:pt x="1608236" y="1243913"/>
                </a:cubicBezTo>
                <a:cubicBezTo>
                  <a:pt x="1672709" y="1261496"/>
                  <a:pt x="1754097" y="1247251"/>
                  <a:pt x="1814182" y="1243913"/>
                </a:cubicBezTo>
                <a:cubicBezTo>
                  <a:pt x="1822420" y="1235675"/>
                  <a:pt x="1832124" y="1228680"/>
                  <a:pt x="1838896" y="1219200"/>
                </a:cubicBezTo>
                <a:cubicBezTo>
                  <a:pt x="1851619" y="1201388"/>
                  <a:pt x="1856887" y="1181701"/>
                  <a:pt x="1863609" y="1161535"/>
                </a:cubicBezTo>
                <a:cubicBezTo>
                  <a:pt x="1866355" y="1136821"/>
                  <a:pt x="1867759" y="1111921"/>
                  <a:pt x="1871847" y="1087394"/>
                </a:cubicBezTo>
                <a:cubicBezTo>
                  <a:pt x="1873275" y="1078829"/>
                  <a:pt x="1877979" y="1071105"/>
                  <a:pt x="1880085" y="1062681"/>
                </a:cubicBezTo>
                <a:cubicBezTo>
                  <a:pt x="1883481" y="1049097"/>
                  <a:pt x="1884927" y="1035076"/>
                  <a:pt x="1888323" y="1021492"/>
                </a:cubicBezTo>
                <a:cubicBezTo>
                  <a:pt x="1893171" y="1002098"/>
                  <a:pt x="1899538" y="983113"/>
                  <a:pt x="1904798" y="963827"/>
                </a:cubicBezTo>
                <a:cubicBezTo>
                  <a:pt x="1925369" y="888397"/>
                  <a:pt x="1898070" y="969044"/>
                  <a:pt x="1929512" y="906162"/>
                </a:cubicBezTo>
                <a:cubicBezTo>
                  <a:pt x="1933395" y="898395"/>
                  <a:pt x="1932326" y="888230"/>
                  <a:pt x="1937750" y="881449"/>
                </a:cubicBezTo>
                <a:cubicBezTo>
                  <a:pt x="1943935" y="873718"/>
                  <a:pt x="1954225" y="870465"/>
                  <a:pt x="1962463" y="864973"/>
                </a:cubicBezTo>
                <a:cubicBezTo>
                  <a:pt x="1991696" y="903951"/>
                  <a:pt x="2011935" y="922750"/>
                  <a:pt x="2028366" y="963827"/>
                </a:cubicBezTo>
                <a:cubicBezTo>
                  <a:pt x="2034816" y="979952"/>
                  <a:pt x="2037074" y="997721"/>
                  <a:pt x="2044841" y="1013254"/>
                </a:cubicBezTo>
                <a:cubicBezTo>
                  <a:pt x="2050333" y="1024238"/>
                  <a:pt x="2055224" y="1035543"/>
                  <a:pt x="2061317" y="1046205"/>
                </a:cubicBezTo>
                <a:cubicBezTo>
                  <a:pt x="2066229" y="1054801"/>
                  <a:pt x="2073365" y="1062063"/>
                  <a:pt x="2077793" y="1070919"/>
                </a:cubicBezTo>
                <a:cubicBezTo>
                  <a:pt x="2081676" y="1078686"/>
                  <a:pt x="2083285" y="1087394"/>
                  <a:pt x="2086031" y="1095632"/>
                </a:cubicBezTo>
                <a:cubicBezTo>
                  <a:pt x="2083285" y="1112108"/>
                  <a:pt x="2081416" y="1128754"/>
                  <a:pt x="2077793" y="1145059"/>
                </a:cubicBezTo>
                <a:cubicBezTo>
                  <a:pt x="2075909" y="1153536"/>
                  <a:pt x="2075114" y="1163102"/>
                  <a:pt x="2069555" y="1169773"/>
                </a:cubicBezTo>
                <a:cubicBezTo>
                  <a:pt x="2044645" y="1199665"/>
                  <a:pt x="2040149" y="1190164"/>
                  <a:pt x="2011890" y="1202724"/>
                </a:cubicBezTo>
                <a:cubicBezTo>
                  <a:pt x="1995057" y="1210205"/>
                  <a:pt x="1979774" y="1221143"/>
                  <a:pt x="1962463" y="1227438"/>
                </a:cubicBezTo>
                <a:cubicBezTo>
                  <a:pt x="1949304" y="1232223"/>
                  <a:pt x="1934858" y="1232280"/>
                  <a:pt x="1921274" y="1235676"/>
                </a:cubicBezTo>
                <a:cubicBezTo>
                  <a:pt x="1844597" y="1254844"/>
                  <a:pt x="1980158" y="1231970"/>
                  <a:pt x="1838896" y="1252151"/>
                </a:cubicBezTo>
                <a:cubicBezTo>
                  <a:pt x="1825166" y="1257643"/>
                  <a:pt x="1811735" y="1263951"/>
                  <a:pt x="1797706" y="1268627"/>
                </a:cubicBezTo>
                <a:cubicBezTo>
                  <a:pt x="1786965" y="1272207"/>
                  <a:pt x="1775641" y="1273755"/>
                  <a:pt x="1764755" y="1276865"/>
                </a:cubicBezTo>
                <a:cubicBezTo>
                  <a:pt x="1756406" y="1279251"/>
                  <a:pt x="1748279" y="1282357"/>
                  <a:pt x="1740041" y="1285103"/>
                </a:cubicBezTo>
                <a:cubicBezTo>
                  <a:pt x="1682376" y="1282357"/>
                  <a:pt x="1623725" y="1287835"/>
                  <a:pt x="1567047" y="1276865"/>
                </a:cubicBezTo>
                <a:cubicBezTo>
                  <a:pt x="1538546" y="1271349"/>
                  <a:pt x="1479642" y="1235397"/>
                  <a:pt x="1451717" y="1210962"/>
                </a:cubicBezTo>
                <a:cubicBezTo>
                  <a:pt x="1440027" y="1200733"/>
                  <a:pt x="1431027" y="1187548"/>
                  <a:pt x="1418766" y="1178011"/>
                </a:cubicBezTo>
                <a:cubicBezTo>
                  <a:pt x="1400145" y="1163528"/>
                  <a:pt x="1366513" y="1147765"/>
                  <a:pt x="1344625" y="1136821"/>
                </a:cubicBezTo>
                <a:cubicBezTo>
                  <a:pt x="1339133" y="1128583"/>
                  <a:pt x="1328909" y="1121979"/>
                  <a:pt x="1328150" y="1112108"/>
                </a:cubicBezTo>
                <a:cubicBezTo>
                  <a:pt x="1325943" y="1083419"/>
                  <a:pt x="1331219" y="1036297"/>
                  <a:pt x="1344625" y="1005016"/>
                </a:cubicBezTo>
                <a:cubicBezTo>
                  <a:pt x="1349462" y="993729"/>
                  <a:pt x="1356113" y="983287"/>
                  <a:pt x="1361101" y="972065"/>
                </a:cubicBezTo>
                <a:cubicBezTo>
                  <a:pt x="1367107" y="958552"/>
                  <a:pt x="1371458" y="944338"/>
                  <a:pt x="1377577" y="930876"/>
                </a:cubicBezTo>
                <a:cubicBezTo>
                  <a:pt x="1385199" y="914107"/>
                  <a:pt x="1395449" y="898552"/>
                  <a:pt x="1402290" y="881449"/>
                </a:cubicBezTo>
                <a:cubicBezTo>
                  <a:pt x="1406495" y="870937"/>
                  <a:pt x="1405930" y="858843"/>
                  <a:pt x="1410528" y="848497"/>
                </a:cubicBezTo>
                <a:cubicBezTo>
                  <a:pt x="1417031" y="833866"/>
                  <a:pt x="1427465" y="821304"/>
                  <a:pt x="1435241" y="807308"/>
                </a:cubicBezTo>
                <a:cubicBezTo>
                  <a:pt x="1467548" y="749156"/>
                  <a:pt x="1433515" y="798627"/>
                  <a:pt x="1476431" y="741405"/>
                </a:cubicBezTo>
                <a:cubicBezTo>
                  <a:pt x="1481923" y="724929"/>
                  <a:pt x="1480626" y="704258"/>
                  <a:pt x="1492906" y="691978"/>
                </a:cubicBezTo>
                <a:lnTo>
                  <a:pt x="1542333" y="642551"/>
                </a:lnTo>
                <a:cubicBezTo>
                  <a:pt x="1572378" y="552420"/>
                  <a:pt x="1524460" y="688943"/>
                  <a:pt x="1567047" y="593124"/>
                </a:cubicBezTo>
                <a:cubicBezTo>
                  <a:pt x="1574100" y="577254"/>
                  <a:pt x="1578031" y="560173"/>
                  <a:pt x="1583523" y="543697"/>
                </a:cubicBezTo>
                <a:cubicBezTo>
                  <a:pt x="1586269" y="535459"/>
                  <a:pt x="1586943" y="526209"/>
                  <a:pt x="1591760" y="518984"/>
                </a:cubicBezTo>
                <a:cubicBezTo>
                  <a:pt x="1615048" y="484052"/>
                  <a:pt x="1603808" y="503126"/>
                  <a:pt x="1624712" y="461319"/>
                </a:cubicBezTo>
                <a:cubicBezTo>
                  <a:pt x="1621966" y="411892"/>
                  <a:pt x="1620956" y="362338"/>
                  <a:pt x="1616474" y="313038"/>
                </a:cubicBezTo>
                <a:cubicBezTo>
                  <a:pt x="1615449" y="301762"/>
                  <a:pt x="1613853" y="289916"/>
                  <a:pt x="1608236" y="280086"/>
                </a:cubicBezTo>
                <a:cubicBezTo>
                  <a:pt x="1602456" y="269971"/>
                  <a:pt x="1590981" y="264323"/>
                  <a:pt x="1583523" y="255373"/>
                </a:cubicBezTo>
                <a:cubicBezTo>
                  <a:pt x="1577185" y="247767"/>
                  <a:pt x="1573625" y="238059"/>
                  <a:pt x="1567047" y="230659"/>
                </a:cubicBezTo>
                <a:cubicBezTo>
                  <a:pt x="1537802" y="197758"/>
                  <a:pt x="1515951" y="174083"/>
                  <a:pt x="1476431" y="156519"/>
                </a:cubicBezTo>
                <a:cubicBezTo>
                  <a:pt x="1466085" y="151921"/>
                  <a:pt x="1454463" y="151027"/>
                  <a:pt x="1443479" y="148281"/>
                </a:cubicBezTo>
                <a:cubicBezTo>
                  <a:pt x="1407782" y="151027"/>
                  <a:pt x="1371337" y="148752"/>
                  <a:pt x="1336387" y="156519"/>
                </a:cubicBezTo>
                <a:cubicBezTo>
                  <a:pt x="1320757" y="159992"/>
                  <a:pt x="1307837" y="171402"/>
                  <a:pt x="1295198" y="181232"/>
                </a:cubicBezTo>
                <a:cubicBezTo>
                  <a:pt x="1258421" y="209837"/>
                  <a:pt x="1266368" y="214181"/>
                  <a:pt x="1237533" y="247135"/>
                </a:cubicBezTo>
                <a:cubicBezTo>
                  <a:pt x="1227304" y="258825"/>
                  <a:pt x="1214811" y="268396"/>
                  <a:pt x="1204582" y="280086"/>
                </a:cubicBezTo>
                <a:cubicBezTo>
                  <a:pt x="1195541" y="290419"/>
                  <a:pt x="1189577" y="303330"/>
                  <a:pt x="1179869" y="313038"/>
                </a:cubicBezTo>
                <a:cubicBezTo>
                  <a:pt x="1167436" y="325471"/>
                  <a:pt x="1151911" y="334411"/>
                  <a:pt x="1138679" y="345989"/>
                </a:cubicBezTo>
                <a:cubicBezTo>
                  <a:pt x="1087934" y="390391"/>
                  <a:pt x="1139833" y="353459"/>
                  <a:pt x="1089252" y="387178"/>
                </a:cubicBezTo>
                <a:cubicBezTo>
                  <a:pt x="1072776" y="414638"/>
                  <a:pt x="1056608" y="442284"/>
                  <a:pt x="1039825" y="469557"/>
                </a:cubicBezTo>
                <a:cubicBezTo>
                  <a:pt x="1034636" y="477989"/>
                  <a:pt x="1023350" y="494270"/>
                  <a:pt x="1023350" y="494270"/>
                </a:cubicBezTo>
                <a:cubicBezTo>
                  <a:pt x="1026096" y="560173"/>
                  <a:pt x="1026715" y="626198"/>
                  <a:pt x="1031587" y="691978"/>
                </a:cubicBezTo>
                <a:cubicBezTo>
                  <a:pt x="1032228" y="700638"/>
                  <a:pt x="1037439" y="708343"/>
                  <a:pt x="1039825" y="716692"/>
                </a:cubicBezTo>
                <a:cubicBezTo>
                  <a:pt x="1050313" y="753401"/>
                  <a:pt x="1045603" y="752960"/>
                  <a:pt x="1064539" y="790832"/>
                </a:cubicBezTo>
                <a:cubicBezTo>
                  <a:pt x="1068967" y="799687"/>
                  <a:pt x="1076102" y="806950"/>
                  <a:pt x="1081014" y="815546"/>
                </a:cubicBezTo>
                <a:cubicBezTo>
                  <a:pt x="1122813" y="888695"/>
                  <a:pt x="1073832" y="813009"/>
                  <a:pt x="1113966" y="873211"/>
                </a:cubicBezTo>
                <a:cubicBezTo>
                  <a:pt x="1131110" y="941787"/>
                  <a:pt x="1110235" y="873988"/>
                  <a:pt x="1138679" y="930876"/>
                </a:cubicBezTo>
                <a:cubicBezTo>
                  <a:pt x="1142562" y="938643"/>
                  <a:pt x="1143034" y="947822"/>
                  <a:pt x="1146917" y="955589"/>
                </a:cubicBezTo>
                <a:cubicBezTo>
                  <a:pt x="1151345" y="964445"/>
                  <a:pt x="1158965" y="971447"/>
                  <a:pt x="1163393" y="980303"/>
                </a:cubicBezTo>
                <a:cubicBezTo>
                  <a:pt x="1167276" y="988070"/>
                  <a:pt x="1168210" y="997035"/>
                  <a:pt x="1171631" y="1005016"/>
                </a:cubicBezTo>
                <a:cubicBezTo>
                  <a:pt x="1214953" y="1106100"/>
                  <a:pt x="1163219" y="979957"/>
                  <a:pt x="1204582" y="1062681"/>
                </a:cubicBezTo>
                <a:cubicBezTo>
                  <a:pt x="1238689" y="1130894"/>
                  <a:pt x="1182077" y="1041280"/>
                  <a:pt x="1229296" y="1112108"/>
                </a:cubicBezTo>
                <a:cubicBezTo>
                  <a:pt x="1232042" y="1125838"/>
                  <a:pt x="1234137" y="1139713"/>
                  <a:pt x="1237533" y="1153297"/>
                </a:cubicBezTo>
                <a:cubicBezTo>
                  <a:pt x="1239639" y="1161721"/>
                  <a:pt x="1245771" y="1169327"/>
                  <a:pt x="1245771" y="1178011"/>
                </a:cubicBezTo>
                <a:cubicBezTo>
                  <a:pt x="1245771" y="1208341"/>
                  <a:pt x="1240279" y="1238422"/>
                  <a:pt x="1237533" y="1268627"/>
                </a:cubicBezTo>
                <a:cubicBezTo>
                  <a:pt x="1218546" y="1265462"/>
                  <a:pt x="1183674" y="1262292"/>
                  <a:pt x="1163393" y="1252151"/>
                </a:cubicBezTo>
                <a:cubicBezTo>
                  <a:pt x="1123302" y="1232106"/>
                  <a:pt x="1134985" y="1215166"/>
                  <a:pt x="1072777" y="1202724"/>
                </a:cubicBezTo>
                <a:lnTo>
                  <a:pt x="1031587" y="1194486"/>
                </a:lnTo>
                <a:cubicBezTo>
                  <a:pt x="1023349" y="1188994"/>
                  <a:pt x="1015974" y="1181911"/>
                  <a:pt x="1006874" y="1178011"/>
                </a:cubicBezTo>
                <a:cubicBezTo>
                  <a:pt x="996468" y="1173551"/>
                  <a:pt x="984767" y="1173026"/>
                  <a:pt x="973923" y="1169773"/>
                </a:cubicBezTo>
                <a:cubicBezTo>
                  <a:pt x="839536" y="1129456"/>
                  <a:pt x="999314" y="1172355"/>
                  <a:pt x="883306" y="1145059"/>
                </a:cubicBezTo>
                <a:cubicBezTo>
                  <a:pt x="850243" y="1137280"/>
                  <a:pt x="817403" y="1128584"/>
                  <a:pt x="784452" y="1120346"/>
                </a:cubicBezTo>
                <a:cubicBezTo>
                  <a:pt x="773468" y="1117600"/>
                  <a:pt x="762013" y="1116313"/>
                  <a:pt x="751501" y="1112108"/>
                </a:cubicBezTo>
                <a:lnTo>
                  <a:pt x="710312" y="1095632"/>
                </a:lnTo>
                <a:cubicBezTo>
                  <a:pt x="704820" y="1087394"/>
                  <a:pt x="700837" y="1077920"/>
                  <a:pt x="693836" y="1070919"/>
                </a:cubicBezTo>
                <a:cubicBezTo>
                  <a:pt x="684128" y="1061211"/>
                  <a:pt x="669675" y="1056752"/>
                  <a:pt x="660885" y="1046205"/>
                </a:cubicBezTo>
                <a:cubicBezTo>
                  <a:pt x="655326" y="1039534"/>
                  <a:pt x="656068" y="1029473"/>
                  <a:pt x="652647" y="1021492"/>
                </a:cubicBezTo>
                <a:cubicBezTo>
                  <a:pt x="647809" y="1010204"/>
                  <a:pt x="640483" y="1000039"/>
                  <a:pt x="636171" y="988540"/>
                </a:cubicBezTo>
                <a:cubicBezTo>
                  <a:pt x="632196" y="977939"/>
                  <a:pt x="631043" y="966475"/>
                  <a:pt x="627933" y="955589"/>
                </a:cubicBezTo>
                <a:cubicBezTo>
                  <a:pt x="625548" y="947240"/>
                  <a:pt x="622442" y="939114"/>
                  <a:pt x="619696" y="930876"/>
                </a:cubicBezTo>
                <a:cubicBezTo>
                  <a:pt x="607103" y="842730"/>
                  <a:pt x="601145" y="834560"/>
                  <a:pt x="627933" y="716692"/>
                </a:cubicBezTo>
                <a:cubicBezTo>
                  <a:pt x="630515" y="705331"/>
                  <a:pt x="642463" y="697636"/>
                  <a:pt x="652647" y="691978"/>
                </a:cubicBezTo>
                <a:cubicBezTo>
                  <a:pt x="667828" y="683544"/>
                  <a:pt x="702074" y="675503"/>
                  <a:pt x="702074" y="675503"/>
                </a:cubicBezTo>
                <a:lnTo>
                  <a:pt x="1237533" y="683740"/>
                </a:lnTo>
                <a:cubicBezTo>
                  <a:pt x="1246213" y="683995"/>
                  <a:pt x="1253732" y="690275"/>
                  <a:pt x="1262247" y="691978"/>
                </a:cubicBezTo>
                <a:cubicBezTo>
                  <a:pt x="1407227" y="720974"/>
                  <a:pt x="1314336" y="692865"/>
                  <a:pt x="1410528" y="724930"/>
                </a:cubicBezTo>
                <a:cubicBezTo>
                  <a:pt x="1505011" y="716340"/>
                  <a:pt x="1479698" y="738138"/>
                  <a:pt x="1509382" y="7084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1958089" y="3157793"/>
            <a:ext cx="533400" cy="328602"/>
          </a:xfrm>
          <a:custGeom>
            <a:avLst/>
            <a:gdLst>
              <a:gd name="connsiteX0" fmla="*/ 174852 w 2086031"/>
              <a:gd name="connsiteY0" fmla="*/ 41189 h 1285103"/>
              <a:gd name="connsiteX1" fmla="*/ 133663 w 2086031"/>
              <a:gd name="connsiteY1" fmla="*/ 49427 h 1285103"/>
              <a:gd name="connsiteX2" fmla="*/ 117187 w 2086031"/>
              <a:gd name="connsiteY2" fmla="*/ 74140 h 1285103"/>
              <a:gd name="connsiteX3" fmla="*/ 67760 w 2086031"/>
              <a:gd name="connsiteY3" fmla="*/ 123567 h 1285103"/>
              <a:gd name="connsiteX4" fmla="*/ 43047 w 2086031"/>
              <a:gd name="connsiteY4" fmla="*/ 148281 h 1285103"/>
              <a:gd name="connsiteX5" fmla="*/ 18333 w 2086031"/>
              <a:gd name="connsiteY5" fmla="*/ 172994 h 1285103"/>
              <a:gd name="connsiteX6" fmla="*/ 10096 w 2086031"/>
              <a:gd name="connsiteY6" fmla="*/ 280086 h 1285103"/>
              <a:gd name="connsiteX7" fmla="*/ 43047 w 2086031"/>
              <a:gd name="connsiteY7" fmla="*/ 313038 h 1285103"/>
              <a:gd name="connsiteX8" fmla="*/ 59523 w 2086031"/>
              <a:gd name="connsiteY8" fmla="*/ 337751 h 1285103"/>
              <a:gd name="connsiteX9" fmla="*/ 108950 w 2086031"/>
              <a:gd name="connsiteY9" fmla="*/ 354227 h 1285103"/>
              <a:gd name="connsiteX10" fmla="*/ 166614 w 2086031"/>
              <a:gd name="connsiteY10" fmla="*/ 345989 h 1285103"/>
              <a:gd name="connsiteX11" fmla="*/ 199566 w 2086031"/>
              <a:gd name="connsiteY11" fmla="*/ 329513 h 1285103"/>
              <a:gd name="connsiteX12" fmla="*/ 224279 w 2086031"/>
              <a:gd name="connsiteY12" fmla="*/ 321276 h 1285103"/>
              <a:gd name="connsiteX13" fmla="*/ 248993 w 2086031"/>
              <a:gd name="connsiteY13" fmla="*/ 304800 h 1285103"/>
              <a:gd name="connsiteX14" fmla="*/ 298420 w 2086031"/>
              <a:gd name="connsiteY14" fmla="*/ 288324 h 1285103"/>
              <a:gd name="connsiteX15" fmla="*/ 389036 w 2086031"/>
              <a:gd name="connsiteY15" fmla="*/ 247135 h 1285103"/>
              <a:gd name="connsiteX16" fmla="*/ 446701 w 2086031"/>
              <a:gd name="connsiteY16" fmla="*/ 222421 h 1285103"/>
              <a:gd name="connsiteX17" fmla="*/ 471414 w 2086031"/>
              <a:gd name="connsiteY17" fmla="*/ 205946 h 1285103"/>
              <a:gd name="connsiteX18" fmla="*/ 496128 w 2086031"/>
              <a:gd name="connsiteY18" fmla="*/ 197708 h 1285103"/>
              <a:gd name="connsiteX19" fmla="*/ 545555 w 2086031"/>
              <a:gd name="connsiteY19" fmla="*/ 164757 h 1285103"/>
              <a:gd name="connsiteX20" fmla="*/ 611458 w 2086031"/>
              <a:gd name="connsiteY20" fmla="*/ 131805 h 1285103"/>
              <a:gd name="connsiteX21" fmla="*/ 669123 w 2086031"/>
              <a:gd name="connsiteY21" fmla="*/ 74140 h 1285103"/>
              <a:gd name="connsiteX22" fmla="*/ 693836 w 2086031"/>
              <a:gd name="connsiteY22" fmla="*/ 49427 h 1285103"/>
              <a:gd name="connsiteX23" fmla="*/ 718550 w 2086031"/>
              <a:gd name="connsiteY23" fmla="*/ 41189 h 1285103"/>
              <a:gd name="connsiteX24" fmla="*/ 759739 w 2086031"/>
              <a:gd name="connsiteY24" fmla="*/ 16476 h 1285103"/>
              <a:gd name="connsiteX25" fmla="*/ 792690 w 2086031"/>
              <a:gd name="connsiteY25" fmla="*/ 8238 h 1285103"/>
              <a:gd name="connsiteX26" fmla="*/ 817404 w 2086031"/>
              <a:gd name="connsiteY26" fmla="*/ 0 h 1285103"/>
              <a:gd name="connsiteX27" fmla="*/ 924496 w 2086031"/>
              <a:gd name="connsiteY27" fmla="*/ 24713 h 1285103"/>
              <a:gd name="connsiteX28" fmla="*/ 949209 w 2086031"/>
              <a:gd name="connsiteY28" fmla="*/ 49427 h 1285103"/>
              <a:gd name="connsiteX29" fmla="*/ 957447 w 2086031"/>
              <a:gd name="connsiteY29" fmla="*/ 74140 h 1285103"/>
              <a:gd name="connsiteX30" fmla="*/ 1006874 w 2086031"/>
              <a:gd name="connsiteY30" fmla="*/ 164757 h 1285103"/>
              <a:gd name="connsiteX31" fmla="*/ 1015112 w 2086031"/>
              <a:gd name="connsiteY31" fmla="*/ 197708 h 1285103"/>
              <a:gd name="connsiteX32" fmla="*/ 1023350 w 2086031"/>
              <a:gd name="connsiteY32" fmla="*/ 222421 h 1285103"/>
              <a:gd name="connsiteX33" fmla="*/ 1015112 w 2086031"/>
              <a:gd name="connsiteY33" fmla="*/ 354227 h 1285103"/>
              <a:gd name="connsiteX34" fmla="*/ 973923 w 2086031"/>
              <a:gd name="connsiteY34" fmla="*/ 395416 h 1285103"/>
              <a:gd name="connsiteX35" fmla="*/ 932733 w 2086031"/>
              <a:gd name="connsiteY35" fmla="*/ 403654 h 1285103"/>
              <a:gd name="connsiteX36" fmla="*/ 718550 w 2086031"/>
              <a:gd name="connsiteY36" fmla="*/ 387178 h 1285103"/>
              <a:gd name="connsiteX37" fmla="*/ 677360 w 2086031"/>
              <a:gd name="connsiteY37" fmla="*/ 378940 h 1285103"/>
              <a:gd name="connsiteX38" fmla="*/ 421987 w 2086031"/>
              <a:gd name="connsiteY38" fmla="*/ 387178 h 1285103"/>
              <a:gd name="connsiteX39" fmla="*/ 372560 w 2086031"/>
              <a:gd name="connsiteY39" fmla="*/ 403654 h 1285103"/>
              <a:gd name="connsiteX40" fmla="*/ 314896 w 2086031"/>
              <a:gd name="connsiteY40" fmla="*/ 428367 h 1285103"/>
              <a:gd name="connsiteX41" fmla="*/ 257231 w 2086031"/>
              <a:gd name="connsiteY41" fmla="*/ 469557 h 1285103"/>
              <a:gd name="connsiteX42" fmla="*/ 265469 w 2086031"/>
              <a:gd name="connsiteY42" fmla="*/ 617838 h 1285103"/>
              <a:gd name="connsiteX43" fmla="*/ 281944 w 2086031"/>
              <a:gd name="connsiteY43" fmla="*/ 642551 h 1285103"/>
              <a:gd name="connsiteX44" fmla="*/ 306658 w 2086031"/>
              <a:gd name="connsiteY44" fmla="*/ 675503 h 1285103"/>
              <a:gd name="connsiteX45" fmla="*/ 339609 w 2086031"/>
              <a:gd name="connsiteY45" fmla="*/ 708454 h 1285103"/>
              <a:gd name="connsiteX46" fmla="*/ 372560 w 2086031"/>
              <a:gd name="connsiteY46" fmla="*/ 716692 h 1285103"/>
              <a:gd name="connsiteX47" fmla="*/ 463177 w 2086031"/>
              <a:gd name="connsiteY47" fmla="*/ 749643 h 1285103"/>
              <a:gd name="connsiteX48" fmla="*/ 520841 w 2086031"/>
              <a:gd name="connsiteY48" fmla="*/ 757881 h 1285103"/>
              <a:gd name="connsiteX49" fmla="*/ 759739 w 2086031"/>
              <a:gd name="connsiteY49" fmla="*/ 749643 h 1285103"/>
              <a:gd name="connsiteX50" fmla="*/ 792690 w 2086031"/>
              <a:gd name="connsiteY50" fmla="*/ 741405 h 1285103"/>
              <a:gd name="connsiteX51" fmla="*/ 833879 w 2086031"/>
              <a:gd name="connsiteY51" fmla="*/ 733167 h 1285103"/>
              <a:gd name="connsiteX52" fmla="*/ 858593 w 2086031"/>
              <a:gd name="connsiteY52" fmla="*/ 716692 h 1285103"/>
              <a:gd name="connsiteX53" fmla="*/ 899782 w 2086031"/>
              <a:gd name="connsiteY53" fmla="*/ 708454 h 1285103"/>
              <a:gd name="connsiteX54" fmla="*/ 924496 w 2086031"/>
              <a:gd name="connsiteY54" fmla="*/ 683740 h 1285103"/>
              <a:gd name="connsiteX55" fmla="*/ 965685 w 2086031"/>
              <a:gd name="connsiteY55" fmla="*/ 650789 h 1285103"/>
              <a:gd name="connsiteX56" fmla="*/ 990398 w 2086031"/>
              <a:gd name="connsiteY56" fmla="*/ 601362 h 1285103"/>
              <a:gd name="connsiteX57" fmla="*/ 1039825 w 2086031"/>
              <a:gd name="connsiteY57" fmla="*/ 551935 h 1285103"/>
              <a:gd name="connsiteX58" fmla="*/ 1048063 w 2086031"/>
              <a:gd name="connsiteY58" fmla="*/ 518984 h 1285103"/>
              <a:gd name="connsiteX59" fmla="*/ 1097490 w 2086031"/>
              <a:gd name="connsiteY59" fmla="*/ 444843 h 1285103"/>
              <a:gd name="connsiteX60" fmla="*/ 1130441 w 2086031"/>
              <a:gd name="connsiteY60" fmla="*/ 411892 h 1285103"/>
              <a:gd name="connsiteX61" fmla="*/ 1179869 w 2086031"/>
              <a:gd name="connsiteY61" fmla="*/ 395416 h 1285103"/>
              <a:gd name="connsiteX62" fmla="*/ 1303436 w 2086031"/>
              <a:gd name="connsiteY62" fmla="*/ 403654 h 1285103"/>
              <a:gd name="connsiteX63" fmla="*/ 1328150 w 2086031"/>
              <a:gd name="connsiteY63" fmla="*/ 420130 h 1285103"/>
              <a:gd name="connsiteX64" fmla="*/ 1361101 w 2086031"/>
              <a:gd name="connsiteY64" fmla="*/ 444843 h 1285103"/>
              <a:gd name="connsiteX65" fmla="*/ 1418766 w 2086031"/>
              <a:gd name="connsiteY65" fmla="*/ 502508 h 1285103"/>
              <a:gd name="connsiteX66" fmla="*/ 1435241 w 2086031"/>
              <a:gd name="connsiteY66" fmla="*/ 527221 h 1285103"/>
              <a:gd name="connsiteX67" fmla="*/ 1476431 w 2086031"/>
              <a:gd name="connsiteY67" fmla="*/ 568411 h 1285103"/>
              <a:gd name="connsiteX68" fmla="*/ 1525858 w 2086031"/>
              <a:gd name="connsiteY68" fmla="*/ 650789 h 1285103"/>
              <a:gd name="connsiteX69" fmla="*/ 1542333 w 2086031"/>
              <a:gd name="connsiteY69" fmla="*/ 683740 h 1285103"/>
              <a:gd name="connsiteX70" fmla="*/ 1575285 w 2086031"/>
              <a:gd name="connsiteY70" fmla="*/ 799070 h 1285103"/>
              <a:gd name="connsiteX71" fmla="*/ 1567047 w 2086031"/>
              <a:gd name="connsiteY71" fmla="*/ 864973 h 1285103"/>
              <a:gd name="connsiteX72" fmla="*/ 1542333 w 2086031"/>
              <a:gd name="connsiteY72" fmla="*/ 881449 h 1285103"/>
              <a:gd name="connsiteX73" fmla="*/ 1262247 w 2086031"/>
              <a:gd name="connsiteY73" fmla="*/ 873211 h 1285103"/>
              <a:gd name="connsiteX74" fmla="*/ 1006874 w 2086031"/>
              <a:gd name="connsiteY74" fmla="*/ 873211 h 1285103"/>
              <a:gd name="connsiteX75" fmla="*/ 982160 w 2086031"/>
              <a:gd name="connsiteY75" fmla="*/ 889686 h 1285103"/>
              <a:gd name="connsiteX76" fmla="*/ 965685 w 2086031"/>
              <a:gd name="connsiteY76" fmla="*/ 914400 h 1285103"/>
              <a:gd name="connsiteX77" fmla="*/ 990398 w 2086031"/>
              <a:gd name="connsiteY77" fmla="*/ 988540 h 1285103"/>
              <a:gd name="connsiteX78" fmla="*/ 1015112 w 2086031"/>
              <a:gd name="connsiteY78" fmla="*/ 1021492 h 1285103"/>
              <a:gd name="connsiteX79" fmla="*/ 1064539 w 2086031"/>
              <a:gd name="connsiteY79" fmla="*/ 1046205 h 1285103"/>
              <a:gd name="connsiteX80" fmla="*/ 1146917 w 2086031"/>
              <a:gd name="connsiteY80" fmla="*/ 1095632 h 1285103"/>
              <a:gd name="connsiteX81" fmla="*/ 1188106 w 2086031"/>
              <a:gd name="connsiteY81" fmla="*/ 1103870 h 1285103"/>
              <a:gd name="connsiteX82" fmla="*/ 1262247 w 2086031"/>
              <a:gd name="connsiteY82" fmla="*/ 1128584 h 1285103"/>
              <a:gd name="connsiteX83" fmla="*/ 1336387 w 2086031"/>
              <a:gd name="connsiteY83" fmla="*/ 1153297 h 1285103"/>
              <a:gd name="connsiteX84" fmla="*/ 1377577 w 2086031"/>
              <a:gd name="connsiteY84" fmla="*/ 1169773 h 1285103"/>
              <a:gd name="connsiteX85" fmla="*/ 1418766 w 2086031"/>
              <a:gd name="connsiteY85" fmla="*/ 1178011 h 1285103"/>
              <a:gd name="connsiteX86" fmla="*/ 1451717 w 2086031"/>
              <a:gd name="connsiteY86" fmla="*/ 1194486 h 1285103"/>
              <a:gd name="connsiteX87" fmla="*/ 1509382 w 2086031"/>
              <a:gd name="connsiteY87" fmla="*/ 1210962 h 1285103"/>
              <a:gd name="connsiteX88" fmla="*/ 1575285 w 2086031"/>
              <a:gd name="connsiteY88" fmla="*/ 1227438 h 1285103"/>
              <a:gd name="connsiteX89" fmla="*/ 1608236 w 2086031"/>
              <a:gd name="connsiteY89" fmla="*/ 1243913 h 1285103"/>
              <a:gd name="connsiteX90" fmla="*/ 1814182 w 2086031"/>
              <a:gd name="connsiteY90" fmla="*/ 1243913 h 1285103"/>
              <a:gd name="connsiteX91" fmla="*/ 1838896 w 2086031"/>
              <a:gd name="connsiteY91" fmla="*/ 1219200 h 1285103"/>
              <a:gd name="connsiteX92" fmla="*/ 1863609 w 2086031"/>
              <a:gd name="connsiteY92" fmla="*/ 1161535 h 1285103"/>
              <a:gd name="connsiteX93" fmla="*/ 1871847 w 2086031"/>
              <a:gd name="connsiteY93" fmla="*/ 1087394 h 1285103"/>
              <a:gd name="connsiteX94" fmla="*/ 1880085 w 2086031"/>
              <a:gd name="connsiteY94" fmla="*/ 1062681 h 1285103"/>
              <a:gd name="connsiteX95" fmla="*/ 1888323 w 2086031"/>
              <a:gd name="connsiteY95" fmla="*/ 1021492 h 1285103"/>
              <a:gd name="connsiteX96" fmla="*/ 1904798 w 2086031"/>
              <a:gd name="connsiteY96" fmla="*/ 963827 h 1285103"/>
              <a:gd name="connsiteX97" fmla="*/ 1929512 w 2086031"/>
              <a:gd name="connsiteY97" fmla="*/ 906162 h 1285103"/>
              <a:gd name="connsiteX98" fmla="*/ 1937750 w 2086031"/>
              <a:gd name="connsiteY98" fmla="*/ 881449 h 1285103"/>
              <a:gd name="connsiteX99" fmla="*/ 1962463 w 2086031"/>
              <a:gd name="connsiteY99" fmla="*/ 864973 h 1285103"/>
              <a:gd name="connsiteX100" fmla="*/ 2028366 w 2086031"/>
              <a:gd name="connsiteY100" fmla="*/ 963827 h 1285103"/>
              <a:gd name="connsiteX101" fmla="*/ 2044841 w 2086031"/>
              <a:gd name="connsiteY101" fmla="*/ 1013254 h 1285103"/>
              <a:gd name="connsiteX102" fmla="*/ 2061317 w 2086031"/>
              <a:gd name="connsiteY102" fmla="*/ 1046205 h 1285103"/>
              <a:gd name="connsiteX103" fmla="*/ 2077793 w 2086031"/>
              <a:gd name="connsiteY103" fmla="*/ 1070919 h 1285103"/>
              <a:gd name="connsiteX104" fmla="*/ 2086031 w 2086031"/>
              <a:gd name="connsiteY104" fmla="*/ 1095632 h 1285103"/>
              <a:gd name="connsiteX105" fmla="*/ 2077793 w 2086031"/>
              <a:gd name="connsiteY105" fmla="*/ 1145059 h 1285103"/>
              <a:gd name="connsiteX106" fmla="*/ 2069555 w 2086031"/>
              <a:gd name="connsiteY106" fmla="*/ 1169773 h 1285103"/>
              <a:gd name="connsiteX107" fmla="*/ 2011890 w 2086031"/>
              <a:gd name="connsiteY107" fmla="*/ 1202724 h 1285103"/>
              <a:gd name="connsiteX108" fmla="*/ 1962463 w 2086031"/>
              <a:gd name="connsiteY108" fmla="*/ 1227438 h 1285103"/>
              <a:gd name="connsiteX109" fmla="*/ 1921274 w 2086031"/>
              <a:gd name="connsiteY109" fmla="*/ 1235676 h 1285103"/>
              <a:gd name="connsiteX110" fmla="*/ 1838896 w 2086031"/>
              <a:gd name="connsiteY110" fmla="*/ 1252151 h 1285103"/>
              <a:gd name="connsiteX111" fmla="*/ 1797706 w 2086031"/>
              <a:gd name="connsiteY111" fmla="*/ 1268627 h 1285103"/>
              <a:gd name="connsiteX112" fmla="*/ 1764755 w 2086031"/>
              <a:gd name="connsiteY112" fmla="*/ 1276865 h 1285103"/>
              <a:gd name="connsiteX113" fmla="*/ 1740041 w 2086031"/>
              <a:gd name="connsiteY113" fmla="*/ 1285103 h 1285103"/>
              <a:gd name="connsiteX114" fmla="*/ 1567047 w 2086031"/>
              <a:gd name="connsiteY114" fmla="*/ 1276865 h 1285103"/>
              <a:gd name="connsiteX115" fmla="*/ 1451717 w 2086031"/>
              <a:gd name="connsiteY115" fmla="*/ 1210962 h 1285103"/>
              <a:gd name="connsiteX116" fmla="*/ 1418766 w 2086031"/>
              <a:gd name="connsiteY116" fmla="*/ 1178011 h 1285103"/>
              <a:gd name="connsiteX117" fmla="*/ 1344625 w 2086031"/>
              <a:gd name="connsiteY117" fmla="*/ 1136821 h 1285103"/>
              <a:gd name="connsiteX118" fmla="*/ 1328150 w 2086031"/>
              <a:gd name="connsiteY118" fmla="*/ 1112108 h 1285103"/>
              <a:gd name="connsiteX119" fmla="*/ 1344625 w 2086031"/>
              <a:gd name="connsiteY119" fmla="*/ 1005016 h 1285103"/>
              <a:gd name="connsiteX120" fmla="*/ 1361101 w 2086031"/>
              <a:gd name="connsiteY120" fmla="*/ 972065 h 1285103"/>
              <a:gd name="connsiteX121" fmla="*/ 1377577 w 2086031"/>
              <a:gd name="connsiteY121" fmla="*/ 930876 h 1285103"/>
              <a:gd name="connsiteX122" fmla="*/ 1402290 w 2086031"/>
              <a:gd name="connsiteY122" fmla="*/ 881449 h 1285103"/>
              <a:gd name="connsiteX123" fmla="*/ 1410528 w 2086031"/>
              <a:gd name="connsiteY123" fmla="*/ 848497 h 1285103"/>
              <a:gd name="connsiteX124" fmla="*/ 1435241 w 2086031"/>
              <a:gd name="connsiteY124" fmla="*/ 807308 h 1285103"/>
              <a:gd name="connsiteX125" fmla="*/ 1476431 w 2086031"/>
              <a:gd name="connsiteY125" fmla="*/ 741405 h 1285103"/>
              <a:gd name="connsiteX126" fmla="*/ 1492906 w 2086031"/>
              <a:gd name="connsiteY126" fmla="*/ 691978 h 1285103"/>
              <a:gd name="connsiteX127" fmla="*/ 1542333 w 2086031"/>
              <a:gd name="connsiteY127" fmla="*/ 642551 h 1285103"/>
              <a:gd name="connsiteX128" fmla="*/ 1567047 w 2086031"/>
              <a:gd name="connsiteY128" fmla="*/ 593124 h 1285103"/>
              <a:gd name="connsiteX129" fmla="*/ 1583523 w 2086031"/>
              <a:gd name="connsiteY129" fmla="*/ 543697 h 1285103"/>
              <a:gd name="connsiteX130" fmla="*/ 1591760 w 2086031"/>
              <a:gd name="connsiteY130" fmla="*/ 518984 h 1285103"/>
              <a:gd name="connsiteX131" fmla="*/ 1624712 w 2086031"/>
              <a:gd name="connsiteY131" fmla="*/ 461319 h 1285103"/>
              <a:gd name="connsiteX132" fmla="*/ 1616474 w 2086031"/>
              <a:gd name="connsiteY132" fmla="*/ 313038 h 1285103"/>
              <a:gd name="connsiteX133" fmla="*/ 1608236 w 2086031"/>
              <a:gd name="connsiteY133" fmla="*/ 280086 h 1285103"/>
              <a:gd name="connsiteX134" fmla="*/ 1583523 w 2086031"/>
              <a:gd name="connsiteY134" fmla="*/ 255373 h 1285103"/>
              <a:gd name="connsiteX135" fmla="*/ 1567047 w 2086031"/>
              <a:gd name="connsiteY135" fmla="*/ 230659 h 1285103"/>
              <a:gd name="connsiteX136" fmla="*/ 1476431 w 2086031"/>
              <a:gd name="connsiteY136" fmla="*/ 156519 h 1285103"/>
              <a:gd name="connsiteX137" fmla="*/ 1443479 w 2086031"/>
              <a:gd name="connsiteY137" fmla="*/ 148281 h 1285103"/>
              <a:gd name="connsiteX138" fmla="*/ 1336387 w 2086031"/>
              <a:gd name="connsiteY138" fmla="*/ 156519 h 1285103"/>
              <a:gd name="connsiteX139" fmla="*/ 1295198 w 2086031"/>
              <a:gd name="connsiteY139" fmla="*/ 181232 h 1285103"/>
              <a:gd name="connsiteX140" fmla="*/ 1237533 w 2086031"/>
              <a:gd name="connsiteY140" fmla="*/ 247135 h 1285103"/>
              <a:gd name="connsiteX141" fmla="*/ 1204582 w 2086031"/>
              <a:gd name="connsiteY141" fmla="*/ 280086 h 1285103"/>
              <a:gd name="connsiteX142" fmla="*/ 1179869 w 2086031"/>
              <a:gd name="connsiteY142" fmla="*/ 313038 h 1285103"/>
              <a:gd name="connsiteX143" fmla="*/ 1138679 w 2086031"/>
              <a:gd name="connsiteY143" fmla="*/ 345989 h 1285103"/>
              <a:gd name="connsiteX144" fmla="*/ 1089252 w 2086031"/>
              <a:gd name="connsiteY144" fmla="*/ 387178 h 1285103"/>
              <a:gd name="connsiteX145" fmla="*/ 1039825 w 2086031"/>
              <a:gd name="connsiteY145" fmla="*/ 469557 h 1285103"/>
              <a:gd name="connsiteX146" fmla="*/ 1023350 w 2086031"/>
              <a:gd name="connsiteY146" fmla="*/ 494270 h 1285103"/>
              <a:gd name="connsiteX147" fmla="*/ 1031587 w 2086031"/>
              <a:gd name="connsiteY147" fmla="*/ 691978 h 1285103"/>
              <a:gd name="connsiteX148" fmla="*/ 1039825 w 2086031"/>
              <a:gd name="connsiteY148" fmla="*/ 716692 h 1285103"/>
              <a:gd name="connsiteX149" fmla="*/ 1064539 w 2086031"/>
              <a:gd name="connsiteY149" fmla="*/ 790832 h 1285103"/>
              <a:gd name="connsiteX150" fmla="*/ 1081014 w 2086031"/>
              <a:gd name="connsiteY150" fmla="*/ 815546 h 1285103"/>
              <a:gd name="connsiteX151" fmla="*/ 1113966 w 2086031"/>
              <a:gd name="connsiteY151" fmla="*/ 873211 h 1285103"/>
              <a:gd name="connsiteX152" fmla="*/ 1138679 w 2086031"/>
              <a:gd name="connsiteY152" fmla="*/ 930876 h 1285103"/>
              <a:gd name="connsiteX153" fmla="*/ 1146917 w 2086031"/>
              <a:gd name="connsiteY153" fmla="*/ 955589 h 1285103"/>
              <a:gd name="connsiteX154" fmla="*/ 1163393 w 2086031"/>
              <a:gd name="connsiteY154" fmla="*/ 980303 h 1285103"/>
              <a:gd name="connsiteX155" fmla="*/ 1171631 w 2086031"/>
              <a:gd name="connsiteY155" fmla="*/ 1005016 h 1285103"/>
              <a:gd name="connsiteX156" fmla="*/ 1204582 w 2086031"/>
              <a:gd name="connsiteY156" fmla="*/ 1062681 h 1285103"/>
              <a:gd name="connsiteX157" fmla="*/ 1229296 w 2086031"/>
              <a:gd name="connsiteY157" fmla="*/ 1112108 h 1285103"/>
              <a:gd name="connsiteX158" fmla="*/ 1237533 w 2086031"/>
              <a:gd name="connsiteY158" fmla="*/ 1153297 h 1285103"/>
              <a:gd name="connsiteX159" fmla="*/ 1245771 w 2086031"/>
              <a:gd name="connsiteY159" fmla="*/ 1178011 h 1285103"/>
              <a:gd name="connsiteX160" fmla="*/ 1237533 w 2086031"/>
              <a:gd name="connsiteY160" fmla="*/ 1268627 h 1285103"/>
              <a:gd name="connsiteX161" fmla="*/ 1163393 w 2086031"/>
              <a:gd name="connsiteY161" fmla="*/ 1252151 h 1285103"/>
              <a:gd name="connsiteX162" fmla="*/ 1072777 w 2086031"/>
              <a:gd name="connsiteY162" fmla="*/ 1202724 h 1285103"/>
              <a:gd name="connsiteX163" fmla="*/ 1031587 w 2086031"/>
              <a:gd name="connsiteY163" fmla="*/ 1194486 h 1285103"/>
              <a:gd name="connsiteX164" fmla="*/ 1006874 w 2086031"/>
              <a:gd name="connsiteY164" fmla="*/ 1178011 h 1285103"/>
              <a:gd name="connsiteX165" fmla="*/ 973923 w 2086031"/>
              <a:gd name="connsiteY165" fmla="*/ 1169773 h 1285103"/>
              <a:gd name="connsiteX166" fmla="*/ 883306 w 2086031"/>
              <a:gd name="connsiteY166" fmla="*/ 1145059 h 1285103"/>
              <a:gd name="connsiteX167" fmla="*/ 784452 w 2086031"/>
              <a:gd name="connsiteY167" fmla="*/ 1120346 h 1285103"/>
              <a:gd name="connsiteX168" fmla="*/ 751501 w 2086031"/>
              <a:gd name="connsiteY168" fmla="*/ 1112108 h 1285103"/>
              <a:gd name="connsiteX169" fmla="*/ 710312 w 2086031"/>
              <a:gd name="connsiteY169" fmla="*/ 1095632 h 1285103"/>
              <a:gd name="connsiteX170" fmla="*/ 693836 w 2086031"/>
              <a:gd name="connsiteY170" fmla="*/ 1070919 h 1285103"/>
              <a:gd name="connsiteX171" fmla="*/ 660885 w 2086031"/>
              <a:gd name="connsiteY171" fmla="*/ 1046205 h 1285103"/>
              <a:gd name="connsiteX172" fmla="*/ 652647 w 2086031"/>
              <a:gd name="connsiteY172" fmla="*/ 1021492 h 1285103"/>
              <a:gd name="connsiteX173" fmla="*/ 636171 w 2086031"/>
              <a:gd name="connsiteY173" fmla="*/ 988540 h 1285103"/>
              <a:gd name="connsiteX174" fmla="*/ 627933 w 2086031"/>
              <a:gd name="connsiteY174" fmla="*/ 955589 h 1285103"/>
              <a:gd name="connsiteX175" fmla="*/ 619696 w 2086031"/>
              <a:gd name="connsiteY175" fmla="*/ 930876 h 1285103"/>
              <a:gd name="connsiteX176" fmla="*/ 627933 w 2086031"/>
              <a:gd name="connsiteY176" fmla="*/ 716692 h 1285103"/>
              <a:gd name="connsiteX177" fmla="*/ 652647 w 2086031"/>
              <a:gd name="connsiteY177" fmla="*/ 691978 h 1285103"/>
              <a:gd name="connsiteX178" fmla="*/ 702074 w 2086031"/>
              <a:gd name="connsiteY178" fmla="*/ 675503 h 1285103"/>
              <a:gd name="connsiteX179" fmla="*/ 1237533 w 2086031"/>
              <a:gd name="connsiteY179" fmla="*/ 683740 h 1285103"/>
              <a:gd name="connsiteX180" fmla="*/ 1262247 w 2086031"/>
              <a:gd name="connsiteY180" fmla="*/ 691978 h 1285103"/>
              <a:gd name="connsiteX181" fmla="*/ 1410528 w 2086031"/>
              <a:gd name="connsiteY181" fmla="*/ 724930 h 1285103"/>
              <a:gd name="connsiteX182" fmla="*/ 1509382 w 2086031"/>
              <a:gd name="connsiteY182" fmla="*/ 708454 h 128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2086031" h="1285103">
                <a:moveTo>
                  <a:pt x="174852" y="41189"/>
                </a:moveTo>
                <a:cubicBezTo>
                  <a:pt x="161122" y="43935"/>
                  <a:pt x="145820" y="42480"/>
                  <a:pt x="133663" y="49427"/>
                </a:cubicBezTo>
                <a:cubicBezTo>
                  <a:pt x="125067" y="54339"/>
                  <a:pt x="123765" y="66740"/>
                  <a:pt x="117187" y="74140"/>
                </a:cubicBezTo>
                <a:cubicBezTo>
                  <a:pt x="101707" y="91555"/>
                  <a:pt x="84236" y="107091"/>
                  <a:pt x="67760" y="123567"/>
                </a:cubicBezTo>
                <a:lnTo>
                  <a:pt x="43047" y="148281"/>
                </a:lnTo>
                <a:lnTo>
                  <a:pt x="18333" y="172994"/>
                </a:lnTo>
                <a:cubicBezTo>
                  <a:pt x="4547" y="214354"/>
                  <a:pt x="-10469" y="234843"/>
                  <a:pt x="10096" y="280086"/>
                </a:cubicBezTo>
                <a:cubicBezTo>
                  <a:pt x="16524" y="294227"/>
                  <a:pt x="32938" y="301244"/>
                  <a:pt x="43047" y="313038"/>
                </a:cubicBezTo>
                <a:cubicBezTo>
                  <a:pt x="49490" y="320555"/>
                  <a:pt x="51127" y="332504"/>
                  <a:pt x="59523" y="337751"/>
                </a:cubicBezTo>
                <a:cubicBezTo>
                  <a:pt x="74250" y="346955"/>
                  <a:pt x="108950" y="354227"/>
                  <a:pt x="108950" y="354227"/>
                </a:cubicBezTo>
                <a:cubicBezTo>
                  <a:pt x="128171" y="351481"/>
                  <a:pt x="147882" y="351098"/>
                  <a:pt x="166614" y="345989"/>
                </a:cubicBezTo>
                <a:cubicBezTo>
                  <a:pt x="178462" y="342758"/>
                  <a:pt x="188278" y="334350"/>
                  <a:pt x="199566" y="329513"/>
                </a:cubicBezTo>
                <a:cubicBezTo>
                  <a:pt x="207547" y="326093"/>
                  <a:pt x="216041" y="324022"/>
                  <a:pt x="224279" y="321276"/>
                </a:cubicBezTo>
                <a:cubicBezTo>
                  <a:pt x="232517" y="315784"/>
                  <a:pt x="239946" y="308821"/>
                  <a:pt x="248993" y="304800"/>
                </a:cubicBezTo>
                <a:cubicBezTo>
                  <a:pt x="264863" y="297747"/>
                  <a:pt x="283341" y="296940"/>
                  <a:pt x="298420" y="288324"/>
                </a:cubicBezTo>
                <a:cubicBezTo>
                  <a:pt x="365915" y="249756"/>
                  <a:pt x="334608" y="260743"/>
                  <a:pt x="389036" y="247135"/>
                </a:cubicBezTo>
                <a:cubicBezTo>
                  <a:pt x="451080" y="205772"/>
                  <a:pt x="372230" y="254337"/>
                  <a:pt x="446701" y="222421"/>
                </a:cubicBezTo>
                <a:cubicBezTo>
                  <a:pt x="455801" y="218521"/>
                  <a:pt x="462559" y="210374"/>
                  <a:pt x="471414" y="205946"/>
                </a:cubicBezTo>
                <a:cubicBezTo>
                  <a:pt x="479181" y="202063"/>
                  <a:pt x="487890" y="200454"/>
                  <a:pt x="496128" y="197708"/>
                </a:cubicBezTo>
                <a:cubicBezTo>
                  <a:pt x="512604" y="186724"/>
                  <a:pt x="527844" y="173612"/>
                  <a:pt x="545555" y="164757"/>
                </a:cubicBezTo>
                <a:lnTo>
                  <a:pt x="611458" y="131805"/>
                </a:lnTo>
                <a:cubicBezTo>
                  <a:pt x="654294" y="74690"/>
                  <a:pt x="615302" y="120272"/>
                  <a:pt x="669123" y="74140"/>
                </a:cubicBezTo>
                <a:cubicBezTo>
                  <a:pt x="677968" y="66558"/>
                  <a:pt x="684143" y="55889"/>
                  <a:pt x="693836" y="49427"/>
                </a:cubicBezTo>
                <a:cubicBezTo>
                  <a:pt x="701061" y="44610"/>
                  <a:pt x="710783" y="45072"/>
                  <a:pt x="718550" y="41189"/>
                </a:cubicBezTo>
                <a:cubicBezTo>
                  <a:pt x="732871" y="34029"/>
                  <a:pt x="745108" y="22979"/>
                  <a:pt x="759739" y="16476"/>
                </a:cubicBezTo>
                <a:cubicBezTo>
                  <a:pt x="770085" y="11878"/>
                  <a:pt x="781804" y="11348"/>
                  <a:pt x="792690" y="8238"/>
                </a:cubicBezTo>
                <a:cubicBezTo>
                  <a:pt x="801039" y="5852"/>
                  <a:pt x="809166" y="2746"/>
                  <a:pt x="817404" y="0"/>
                </a:cubicBezTo>
                <a:cubicBezTo>
                  <a:pt x="864042" y="5182"/>
                  <a:pt x="888914" y="-703"/>
                  <a:pt x="924496" y="24713"/>
                </a:cubicBezTo>
                <a:cubicBezTo>
                  <a:pt x="933976" y="31484"/>
                  <a:pt x="940971" y="41189"/>
                  <a:pt x="949209" y="49427"/>
                </a:cubicBezTo>
                <a:cubicBezTo>
                  <a:pt x="951955" y="57665"/>
                  <a:pt x="953854" y="66235"/>
                  <a:pt x="957447" y="74140"/>
                </a:cubicBezTo>
                <a:cubicBezTo>
                  <a:pt x="984148" y="132881"/>
                  <a:pt x="981079" y="126064"/>
                  <a:pt x="1006874" y="164757"/>
                </a:cubicBezTo>
                <a:cubicBezTo>
                  <a:pt x="1009620" y="175741"/>
                  <a:pt x="1012002" y="186822"/>
                  <a:pt x="1015112" y="197708"/>
                </a:cubicBezTo>
                <a:cubicBezTo>
                  <a:pt x="1017498" y="206057"/>
                  <a:pt x="1023350" y="213738"/>
                  <a:pt x="1023350" y="222421"/>
                </a:cubicBezTo>
                <a:cubicBezTo>
                  <a:pt x="1023350" y="266442"/>
                  <a:pt x="1021978" y="310745"/>
                  <a:pt x="1015112" y="354227"/>
                </a:cubicBezTo>
                <a:cubicBezTo>
                  <a:pt x="1012577" y="370279"/>
                  <a:pt x="987440" y="390347"/>
                  <a:pt x="973923" y="395416"/>
                </a:cubicBezTo>
                <a:cubicBezTo>
                  <a:pt x="960813" y="400332"/>
                  <a:pt x="946463" y="400908"/>
                  <a:pt x="932733" y="403654"/>
                </a:cubicBezTo>
                <a:cubicBezTo>
                  <a:pt x="853556" y="398996"/>
                  <a:pt x="793601" y="397900"/>
                  <a:pt x="718550" y="387178"/>
                </a:cubicBezTo>
                <a:cubicBezTo>
                  <a:pt x="704689" y="385198"/>
                  <a:pt x="691090" y="381686"/>
                  <a:pt x="677360" y="378940"/>
                </a:cubicBezTo>
                <a:cubicBezTo>
                  <a:pt x="592236" y="381686"/>
                  <a:pt x="506877" y="380295"/>
                  <a:pt x="421987" y="387178"/>
                </a:cubicBezTo>
                <a:cubicBezTo>
                  <a:pt x="404677" y="388582"/>
                  <a:pt x="389036" y="398162"/>
                  <a:pt x="372560" y="403654"/>
                </a:cubicBezTo>
                <a:cubicBezTo>
                  <a:pt x="344837" y="412895"/>
                  <a:pt x="343395" y="412082"/>
                  <a:pt x="314896" y="428367"/>
                </a:cubicBezTo>
                <a:cubicBezTo>
                  <a:pt x="298030" y="438005"/>
                  <a:pt x="271378" y="458946"/>
                  <a:pt x="257231" y="469557"/>
                </a:cubicBezTo>
                <a:cubicBezTo>
                  <a:pt x="241331" y="533156"/>
                  <a:pt x="241366" y="515401"/>
                  <a:pt x="265469" y="617838"/>
                </a:cubicBezTo>
                <a:cubicBezTo>
                  <a:pt x="267737" y="627475"/>
                  <a:pt x="276190" y="634495"/>
                  <a:pt x="281944" y="642551"/>
                </a:cubicBezTo>
                <a:cubicBezTo>
                  <a:pt x="289924" y="653724"/>
                  <a:pt x="297617" y="665170"/>
                  <a:pt x="306658" y="675503"/>
                </a:cubicBezTo>
                <a:cubicBezTo>
                  <a:pt x="316887" y="687193"/>
                  <a:pt x="326437" y="700221"/>
                  <a:pt x="339609" y="708454"/>
                </a:cubicBezTo>
                <a:cubicBezTo>
                  <a:pt x="349210" y="714455"/>
                  <a:pt x="361819" y="713112"/>
                  <a:pt x="372560" y="716692"/>
                </a:cubicBezTo>
                <a:cubicBezTo>
                  <a:pt x="395896" y="724471"/>
                  <a:pt x="439627" y="746279"/>
                  <a:pt x="463177" y="749643"/>
                </a:cubicBezTo>
                <a:lnTo>
                  <a:pt x="520841" y="757881"/>
                </a:lnTo>
                <a:cubicBezTo>
                  <a:pt x="600474" y="755135"/>
                  <a:pt x="680205" y="754463"/>
                  <a:pt x="759739" y="749643"/>
                </a:cubicBezTo>
                <a:cubicBezTo>
                  <a:pt x="771040" y="748958"/>
                  <a:pt x="781638" y="743861"/>
                  <a:pt x="792690" y="741405"/>
                </a:cubicBezTo>
                <a:cubicBezTo>
                  <a:pt x="806358" y="738368"/>
                  <a:pt x="820149" y="735913"/>
                  <a:pt x="833879" y="733167"/>
                </a:cubicBezTo>
                <a:cubicBezTo>
                  <a:pt x="842117" y="727675"/>
                  <a:pt x="849323" y="720168"/>
                  <a:pt x="858593" y="716692"/>
                </a:cubicBezTo>
                <a:cubicBezTo>
                  <a:pt x="871703" y="711776"/>
                  <a:pt x="887259" y="714716"/>
                  <a:pt x="899782" y="708454"/>
                </a:cubicBezTo>
                <a:cubicBezTo>
                  <a:pt x="910202" y="703244"/>
                  <a:pt x="915728" y="691412"/>
                  <a:pt x="924496" y="683740"/>
                </a:cubicBezTo>
                <a:cubicBezTo>
                  <a:pt x="937728" y="672162"/>
                  <a:pt x="953252" y="663222"/>
                  <a:pt x="965685" y="650789"/>
                </a:cubicBezTo>
                <a:cubicBezTo>
                  <a:pt x="994385" y="622089"/>
                  <a:pt x="972531" y="632628"/>
                  <a:pt x="990398" y="601362"/>
                </a:cubicBezTo>
                <a:cubicBezTo>
                  <a:pt x="1009261" y="568352"/>
                  <a:pt x="1012191" y="570358"/>
                  <a:pt x="1039825" y="551935"/>
                </a:cubicBezTo>
                <a:cubicBezTo>
                  <a:pt x="1042571" y="540951"/>
                  <a:pt x="1044088" y="529585"/>
                  <a:pt x="1048063" y="518984"/>
                </a:cubicBezTo>
                <a:cubicBezTo>
                  <a:pt x="1059577" y="488281"/>
                  <a:pt x="1075230" y="469886"/>
                  <a:pt x="1097490" y="444843"/>
                </a:cubicBezTo>
                <a:cubicBezTo>
                  <a:pt x="1107810" y="433233"/>
                  <a:pt x="1117121" y="419884"/>
                  <a:pt x="1130441" y="411892"/>
                </a:cubicBezTo>
                <a:cubicBezTo>
                  <a:pt x="1145333" y="402957"/>
                  <a:pt x="1179869" y="395416"/>
                  <a:pt x="1179869" y="395416"/>
                </a:cubicBezTo>
                <a:cubicBezTo>
                  <a:pt x="1221058" y="398162"/>
                  <a:pt x="1262717" y="396867"/>
                  <a:pt x="1303436" y="403654"/>
                </a:cubicBezTo>
                <a:cubicBezTo>
                  <a:pt x="1313202" y="405282"/>
                  <a:pt x="1320093" y="414375"/>
                  <a:pt x="1328150" y="420130"/>
                </a:cubicBezTo>
                <a:cubicBezTo>
                  <a:pt x="1339322" y="428110"/>
                  <a:pt x="1350942" y="435608"/>
                  <a:pt x="1361101" y="444843"/>
                </a:cubicBezTo>
                <a:cubicBezTo>
                  <a:pt x="1381215" y="463129"/>
                  <a:pt x="1403687" y="479890"/>
                  <a:pt x="1418766" y="502508"/>
                </a:cubicBezTo>
                <a:cubicBezTo>
                  <a:pt x="1424258" y="510746"/>
                  <a:pt x="1428722" y="519770"/>
                  <a:pt x="1435241" y="527221"/>
                </a:cubicBezTo>
                <a:cubicBezTo>
                  <a:pt x="1448027" y="541834"/>
                  <a:pt x="1462701" y="554681"/>
                  <a:pt x="1476431" y="568411"/>
                </a:cubicBezTo>
                <a:cubicBezTo>
                  <a:pt x="1508306" y="648102"/>
                  <a:pt x="1473121" y="571684"/>
                  <a:pt x="1525858" y="650789"/>
                </a:cubicBezTo>
                <a:cubicBezTo>
                  <a:pt x="1532670" y="661007"/>
                  <a:pt x="1537925" y="672278"/>
                  <a:pt x="1542333" y="683740"/>
                </a:cubicBezTo>
                <a:cubicBezTo>
                  <a:pt x="1566618" y="746882"/>
                  <a:pt x="1564548" y="745388"/>
                  <a:pt x="1575285" y="799070"/>
                </a:cubicBezTo>
                <a:cubicBezTo>
                  <a:pt x="1572539" y="821038"/>
                  <a:pt x="1575269" y="844418"/>
                  <a:pt x="1567047" y="864973"/>
                </a:cubicBezTo>
                <a:cubicBezTo>
                  <a:pt x="1563370" y="874166"/>
                  <a:pt x="1552230" y="881182"/>
                  <a:pt x="1542333" y="881449"/>
                </a:cubicBezTo>
                <a:lnTo>
                  <a:pt x="1262247" y="873211"/>
                </a:lnTo>
                <a:cubicBezTo>
                  <a:pt x="1155780" y="859902"/>
                  <a:pt x="1155172" y="856100"/>
                  <a:pt x="1006874" y="873211"/>
                </a:cubicBezTo>
                <a:cubicBezTo>
                  <a:pt x="997039" y="874346"/>
                  <a:pt x="990398" y="884194"/>
                  <a:pt x="982160" y="889686"/>
                </a:cubicBezTo>
                <a:cubicBezTo>
                  <a:pt x="976668" y="897924"/>
                  <a:pt x="966778" y="904560"/>
                  <a:pt x="965685" y="914400"/>
                </a:cubicBezTo>
                <a:cubicBezTo>
                  <a:pt x="961739" y="949913"/>
                  <a:pt x="972844" y="963965"/>
                  <a:pt x="990398" y="988540"/>
                </a:cubicBezTo>
                <a:cubicBezTo>
                  <a:pt x="998378" y="999713"/>
                  <a:pt x="1005403" y="1011783"/>
                  <a:pt x="1015112" y="1021492"/>
                </a:cubicBezTo>
                <a:cubicBezTo>
                  <a:pt x="1031080" y="1037460"/>
                  <a:pt x="1044440" y="1039505"/>
                  <a:pt x="1064539" y="1046205"/>
                </a:cubicBezTo>
                <a:cubicBezTo>
                  <a:pt x="1095995" y="1069798"/>
                  <a:pt x="1106986" y="1081112"/>
                  <a:pt x="1146917" y="1095632"/>
                </a:cubicBezTo>
                <a:cubicBezTo>
                  <a:pt x="1160076" y="1100417"/>
                  <a:pt x="1174643" y="1100023"/>
                  <a:pt x="1188106" y="1103870"/>
                </a:cubicBezTo>
                <a:cubicBezTo>
                  <a:pt x="1213154" y="1111027"/>
                  <a:pt x="1237533" y="1120346"/>
                  <a:pt x="1262247" y="1128584"/>
                </a:cubicBezTo>
                <a:cubicBezTo>
                  <a:pt x="1286960" y="1136822"/>
                  <a:pt x="1312200" y="1143622"/>
                  <a:pt x="1336387" y="1153297"/>
                </a:cubicBezTo>
                <a:cubicBezTo>
                  <a:pt x="1350117" y="1158789"/>
                  <a:pt x="1363413" y="1165524"/>
                  <a:pt x="1377577" y="1169773"/>
                </a:cubicBezTo>
                <a:cubicBezTo>
                  <a:pt x="1390988" y="1173796"/>
                  <a:pt x="1405036" y="1175265"/>
                  <a:pt x="1418766" y="1178011"/>
                </a:cubicBezTo>
                <a:cubicBezTo>
                  <a:pt x="1429750" y="1183503"/>
                  <a:pt x="1440176" y="1190289"/>
                  <a:pt x="1451717" y="1194486"/>
                </a:cubicBezTo>
                <a:cubicBezTo>
                  <a:pt x="1470504" y="1201318"/>
                  <a:pt x="1490234" y="1205218"/>
                  <a:pt x="1509382" y="1210962"/>
                </a:cubicBezTo>
                <a:cubicBezTo>
                  <a:pt x="1560044" y="1226161"/>
                  <a:pt x="1505161" y="1213413"/>
                  <a:pt x="1575285" y="1227438"/>
                </a:cubicBezTo>
                <a:cubicBezTo>
                  <a:pt x="1586269" y="1232930"/>
                  <a:pt x="1596389" y="1240682"/>
                  <a:pt x="1608236" y="1243913"/>
                </a:cubicBezTo>
                <a:cubicBezTo>
                  <a:pt x="1672709" y="1261496"/>
                  <a:pt x="1754097" y="1247251"/>
                  <a:pt x="1814182" y="1243913"/>
                </a:cubicBezTo>
                <a:cubicBezTo>
                  <a:pt x="1822420" y="1235675"/>
                  <a:pt x="1832124" y="1228680"/>
                  <a:pt x="1838896" y="1219200"/>
                </a:cubicBezTo>
                <a:cubicBezTo>
                  <a:pt x="1851619" y="1201388"/>
                  <a:pt x="1856887" y="1181701"/>
                  <a:pt x="1863609" y="1161535"/>
                </a:cubicBezTo>
                <a:cubicBezTo>
                  <a:pt x="1866355" y="1136821"/>
                  <a:pt x="1867759" y="1111921"/>
                  <a:pt x="1871847" y="1087394"/>
                </a:cubicBezTo>
                <a:cubicBezTo>
                  <a:pt x="1873275" y="1078829"/>
                  <a:pt x="1877979" y="1071105"/>
                  <a:pt x="1880085" y="1062681"/>
                </a:cubicBezTo>
                <a:cubicBezTo>
                  <a:pt x="1883481" y="1049097"/>
                  <a:pt x="1884927" y="1035076"/>
                  <a:pt x="1888323" y="1021492"/>
                </a:cubicBezTo>
                <a:cubicBezTo>
                  <a:pt x="1893171" y="1002098"/>
                  <a:pt x="1899538" y="983113"/>
                  <a:pt x="1904798" y="963827"/>
                </a:cubicBezTo>
                <a:cubicBezTo>
                  <a:pt x="1925369" y="888397"/>
                  <a:pt x="1898070" y="969044"/>
                  <a:pt x="1929512" y="906162"/>
                </a:cubicBezTo>
                <a:cubicBezTo>
                  <a:pt x="1933395" y="898395"/>
                  <a:pt x="1932326" y="888230"/>
                  <a:pt x="1937750" y="881449"/>
                </a:cubicBezTo>
                <a:cubicBezTo>
                  <a:pt x="1943935" y="873718"/>
                  <a:pt x="1954225" y="870465"/>
                  <a:pt x="1962463" y="864973"/>
                </a:cubicBezTo>
                <a:cubicBezTo>
                  <a:pt x="1991696" y="903951"/>
                  <a:pt x="2011935" y="922750"/>
                  <a:pt x="2028366" y="963827"/>
                </a:cubicBezTo>
                <a:cubicBezTo>
                  <a:pt x="2034816" y="979952"/>
                  <a:pt x="2037074" y="997721"/>
                  <a:pt x="2044841" y="1013254"/>
                </a:cubicBezTo>
                <a:cubicBezTo>
                  <a:pt x="2050333" y="1024238"/>
                  <a:pt x="2055224" y="1035543"/>
                  <a:pt x="2061317" y="1046205"/>
                </a:cubicBezTo>
                <a:cubicBezTo>
                  <a:pt x="2066229" y="1054801"/>
                  <a:pt x="2073365" y="1062063"/>
                  <a:pt x="2077793" y="1070919"/>
                </a:cubicBezTo>
                <a:cubicBezTo>
                  <a:pt x="2081676" y="1078686"/>
                  <a:pt x="2083285" y="1087394"/>
                  <a:pt x="2086031" y="1095632"/>
                </a:cubicBezTo>
                <a:cubicBezTo>
                  <a:pt x="2083285" y="1112108"/>
                  <a:pt x="2081416" y="1128754"/>
                  <a:pt x="2077793" y="1145059"/>
                </a:cubicBezTo>
                <a:cubicBezTo>
                  <a:pt x="2075909" y="1153536"/>
                  <a:pt x="2075114" y="1163102"/>
                  <a:pt x="2069555" y="1169773"/>
                </a:cubicBezTo>
                <a:cubicBezTo>
                  <a:pt x="2044645" y="1199665"/>
                  <a:pt x="2040149" y="1190164"/>
                  <a:pt x="2011890" y="1202724"/>
                </a:cubicBezTo>
                <a:cubicBezTo>
                  <a:pt x="1995057" y="1210205"/>
                  <a:pt x="1979774" y="1221143"/>
                  <a:pt x="1962463" y="1227438"/>
                </a:cubicBezTo>
                <a:cubicBezTo>
                  <a:pt x="1949304" y="1232223"/>
                  <a:pt x="1934858" y="1232280"/>
                  <a:pt x="1921274" y="1235676"/>
                </a:cubicBezTo>
                <a:cubicBezTo>
                  <a:pt x="1844597" y="1254844"/>
                  <a:pt x="1980158" y="1231970"/>
                  <a:pt x="1838896" y="1252151"/>
                </a:cubicBezTo>
                <a:cubicBezTo>
                  <a:pt x="1825166" y="1257643"/>
                  <a:pt x="1811735" y="1263951"/>
                  <a:pt x="1797706" y="1268627"/>
                </a:cubicBezTo>
                <a:cubicBezTo>
                  <a:pt x="1786965" y="1272207"/>
                  <a:pt x="1775641" y="1273755"/>
                  <a:pt x="1764755" y="1276865"/>
                </a:cubicBezTo>
                <a:cubicBezTo>
                  <a:pt x="1756406" y="1279251"/>
                  <a:pt x="1748279" y="1282357"/>
                  <a:pt x="1740041" y="1285103"/>
                </a:cubicBezTo>
                <a:cubicBezTo>
                  <a:pt x="1682376" y="1282357"/>
                  <a:pt x="1623725" y="1287835"/>
                  <a:pt x="1567047" y="1276865"/>
                </a:cubicBezTo>
                <a:cubicBezTo>
                  <a:pt x="1538546" y="1271349"/>
                  <a:pt x="1479642" y="1235397"/>
                  <a:pt x="1451717" y="1210962"/>
                </a:cubicBezTo>
                <a:cubicBezTo>
                  <a:pt x="1440027" y="1200733"/>
                  <a:pt x="1431027" y="1187548"/>
                  <a:pt x="1418766" y="1178011"/>
                </a:cubicBezTo>
                <a:cubicBezTo>
                  <a:pt x="1400145" y="1163528"/>
                  <a:pt x="1366513" y="1147765"/>
                  <a:pt x="1344625" y="1136821"/>
                </a:cubicBezTo>
                <a:cubicBezTo>
                  <a:pt x="1339133" y="1128583"/>
                  <a:pt x="1328909" y="1121979"/>
                  <a:pt x="1328150" y="1112108"/>
                </a:cubicBezTo>
                <a:cubicBezTo>
                  <a:pt x="1325943" y="1083419"/>
                  <a:pt x="1331219" y="1036297"/>
                  <a:pt x="1344625" y="1005016"/>
                </a:cubicBezTo>
                <a:cubicBezTo>
                  <a:pt x="1349462" y="993729"/>
                  <a:pt x="1356113" y="983287"/>
                  <a:pt x="1361101" y="972065"/>
                </a:cubicBezTo>
                <a:cubicBezTo>
                  <a:pt x="1367107" y="958552"/>
                  <a:pt x="1371458" y="944338"/>
                  <a:pt x="1377577" y="930876"/>
                </a:cubicBezTo>
                <a:cubicBezTo>
                  <a:pt x="1385199" y="914107"/>
                  <a:pt x="1395449" y="898552"/>
                  <a:pt x="1402290" y="881449"/>
                </a:cubicBezTo>
                <a:cubicBezTo>
                  <a:pt x="1406495" y="870937"/>
                  <a:pt x="1405930" y="858843"/>
                  <a:pt x="1410528" y="848497"/>
                </a:cubicBezTo>
                <a:cubicBezTo>
                  <a:pt x="1417031" y="833866"/>
                  <a:pt x="1427465" y="821304"/>
                  <a:pt x="1435241" y="807308"/>
                </a:cubicBezTo>
                <a:cubicBezTo>
                  <a:pt x="1467548" y="749156"/>
                  <a:pt x="1433515" y="798627"/>
                  <a:pt x="1476431" y="741405"/>
                </a:cubicBezTo>
                <a:cubicBezTo>
                  <a:pt x="1481923" y="724929"/>
                  <a:pt x="1480626" y="704258"/>
                  <a:pt x="1492906" y="691978"/>
                </a:cubicBezTo>
                <a:lnTo>
                  <a:pt x="1542333" y="642551"/>
                </a:lnTo>
                <a:cubicBezTo>
                  <a:pt x="1572378" y="552420"/>
                  <a:pt x="1524460" y="688943"/>
                  <a:pt x="1567047" y="593124"/>
                </a:cubicBezTo>
                <a:cubicBezTo>
                  <a:pt x="1574100" y="577254"/>
                  <a:pt x="1578031" y="560173"/>
                  <a:pt x="1583523" y="543697"/>
                </a:cubicBezTo>
                <a:cubicBezTo>
                  <a:pt x="1586269" y="535459"/>
                  <a:pt x="1586943" y="526209"/>
                  <a:pt x="1591760" y="518984"/>
                </a:cubicBezTo>
                <a:cubicBezTo>
                  <a:pt x="1615048" y="484052"/>
                  <a:pt x="1603808" y="503126"/>
                  <a:pt x="1624712" y="461319"/>
                </a:cubicBezTo>
                <a:cubicBezTo>
                  <a:pt x="1621966" y="411892"/>
                  <a:pt x="1620956" y="362338"/>
                  <a:pt x="1616474" y="313038"/>
                </a:cubicBezTo>
                <a:cubicBezTo>
                  <a:pt x="1615449" y="301762"/>
                  <a:pt x="1613853" y="289916"/>
                  <a:pt x="1608236" y="280086"/>
                </a:cubicBezTo>
                <a:cubicBezTo>
                  <a:pt x="1602456" y="269971"/>
                  <a:pt x="1590981" y="264323"/>
                  <a:pt x="1583523" y="255373"/>
                </a:cubicBezTo>
                <a:cubicBezTo>
                  <a:pt x="1577185" y="247767"/>
                  <a:pt x="1573625" y="238059"/>
                  <a:pt x="1567047" y="230659"/>
                </a:cubicBezTo>
                <a:cubicBezTo>
                  <a:pt x="1537802" y="197758"/>
                  <a:pt x="1515951" y="174083"/>
                  <a:pt x="1476431" y="156519"/>
                </a:cubicBezTo>
                <a:cubicBezTo>
                  <a:pt x="1466085" y="151921"/>
                  <a:pt x="1454463" y="151027"/>
                  <a:pt x="1443479" y="148281"/>
                </a:cubicBezTo>
                <a:cubicBezTo>
                  <a:pt x="1407782" y="151027"/>
                  <a:pt x="1371337" y="148752"/>
                  <a:pt x="1336387" y="156519"/>
                </a:cubicBezTo>
                <a:cubicBezTo>
                  <a:pt x="1320757" y="159992"/>
                  <a:pt x="1307837" y="171402"/>
                  <a:pt x="1295198" y="181232"/>
                </a:cubicBezTo>
                <a:cubicBezTo>
                  <a:pt x="1258421" y="209837"/>
                  <a:pt x="1266368" y="214181"/>
                  <a:pt x="1237533" y="247135"/>
                </a:cubicBezTo>
                <a:cubicBezTo>
                  <a:pt x="1227304" y="258825"/>
                  <a:pt x="1214811" y="268396"/>
                  <a:pt x="1204582" y="280086"/>
                </a:cubicBezTo>
                <a:cubicBezTo>
                  <a:pt x="1195541" y="290419"/>
                  <a:pt x="1189577" y="303330"/>
                  <a:pt x="1179869" y="313038"/>
                </a:cubicBezTo>
                <a:cubicBezTo>
                  <a:pt x="1167436" y="325471"/>
                  <a:pt x="1151911" y="334411"/>
                  <a:pt x="1138679" y="345989"/>
                </a:cubicBezTo>
                <a:cubicBezTo>
                  <a:pt x="1087934" y="390391"/>
                  <a:pt x="1139833" y="353459"/>
                  <a:pt x="1089252" y="387178"/>
                </a:cubicBezTo>
                <a:cubicBezTo>
                  <a:pt x="1072776" y="414638"/>
                  <a:pt x="1056608" y="442284"/>
                  <a:pt x="1039825" y="469557"/>
                </a:cubicBezTo>
                <a:cubicBezTo>
                  <a:pt x="1034636" y="477989"/>
                  <a:pt x="1023350" y="494270"/>
                  <a:pt x="1023350" y="494270"/>
                </a:cubicBezTo>
                <a:cubicBezTo>
                  <a:pt x="1026096" y="560173"/>
                  <a:pt x="1026715" y="626198"/>
                  <a:pt x="1031587" y="691978"/>
                </a:cubicBezTo>
                <a:cubicBezTo>
                  <a:pt x="1032228" y="700638"/>
                  <a:pt x="1037439" y="708343"/>
                  <a:pt x="1039825" y="716692"/>
                </a:cubicBezTo>
                <a:cubicBezTo>
                  <a:pt x="1050313" y="753401"/>
                  <a:pt x="1045603" y="752960"/>
                  <a:pt x="1064539" y="790832"/>
                </a:cubicBezTo>
                <a:cubicBezTo>
                  <a:pt x="1068967" y="799687"/>
                  <a:pt x="1076102" y="806950"/>
                  <a:pt x="1081014" y="815546"/>
                </a:cubicBezTo>
                <a:cubicBezTo>
                  <a:pt x="1122813" y="888695"/>
                  <a:pt x="1073832" y="813009"/>
                  <a:pt x="1113966" y="873211"/>
                </a:cubicBezTo>
                <a:cubicBezTo>
                  <a:pt x="1131110" y="941787"/>
                  <a:pt x="1110235" y="873988"/>
                  <a:pt x="1138679" y="930876"/>
                </a:cubicBezTo>
                <a:cubicBezTo>
                  <a:pt x="1142562" y="938643"/>
                  <a:pt x="1143034" y="947822"/>
                  <a:pt x="1146917" y="955589"/>
                </a:cubicBezTo>
                <a:cubicBezTo>
                  <a:pt x="1151345" y="964445"/>
                  <a:pt x="1158965" y="971447"/>
                  <a:pt x="1163393" y="980303"/>
                </a:cubicBezTo>
                <a:cubicBezTo>
                  <a:pt x="1167276" y="988070"/>
                  <a:pt x="1168210" y="997035"/>
                  <a:pt x="1171631" y="1005016"/>
                </a:cubicBezTo>
                <a:cubicBezTo>
                  <a:pt x="1214953" y="1106100"/>
                  <a:pt x="1163219" y="979957"/>
                  <a:pt x="1204582" y="1062681"/>
                </a:cubicBezTo>
                <a:cubicBezTo>
                  <a:pt x="1238689" y="1130894"/>
                  <a:pt x="1182077" y="1041280"/>
                  <a:pt x="1229296" y="1112108"/>
                </a:cubicBezTo>
                <a:cubicBezTo>
                  <a:pt x="1232042" y="1125838"/>
                  <a:pt x="1234137" y="1139713"/>
                  <a:pt x="1237533" y="1153297"/>
                </a:cubicBezTo>
                <a:cubicBezTo>
                  <a:pt x="1239639" y="1161721"/>
                  <a:pt x="1245771" y="1169327"/>
                  <a:pt x="1245771" y="1178011"/>
                </a:cubicBezTo>
                <a:cubicBezTo>
                  <a:pt x="1245771" y="1208341"/>
                  <a:pt x="1240279" y="1238422"/>
                  <a:pt x="1237533" y="1268627"/>
                </a:cubicBezTo>
                <a:cubicBezTo>
                  <a:pt x="1218546" y="1265462"/>
                  <a:pt x="1183674" y="1262292"/>
                  <a:pt x="1163393" y="1252151"/>
                </a:cubicBezTo>
                <a:cubicBezTo>
                  <a:pt x="1123302" y="1232106"/>
                  <a:pt x="1134985" y="1215166"/>
                  <a:pt x="1072777" y="1202724"/>
                </a:cubicBezTo>
                <a:lnTo>
                  <a:pt x="1031587" y="1194486"/>
                </a:lnTo>
                <a:cubicBezTo>
                  <a:pt x="1023349" y="1188994"/>
                  <a:pt x="1015974" y="1181911"/>
                  <a:pt x="1006874" y="1178011"/>
                </a:cubicBezTo>
                <a:cubicBezTo>
                  <a:pt x="996468" y="1173551"/>
                  <a:pt x="984767" y="1173026"/>
                  <a:pt x="973923" y="1169773"/>
                </a:cubicBezTo>
                <a:cubicBezTo>
                  <a:pt x="839536" y="1129456"/>
                  <a:pt x="999314" y="1172355"/>
                  <a:pt x="883306" y="1145059"/>
                </a:cubicBezTo>
                <a:cubicBezTo>
                  <a:pt x="850243" y="1137280"/>
                  <a:pt x="817403" y="1128584"/>
                  <a:pt x="784452" y="1120346"/>
                </a:cubicBezTo>
                <a:cubicBezTo>
                  <a:pt x="773468" y="1117600"/>
                  <a:pt x="762013" y="1116313"/>
                  <a:pt x="751501" y="1112108"/>
                </a:cubicBezTo>
                <a:lnTo>
                  <a:pt x="710312" y="1095632"/>
                </a:lnTo>
                <a:cubicBezTo>
                  <a:pt x="704820" y="1087394"/>
                  <a:pt x="700837" y="1077920"/>
                  <a:pt x="693836" y="1070919"/>
                </a:cubicBezTo>
                <a:cubicBezTo>
                  <a:pt x="684128" y="1061211"/>
                  <a:pt x="669675" y="1056752"/>
                  <a:pt x="660885" y="1046205"/>
                </a:cubicBezTo>
                <a:cubicBezTo>
                  <a:pt x="655326" y="1039534"/>
                  <a:pt x="656068" y="1029473"/>
                  <a:pt x="652647" y="1021492"/>
                </a:cubicBezTo>
                <a:cubicBezTo>
                  <a:pt x="647809" y="1010204"/>
                  <a:pt x="640483" y="1000039"/>
                  <a:pt x="636171" y="988540"/>
                </a:cubicBezTo>
                <a:cubicBezTo>
                  <a:pt x="632196" y="977939"/>
                  <a:pt x="631043" y="966475"/>
                  <a:pt x="627933" y="955589"/>
                </a:cubicBezTo>
                <a:cubicBezTo>
                  <a:pt x="625548" y="947240"/>
                  <a:pt x="622442" y="939114"/>
                  <a:pt x="619696" y="930876"/>
                </a:cubicBezTo>
                <a:cubicBezTo>
                  <a:pt x="607103" y="842730"/>
                  <a:pt x="601145" y="834560"/>
                  <a:pt x="627933" y="716692"/>
                </a:cubicBezTo>
                <a:cubicBezTo>
                  <a:pt x="630515" y="705331"/>
                  <a:pt x="642463" y="697636"/>
                  <a:pt x="652647" y="691978"/>
                </a:cubicBezTo>
                <a:cubicBezTo>
                  <a:pt x="667828" y="683544"/>
                  <a:pt x="702074" y="675503"/>
                  <a:pt x="702074" y="675503"/>
                </a:cubicBezTo>
                <a:lnTo>
                  <a:pt x="1237533" y="683740"/>
                </a:lnTo>
                <a:cubicBezTo>
                  <a:pt x="1246213" y="683995"/>
                  <a:pt x="1253732" y="690275"/>
                  <a:pt x="1262247" y="691978"/>
                </a:cubicBezTo>
                <a:cubicBezTo>
                  <a:pt x="1407227" y="720974"/>
                  <a:pt x="1314336" y="692865"/>
                  <a:pt x="1410528" y="724930"/>
                </a:cubicBezTo>
                <a:cubicBezTo>
                  <a:pt x="1505011" y="716340"/>
                  <a:pt x="1479698" y="738138"/>
                  <a:pt x="1509382" y="7084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2" grpId="0" animBg="1"/>
      <p:bldP spid="43" grpId="0" animBg="1"/>
      <p:bldP spid="44" grpId="0" animBg="1"/>
      <p:bldP spid="45" grpId="0" animBg="1"/>
      <p:bldP spid="3" grpId="0" build="p"/>
      <p:bldP spid="4" grpId="0"/>
      <p:bldP spid="5" grpId="0"/>
      <p:bldP spid="40" grpId="0" animBg="1"/>
      <p:bldP spid="41" grpId="0" animBg="1"/>
      <p:bldP spid="37" grpId="0" animBg="1"/>
      <p:bldP spid="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is in sight! Cytokinesis!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38400" y="1600200"/>
            <a:ext cx="5562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Arial" pitchFamily="34" charset="0"/>
              <a:buNone/>
            </a:pPr>
            <a:r>
              <a:rPr lang="en-US" dirty="0" smtClean="0"/>
              <a:t>Cytokinesis usually begins sometime between </a:t>
            </a:r>
            <a:r>
              <a:rPr lang="en-US" sz="2800" dirty="0" smtClean="0"/>
              <a:t>late Anaphase and early Telophase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258234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processes for Plant and Animal Cytokinesis differ slightly…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029200"/>
            <a:ext cx="533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but we are only interested in the </a:t>
            </a:r>
            <a:r>
              <a:rPr lang="en-US" sz="2400" dirty="0"/>
              <a:t>Animal </a:t>
            </a:r>
            <a:r>
              <a:rPr lang="en-US" sz="2400" dirty="0" smtClean="0"/>
              <a:t>process</a:t>
            </a:r>
            <a:r>
              <a:rPr lang="en-US" dirty="0" smtClean="0"/>
              <a:t> </a:t>
            </a:r>
            <a:r>
              <a:rPr lang="en-US" dirty="0"/>
              <a:t>for our purposes.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9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is in sight! Cytokinesis!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600200"/>
            <a:ext cx="4800600" cy="83820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dirty="0" smtClean="0"/>
              <a:t>Cytokinesis is the process of </a:t>
            </a:r>
            <a:r>
              <a:rPr lang="en-US" sz="3300" dirty="0" smtClean="0"/>
              <a:t>dividing up </a:t>
            </a:r>
            <a:r>
              <a:rPr lang="en-US" dirty="0" smtClean="0"/>
              <a:t>a cell’s cytoplasm.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7267" y="5257800"/>
            <a:ext cx="5537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As the Mitotic Spindles begin break down, a </a:t>
            </a:r>
            <a:r>
              <a:rPr lang="en-US" sz="2400" dirty="0" smtClean="0"/>
              <a:t>Contractile Ring</a:t>
            </a:r>
            <a:r>
              <a:rPr lang="en-US" dirty="0" smtClean="0"/>
              <a:t> is assembled in the </a:t>
            </a:r>
            <a:r>
              <a:rPr lang="en-US" sz="2400" dirty="0" smtClean="0"/>
              <a:t>cell cortex</a:t>
            </a:r>
            <a:r>
              <a:rPr lang="en-US" dirty="0" smtClean="0"/>
              <a:t>, centered around the Metaphase Plate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81000" y="2971800"/>
            <a:ext cx="7696200" cy="16002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038600" y="2971800"/>
            <a:ext cx="304800" cy="1600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318054" y="3325481"/>
            <a:ext cx="5675870" cy="908720"/>
            <a:chOff x="1318054" y="3325481"/>
            <a:chExt cx="5675870" cy="908720"/>
          </a:xfrm>
        </p:grpSpPr>
        <p:sp>
          <p:nvSpPr>
            <p:cNvPr id="9" name="Freeform 8"/>
            <p:cNvSpPr/>
            <p:nvPr/>
          </p:nvSpPr>
          <p:spPr>
            <a:xfrm>
              <a:off x="1318054" y="3325481"/>
              <a:ext cx="5667632" cy="370918"/>
            </a:xfrm>
            <a:custGeom>
              <a:avLst/>
              <a:gdLst>
                <a:gd name="connsiteX0" fmla="*/ 0 w 5667632"/>
                <a:gd name="connsiteY0" fmla="*/ 328000 h 370918"/>
                <a:gd name="connsiteX1" fmla="*/ 354227 w 5667632"/>
                <a:gd name="connsiteY1" fmla="*/ 270335 h 370918"/>
                <a:gd name="connsiteX2" fmla="*/ 716692 w 5667632"/>
                <a:gd name="connsiteY2" fmla="*/ 360951 h 370918"/>
                <a:gd name="connsiteX3" fmla="*/ 1334530 w 5667632"/>
                <a:gd name="connsiteY3" fmla="*/ 344476 h 370918"/>
                <a:gd name="connsiteX4" fmla="*/ 1762897 w 5667632"/>
                <a:gd name="connsiteY4" fmla="*/ 146768 h 370918"/>
                <a:gd name="connsiteX5" fmla="*/ 2471351 w 5667632"/>
                <a:gd name="connsiteY5" fmla="*/ 237384 h 370918"/>
                <a:gd name="connsiteX6" fmla="*/ 3130378 w 5667632"/>
                <a:gd name="connsiteY6" fmla="*/ 328000 h 370918"/>
                <a:gd name="connsiteX7" fmla="*/ 3838832 w 5667632"/>
                <a:gd name="connsiteY7" fmla="*/ 138530 h 370918"/>
                <a:gd name="connsiteX8" fmla="*/ 4300151 w 5667632"/>
                <a:gd name="connsiteY8" fmla="*/ 14962 h 370918"/>
                <a:gd name="connsiteX9" fmla="*/ 5049795 w 5667632"/>
                <a:gd name="connsiteY9" fmla="*/ 23200 h 370918"/>
                <a:gd name="connsiteX10" fmla="*/ 5519351 w 5667632"/>
                <a:gd name="connsiteY10" fmla="*/ 204433 h 370918"/>
                <a:gd name="connsiteX11" fmla="*/ 5667632 w 5667632"/>
                <a:gd name="connsiteY11" fmla="*/ 344476 h 3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67632" h="370918">
                  <a:moveTo>
                    <a:pt x="0" y="328000"/>
                  </a:moveTo>
                  <a:cubicBezTo>
                    <a:pt x="117389" y="296421"/>
                    <a:pt x="234778" y="264843"/>
                    <a:pt x="354227" y="270335"/>
                  </a:cubicBezTo>
                  <a:cubicBezTo>
                    <a:pt x="473676" y="275827"/>
                    <a:pt x="553308" y="348594"/>
                    <a:pt x="716692" y="360951"/>
                  </a:cubicBezTo>
                  <a:cubicBezTo>
                    <a:pt x="880076" y="373308"/>
                    <a:pt x="1160163" y="380173"/>
                    <a:pt x="1334530" y="344476"/>
                  </a:cubicBezTo>
                  <a:cubicBezTo>
                    <a:pt x="1508898" y="308779"/>
                    <a:pt x="1573427" y="164617"/>
                    <a:pt x="1762897" y="146768"/>
                  </a:cubicBezTo>
                  <a:cubicBezTo>
                    <a:pt x="1952367" y="128919"/>
                    <a:pt x="2471351" y="237384"/>
                    <a:pt x="2471351" y="237384"/>
                  </a:cubicBezTo>
                  <a:cubicBezTo>
                    <a:pt x="2699265" y="267589"/>
                    <a:pt x="2902465" y="344476"/>
                    <a:pt x="3130378" y="328000"/>
                  </a:cubicBezTo>
                  <a:cubicBezTo>
                    <a:pt x="3358291" y="311524"/>
                    <a:pt x="3838832" y="138530"/>
                    <a:pt x="3838832" y="138530"/>
                  </a:cubicBezTo>
                  <a:cubicBezTo>
                    <a:pt x="4033794" y="86357"/>
                    <a:pt x="4098324" y="34184"/>
                    <a:pt x="4300151" y="14962"/>
                  </a:cubicBezTo>
                  <a:cubicBezTo>
                    <a:pt x="4501978" y="-4260"/>
                    <a:pt x="4846595" y="-8379"/>
                    <a:pt x="5049795" y="23200"/>
                  </a:cubicBezTo>
                  <a:cubicBezTo>
                    <a:pt x="5252995" y="54779"/>
                    <a:pt x="5416378" y="150887"/>
                    <a:pt x="5519351" y="204433"/>
                  </a:cubicBezTo>
                  <a:cubicBezTo>
                    <a:pt x="5622324" y="257979"/>
                    <a:pt x="5640173" y="290930"/>
                    <a:pt x="5667632" y="344476"/>
                  </a:cubicBezTo>
                </a:path>
              </a:pathLst>
            </a:cu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18054" y="3851189"/>
              <a:ext cx="5675870" cy="383012"/>
            </a:xfrm>
            <a:custGeom>
              <a:avLst/>
              <a:gdLst>
                <a:gd name="connsiteX0" fmla="*/ 0 w 5675870"/>
                <a:gd name="connsiteY0" fmla="*/ 16476 h 383012"/>
                <a:gd name="connsiteX1" fmla="*/ 378941 w 5675870"/>
                <a:gd name="connsiteY1" fmla="*/ 337752 h 383012"/>
                <a:gd name="connsiteX2" fmla="*/ 1309816 w 5675870"/>
                <a:gd name="connsiteY2" fmla="*/ 362465 h 383012"/>
                <a:gd name="connsiteX3" fmla="*/ 2232454 w 5675870"/>
                <a:gd name="connsiteY3" fmla="*/ 164757 h 383012"/>
                <a:gd name="connsiteX4" fmla="*/ 3015049 w 5675870"/>
                <a:gd name="connsiteY4" fmla="*/ 247135 h 383012"/>
                <a:gd name="connsiteX5" fmla="*/ 3608173 w 5675870"/>
                <a:gd name="connsiteY5" fmla="*/ 156519 h 383012"/>
                <a:gd name="connsiteX6" fmla="*/ 4234249 w 5675870"/>
                <a:gd name="connsiteY6" fmla="*/ 222422 h 383012"/>
                <a:gd name="connsiteX7" fmla="*/ 5025081 w 5675870"/>
                <a:gd name="connsiteY7" fmla="*/ 329514 h 383012"/>
                <a:gd name="connsiteX8" fmla="*/ 5675870 w 5675870"/>
                <a:gd name="connsiteY8" fmla="*/ 0 h 38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75870" h="383012">
                  <a:moveTo>
                    <a:pt x="0" y="16476"/>
                  </a:moveTo>
                  <a:cubicBezTo>
                    <a:pt x="80319" y="148281"/>
                    <a:pt x="160638" y="280087"/>
                    <a:pt x="378941" y="337752"/>
                  </a:cubicBezTo>
                  <a:cubicBezTo>
                    <a:pt x="597244" y="395417"/>
                    <a:pt x="1000897" y="391297"/>
                    <a:pt x="1309816" y="362465"/>
                  </a:cubicBezTo>
                  <a:cubicBezTo>
                    <a:pt x="1618735" y="333633"/>
                    <a:pt x="1948249" y="183979"/>
                    <a:pt x="2232454" y="164757"/>
                  </a:cubicBezTo>
                  <a:cubicBezTo>
                    <a:pt x="2516659" y="145535"/>
                    <a:pt x="2785763" y="248508"/>
                    <a:pt x="3015049" y="247135"/>
                  </a:cubicBezTo>
                  <a:cubicBezTo>
                    <a:pt x="3244335" y="245762"/>
                    <a:pt x="3404973" y="160638"/>
                    <a:pt x="3608173" y="156519"/>
                  </a:cubicBezTo>
                  <a:cubicBezTo>
                    <a:pt x="3811373" y="152400"/>
                    <a:pt x="3998098" y="193590"/>
                    <a:pt x="4234249" y="222422"/>
                  </a:cubicBezTo>
                  <a:cubicBezTo>
                    <a:pt x="4470400" y="251254"/>
                    <a:pt x="4784811" y="366584"/>
                    <a:pt x="5025081" y="329514"/>
                  </a:cubicBezTo>
                  <a:cubicBezTo>
                    <a:pt x="5265351" y="292444"/>
                    <a:pt x="5470610" y="146222"/>
                    <a:pt x="5675870" y="0"/>
                  </a:cubicBezTo>
                </a:path>
              </a:pathLst>
            </a:cu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00432" y="3650120"/>
              <a:ext cx="5552303" cy="203662"/>
            </a:xfrm>
            <a:custGeom>
              <a:avLst/>
              <a:gdLst>
                <a:gd name="connsiteX0" fmla="*/ 0 w 5552303"/>
                <a:gd name="connsiteY0" fmla="*/ 118691 h 203662"/>
                <a:gd name="connsiteX1" fmla="*/ 420130 w 5552303"/>
                <a:gd name="connsiteY1" fmla="*/ 201069 h 203662"/>
                <a:gd name="connsiteX2" fmla="*/ 1499287 w 5552303"/>
                <a:gd name="connsiteY2" fmla="*/ 184594 h 203662"/>
                <a:gd name="connsiteX3" fmla="*/ 2364260 w 5552303"/>
                <a:gd name="connsiteY3" fmla="*/ 184594 h 203662"/>
                <a:gd name="connsiteX4" fmla="*/ 3393990 w 5552303"/>
                <a:gd name="connsiteY4" fmla="*/ 168118 h 203662"/>
                <a:gd name="connsiteX5" fmla="*/ 4053017 w 5552303"/>
                <a:gd name="connsiteY5" fmla="*/ 11599 h 203662"/>
                <a:gd name="connsiteX6" fmla="*/ 4646141 w 5552303"/>
                <a:gd name="connsiteY6" fmla="*/ 19837 h 203662"/>
                <a:gd name="connsiteX7" fmla="*/ 5552303 w 5552303"/>
                <a:gd name="connsiteY7" fmla="*/ 85739 h 203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52303" h="203662">
                  <a:moveTo>
                    <a:pt x="0" y="118691"/>
                  </a:moveTo>
                  <a:cubicBezTo>
                    <a:pt x="85124" y="154388"/>
                    <a:pt x="170249" y="190085"/>
                    <a:pt x="420130" y="201069"/>
                  </a:cubicBezTo>
                  <a:cubicBezTo>
                    <a:pt x="670011" y="212053"/>
                    <a:pt x="1499287" y="184594"/>
                    <a:pt x="1499287" y="184594"/>
                  </a:cubicBezTo>
                  <a:lnTo>
                    <a:pt x="2364260" y="184594"/>
                  </a:lnTo>
                  <a:lnTo>
                    <a:pt x="3393990" y="168118"/>
                  </a:lnTo>
                  <a:cubicBezTo>
                    <a:pt x="3675450" y="139286"/>
                    <a:pt x="3844325" y="36312"/>
                    <a:pt x="4053017" y="11599"/>
                  </a:cubicBezTo>
                  <a:cubicBezTo>
                    <a:pt x="4261709" y="-13114"/>
                    <a:pt x="4396260" y="7480"/>
                    <a:pt x="4646141" y="19837"/>
                  </a:cubicBezTo>
                  <a:cubicBezTo>
                    <a:pt x="4896022" y="32194"/>
                    <a:pt x="5386173" y="58279"/>
                    <a:pt x="5552303" y="85739"/>
                  </a:cubicBezTo>
                </a:path>
              </a:pathLst>
            </a:cu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331199" y="3826476"/>
              <a:ext cx="5629774" cy="150854"/>
            </a:xfrm>
            <a:custGeom>
              <a:avLst/>
              <a:gdLst>
                <a:gd name="connsiteX0" fmla="*/ 3331 w 5629774"/>
                <a:gd name="connsiteY0" fmla="*/ 16475 h 150854"/>
                <a:gd name="connsiteX1" fmla="*/ 365796 w 5629774"/>
                <a:gd name="connsiteY1" fmla="*/ 148281 h 150854"/>
                <a:gd name="connsiteX2" fmla="*/ 2301687 w 5629774"/>
                <a:gd name="connsiteY2" fmla="*/ 107092 h 150854"/>
                <a:gd name="connsiteX3" fmla="*/ 3891590 w 5629774"/>
                <a:gd name="connsiteY3" fmla="*/ 57665 h 150854"/>
                <a:gd name="connsiteX4" fmla="*/ 4468239 w 5629774"/>
                <a:gd name="connsiteY4" fmla="*/ 65902 h 150854"/>
                <a:gd name="connsiteX5" fmla="*/ 5497969 w 5629774"/>
                <a:gd name="connsiteY5" fmla="*/ 16475 h 150854"/>
                <a:gd name="connsiteX6" fmla="*/ 5629774 w 5629774"/>
                <a:gd name="connsiteY6" fmla="*/ 0 h 150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9774" h="150854">
                  <a:moveTo>
                    <a:pt x="3331" y="16475"/>
                  </a:moveTo>
                  <a:cubicBezTo>
                    <a:pt x="-6966" y="74826"/>
                    <a:pt x="-17263" y="133178"/>
                    <a:pt x="365796" y="148281"/>
                  </a:cubicBezTo>
                  <a:cubicBezTo>
                    <a:pt x="748855" y="163384"/>
                    <a:pt x="2301687" y="107092"/>
                    <a:pt x="2301687" y="107092"/>
                  </a:cubicBezTo>
                  <a:lnTo>
                    <a:pt x="3891590" y="57665"/>
                  </a:lnTo>
                  <a:cubicBezTo>
                    <a:pt x="4252682" y="50800"/>
                    <a:pt x="4200509" y="72767"/>
                    <a:pt x="4468239" y="65902"/>
                  </a:cubicBezTo>
                  <a:cubicBezTo>
                    <a:pt x="4735969" y="59037"/>
                    <a:pt x="5304380" y="27459"/>
                    <a:pt x="5497969" y="16475"/>
                  </a:cubicBezTo>
                  <a:cubicBezTo>
                    <a:pt x="5691558" y="5491"/>
                    <a:pt x="5598196" y="2746"/>
                    <a:pt x="5629774" y="0"/>
                  </a:cubicBezTo>
                </a:path>
              </a:pathLst>
            </a:custGeom>
            <a:ln>
              <a:solidFill>
                <a:schemeClr val="accent1">
                  <a:shade val="95000"/>
                  <a:satMod val="105000"/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05000" y="3448505"/>
            <a:ext cx="603390" cy="603112"/>
            <a:chOff x="4306652" y="3509319"/>
            <a:chExt cx="1764634" cy="1763819"/>
          </a:xfrm>
        </p:grpSpPr>
        <p:sp>
          <p:nvSpPr>
            <p:cNvPr id="14" name="Freeform 13"/>
            <p:cNvSpPr/>
            <p:nvPr/>
          </p:nvSpPr>
          <p:spPr>
            <a:xfrm>
              <a:off x="4333103" y="3558409"/>
              <a:ext cx="370702" cy="578344"/>
            </a:xfrm>
            <a:custGeom>
              <a:avLst/>
              <a:gdLst>
                <a:gd name="connsiteX0" fmla="*/ 288324 w 370702"/>
                <a:gd name="connsiteY0" fmla="*/ 8575 h 578344"/>
                <a:gd name="connsiteX1" fmla="*/ 247135 w 370702"/>
                <a:gd name="connsiteY1" fmla="*/ 25050 h 578344"/>
                <a:gd name="connsiteX2" fmla="*/ 197708 w 370702"/>
                <a:gd name="connsiteY2" fmla="*/ 41526 h 578344"/>
                <a:gd name="connsiteX3" fmla="*/ 148281 w 370702"/>
                <a:gd name="connsiteY3" fmla="*/ 58002 h 578344"/>
                <a:gd name="connsiteX4" fmla="*/ 123567 w 370702"/>
                <a:gd name="connsiteY4" fmla="*/ 66240 h 578344"/>
                <a:gd name="connsiteX5" fmla="*/ 74140 w 370702"/>
                <a:gd name="connsiteY5" fmla="*/ 99191 h 578344"/>
                <a:gd name="connsiteX6" fmla="*/ 57665 w 370702"/>
                <a:gd name="connsiteY6" fmla="*/ 148618 h 578344"/>
                <a:gd name="connsiteX7" fmla="*/ 24713 w 370702"/>
                <a:gd name="connsiteY7" fmla="*/ 222759 h 578344"/>
                <a:gd name="connsiteX8" fmla="*/ 16475 w 370702"/>
                <a:gd name="connsiteY8" fmla="*/ 247472 h 578344"/>
                <a:gd name="connsiteX9" fmla="*/ 0 w 370702"/>
                <a:gd name="connsiteY9" fmla="*/ 329850 h 578344"/>
                <a:gd name="connsiteX10" fmla="*/ 8238 w 370702"/>
                <a:gd name="connsiteY10" fmla="*/ 576986 h 578344"/>
                <a:gd name="connsiteX11" fmla="*/ 32951 w 370702"/>
                <a:gd name="connsiteY11" fmla="*/ 494607 h 578344"/>
                <a:gd name="connsiteX12" fmla="*/ 49427 w 370702"/>
                <a:gd name="connsiteY12" fmla="*/ 445180 h 578344"/>
                <a:gd name="connsiteX13" fmla="*/ 57665 w 370702"/>
                <a:gd name="connsiteY13" fmla="*/ 420467 h 578344"/>
                <a:gd name="connsiteX14" fmla="*/ 82378 w 370702"/>
                <a:gd name="connsiteY14" fmla="*/ 329850 h 578344"/>
                <a:gd name="connsiteX15" fmla="*/ 107092 w 370702"/>
                <a:gd name="connsiteY15" fmla="*/ 313375 h 578344"/>
                <a:gd name="connsiteX16" fmla="*/ 164756 w 370702"/>
                <a:gd name="connsiteY16" fmla="*/ 247472 h 578344"/>
                <a:gd name="connsiteX17" fmla="*/ 197708 w 370702"/>
                <a:gd name="connsiteY17" fmla="*/ 198045 h 578344"/>
                <a:gd name="connsiteX18" fmla="*/ 271848 w 370702"/>
                <a:gd name="connsiteY18" fmla="*/ 156856 h 578344"/>
                <a:gd name="connsiteX19" fmla="*/ 296562 w 370702"/>
                <a:gd name="connsiteY19" fmla="*/ 140380 h 578344"/>
                <a:gd name="connsiteX20" fmla="*/ 321275 w 370702"/>
                <a:gd name="connsiteY20" fmla="*/ 132142 h 578344"/>
                <a:gd name="connsiteX21" fmla="*/ 370702 w 370702"/>
                <a:gd name="connsiteY21" fmla="*/ 107429 h 578344"/>
                <a:gd name="connsiteX22" fmla="*/ 345989 w 370702"/>
                <a:gd name="connsiteY22" fmla="*/ 8575 h 578344"/>
                <a:gd name="connsiteX23" fmla="*/ 321275 w 370702"/>
                <a:gd name="connsiteY23" fmla="*/ 337 h 578344"/>
                <a:gd name="connsiteX24" fmla="*/ 288324 w 370702"/>
                <a:gd name="connsiteY24" fmla="*/ 8575 h 57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0702" h="578344">
                  <a:moveTo>
                    <a:pt x="288324" y="8575"/>
                  </a:moveTo>
                  <a:cubicBezTo>
                    <a:pt x="275967" y="12694"/>
                    <a:pt x="261032" y="19997"/>
                    <a:pt x="247135" y="25050"/>
                  </a:cubicBezTo>
                  <a:cubicBezTo>
                    <a:pt x="230814" y="30985"/>
                    <a:pt x="214184" y="36034"/>
                    <a:pt x="197708" y="41526"/>
                  </a:cubicBezTo>
                  <a:lnTo>
                    <a:pt x="148281" y="58002"/>
                  </a:lnTo>
                  <a:cubicBezTo>
                    <a:pt x="140043" y="60748"/>
                    <a:pt x="130792" y="61423"/>
                    <a:pt x="123567" y="66240"/>
                  </a:cubicBezTo>
                  <a:lnTo>
                    <a:pt x="74140" y="99191"/>
                  </a:lnTo>
                  <a:cubicBezTo>
                    <a:pt x="68648" y="115667"/>
                    <a:pt x="67298" y="134168"/>
                    <a:pt x="57665" y="148618"/>
                  </a:cubicBezTo>
                  <a:cubicBezTo>
                    <a:pt x="31555" y="187782"/>
                    <a:pt x="44320" y="163939"/>
                    <a:pt x="24713" y="222759"/>
                  </a:cubicBezTo>
                  <a:cubicBezTo>
                    <a:pt x="21967" y="230997"/>
                    <a:pt x="18178" y="238957"/>
                    <a:pt x="16475" y="247472"/>
                  </a:cubicBezTo>
                  <a:lnTo>
                    <a:pt x="0" y="329850"/>
                  </a:lnTo>
                  <a:cubicBezTo>
                    <a:pt x="2746" y="412229"/>
                    <a:pt x="-1985" y="495198"/>
                    <a:pt x="8238" y="576986"/>
                  </a:cubicBezTo>
                  <a:cubicBezTo>
                    <a:pt x="9951" y="590690"/>
                    <a:pt x="32459" y="496247"/>
                    <a:pt x="32951" y="494607"/>
                  </a:cubicBezTo>
                  <a:cubicBezTo>
                    <a:pt x="37941" y="477973"/>
                    <a:pt x="43935" y="461656"/>
                    <a:pt x="49427" y="445180"/>
                  </a:cubicBezTo>
                  <a:cubicBezTo>
                    <a:pt x="52173" y="436942"/>
                    <a:pt x="55962" y="428982"/>
                    <a:pt x="57665" y="420467"/>
                  </a:cubicBezTo>
                  <a:cubicBezTo>
                    <a:pt x="60234" y="407620"/>
                    <a:pt x="72728" y="336283"/>
                    <a:pt x="82378" y="329850"/>
                  </a:cubicBezTo>
                  <a:lnTo>
                    <a:pt x="107092" y="313375"/>
                  </a:lnTo>
                  <a:cubicBezTo>
                    <a:pt x="145535" y="255710"/>
                    <a:pt x="123568" y="274932"/>
                    <a:pt x="164756" y="247472"/>
                  </a:cubicBezTo>
                  <a:cubicBezTo>
                    <a:pt x="175740" y="230996"/>
                    <a:pt x="178923" y="204307"/>
                    <a:pt x="197708" y="198045"/>
                  </a:cubicBezTo>
                  <a:cubicBezTo>
                    <a:pt x="241206" y="183545"/>
                    <a:pt x="215196" y="194623"/>
                    <a:pt x="271848" y="156856"/>
                  </a:cubicBezTo>
                  <a:cubicBezTo>
                    <a:pt x="280086" y="151364"/>
                    <a:pt x="287169" y="143511"/>
                    <a:pt x="296562" y="140380"/>
                  </a:cubicBezTo>
                  <a:cubicBezTo>
                    <a:pt x="304800" y="137634"/>
                    <a:pt x="313508" y="136025"/>
                    <a:pt x="321275" y="132142"/>
                  </a:cubicBezTo>
                  <a:cubicBezTo>
                    <a:pt x="385152" y="100204"/>
                    <a:pt x="308586" y="128135"/>
                    <a:pt x="370702" y="107429"/>
                  </a:cubicBezTo>
                  <a:cubicBezTo>
                    <a:pt x="367860" y="81852"/>
                    <a:pt x="373675" y="30723"/>
                    <a:pt x="345989" y="8575"/>
                  </a:cubicBezTo>
                  <a:cubicBezTo>
                    <a:pt x="339208" y="3150"/>
                    <a:pt x="329906" y="1296"/>
                    <a:pt x="321275" y="337"/>
                  </a:cubicBezTo>
                  <a:cubicBezTo>
                    <a:pt x="304900" y="-1482"/>
                    <a:pt x="300681" y="4456"/>
                    <a:pt x="288324" y="8575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306652" y="4712043"/>
              <a:ext cx="776094" cy="561095"/>
            </a:xfrm>
            <a:custGeom>
              <a:avLst/>
              <a:gdLst>
                <a:gd name="connsiteX0" fmla="*/ 1737 w 776094"/>
                <a:gd name="connsiteY0" fmla="*/ 24714 h 561095"/>
                <a:gd name="connsiteX1" fmla="*/ 9975 w 776094"/>
                <a:gd name="connsiteY1" fmla="*/ 98854 h 561095"/>
                <a:gd name="connsiteX2" fmla="*/ 26451 w 776094"/>
                <a:gd name="connsiteY2" fmla="*/ 148281 h 561095"/>
                <a:gd name="connsiteX3" fmla="*/ 34689 w 776094"/>
                <a:gd name="connsiteY3" fmla="*/ 189471 h 561095"/>
                <a:gd name="connsiteX4" fmla="*/ 51164 w 776094"/>
                <a:gd name="connsiteY4" fmla="*/ 214184 h 561095"/>
                <a:gd name="connsiteX5" fmla="*/ 59402 w 776094"/>
                <a:gd name="connsiteY5" fmla="*/ 238898 h 561095"/>
                <a:gd name="connsiteX6" fmla="*/ 84116 w 776094"/>
                <a:gd name="connsiteY6" fmla="*/ 271849 h 561095"/>
                <a:gd name="connsiteX7" fmla="*/ 100591 w 776094"/>
                <a:gd name="connsiteY7" fmla="*/ 296562 h 561095"/>
                <a:gd name="connsiteX8" fmla="*/ 125305 w 776094"/>
                <a:gd name="connsiteY8" fmla="*/ 313038 h 561095"/>
                <a:gd name="connsiteX9" fmla="*/ 133543 w 776094"/>
                <a:gd name="connsiteY9" fmla="*/ 337752 h 561095"/>
                <a:gd name="connsiteX10" fmla="*/ 174732 w 776094"/>
                <a:gd name="connsiteY10" fmla="*/ 387179 h 561095"/>
                <a:gd name="connsiteX11" fmla="*/ 199445 w 776094"/>
                <a:gd name="connsiteY11" fmla="*/ 403654 h 561095"/>
                <a:gd name="connsiteX12" fmla="*/ 248872 w 776094"/>
                <a:gd name="connsiteY12" fmla="*/ 436606 h 561095"/>
                <a:gd name="connsiteX13" fmla="*/ 273586 w 776094"/>
                <a:gd name="connsiteY13" fmla="*/ 461319 h 561095"/>
                <a:gd name="connsiteX14" fmla="*/ 298299 w 776094"/>
                <a:gd name="connsiteY14" fmla="*/ 469557 h 561095"/>
                <a:gd name="connsiteX15" fmla="*/ 314775 w 776094"/>
                <a:gd name="connsiteY15" fmla="*/ 494271 h 561095"/>
                <a:gd name="connsiteX16" fmla="*/ 364202 w 776094"/>
                <a:gd name="connsiteY16" fmla="*/ 510746 h 561095"/>
                <a:gd name="connsiteX17" fmla="*/ 388916 w 776094"/>
                <a:gd name="connsiteY17" fmla="*/ 518984 h 561095"/>
                <a:gd name="connsiteX18" fmla="*/ 413629 w 776094"/>
                <a:gd name="connsiteY18" fmla="*/ 527222 h 561095"/>
                <a:gd name="connsiteX19" fmla="*/ 545434 w 776094"/>
                <a:gd name="connsiteY19" fmla="*/ 543698 h 561095"/>
                <a:gd name="connsiteX20" fmla="*/ 570148 w 776094"/>
                <a:gd name="connsiteY20" fmla="*/ 551935 h 561095"/>
                <a:gd name="connsiteX21" fmla="*/ 776094 w 776094"/>
                <a:gd name="connsiteY21" fmla="*/ 551935 h 561095"/>
                <a:gd name="connsiteX22" fmla="*/ 767856 w 776094"/>
                <a:gd name="connsiteY22" fmla="*/ 494271 h 561095"/>
                <a:gd name="connsiteX23" fmla="*/ 743143 w 776094"/>
                <a:gd name="connsiteY23" fmla="*/ 486033 h 561095"/>
                <a:gd name="connsiteX24" fmla="*/ 718429 w 776094"/>
                <a:gd name="connsiteY24" fmla="*/ 469557 h 561095"/>
                <a:gd name="connsiteX25" fmla="*/ 693716 w 776094"/>
                <a:gd name="connsiteY25" fmla="*/ 461319 h 561095"/>
                <a:gd name="connsiteX26" fmla="*/ 669002 w 776094"/>
                <a:gd name="connsiteY26" fmla="*/ 444843 h 561095"/>
                <a:gd name="connsiteX27" fmla="*/ 603099 w 776094"/>
                <a:gd name="connsiteY27" fmla="*/ 428368 h 561095"/>
                <a:gd name="connsiteX28" fmla="*/ 479532 w 776094"/>
                <a:gd name="connsiteY28" fmla="*/ 387179 h 561095"/>
                <a:gd name="connsiteX29" fmla="*/ 430105 w 776094"/>
                <a:gd name="connsiteY29" fmla="*/ 370703 h 561095"/>
                <a:gd name="connsiteX30" fmla="*/ 405391 w 776094"/>
                <a:gd name="connsiteY30" fmla="*/ 354227 h 561095"/>
                <a:gd name="connsiteX31" fmla="*/ 380678 w 776094"/>
                <a:gd name="connsiteY31" fmla="*/ 345989 h 561095"/>
                <a:gd name="connsiteX32" fmla="*/ 331251 w 776094"/>
                <a:gd name="connsiteY32" fmla="*/ 313038 h 561095"/>
                <a:gd name="connsiteX33" fmla="*/ 281824 w 776094"/>
                <a:gd name="connsiteY33" fmla="*/ 288325 h 561095"/>
                <a:gd name="connsiteX34" fmla="*/ 224159 w 776094"/>
                <a:gd name="connsiteY34" fmla="*/ 222422 h 561095"/>
                <a:gd name="connsiteX35" fmla="*/ 199445 w 776094"/>
                <a:gd name="connsiteY35" fmla="*/ 172995 h 561095"/>
                <a:gd name="connsiteX36" fmla="*/ 174732 w 776094"/>
                <a:gd name="connsiteY36" fmla="*/ 156519 h 561095"/>
                <a:gd name="connsiteX37" fmla="*/ 141780 w 776094"/>
                <a:gd name="connsiteY37" fmla="*/ 107092 h 561095"/>
                <a:gd name="connsiteX38" fmla="*/ 84116 w 776094"/>
                <a:gd name="connsiteY38" fmla="*/ 41189 h 561095"/>
                <a:gd name="connsiteX39" fmla="*/ 42926 w 776094"/>
                <a:gd name="connsiteY39" fmla="*/ 0 h 561095"/>
                <a:gd name="connsiteX40" fmla="*/ 1737 w 776094"/>
                <a:gd name="connsiteY40" fmla="*/ 24714 h 56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76094" h="561095">
                  <a:moveTo>
                    <a:pt x="1737" y="24714"/>
                  </a:moveTo>
                  <a:cubicBezTo>
                    <a:pt x="-3755" y="41190"/>
                    <a:pt x="5098" y="74471"/>
                    <a:pt x="9975" y="98854"/>
                  </a:cubicBezTo>
                  <a:cubicBezTo>
                    <a:pt x="13381" y="115884"/>
                    <a:pt x="23045" y="131251"/>
                    <a:pt x="26451" y="148281"/>
                  </a:cubicBezTo>
                  <a:cubicBezTo>
                    <a:pt x="29197" y="162011"/>
                    <a:pt x="29773" y="176361"/>
                    <a:pt x="34689" y="189471"/>
                  </a:cubicBezTo>
                  <a:cubicBezTo>
                    <a:pt x="38165" y="198741"/>
                    <a:pt x="46736" y="205329"/>
                    <a:pt x="51164" y="214184"/>
                  </a:cubicBezTo>
                  <a:cubicBezTo>
                    <a:pt x="55047" y="221951"/>
                    <a:pt x="55094" y="231359"/>
                    <a:pt x="59402" y="238898"/>
                  </a:cubicBezTo>
                  <a:cubicBezTo>
                    <a:pt x="66214" y="250819"/>
                    <a:pt x="76136" y="260677"/>
                    <a:pt x="84116" y="271849"/>
                  </a:cubicBezTo>
                  <a:cubicBezTo>
                    <a:pt x="89871" y="279905"/>
                    <a:pt x="93590" y="289561"/>
                    <a:pt x="100591" y="296562"/>
                  </a:cubicBezTo>
                  <a:cubicBezTo>
                    <a:pt x="107592" y="303563"/>
                    <a:pt x="117067" y="307546"/>
                    <a:pt x="125305" y="313038"/>
                  </a:cubicBezTo>
                  <a:cubicBezTo>
                    <a:pt x="128051" y="321276"/>
                    <a:pt x="129660" y="329985"/>
                    <a:pt x="133543" y="337752"/>
                  </a:cubicBezTo>
                  <a:cubicBezTo>
                    <a:pt x="142800" y="356267"/>
                    <a:pt x="159116" y="374165"/>
                    <a:pt x="174732" y="387179"/>
                  </a:cubicBezTo>
                  <a:cubicBezTo>
                    <a:pt x="182338" y="393517"/>
                    <a:pt x="191839" y="397316"/>
                    <a:pt x="199445" y="403654"/>
                  </a:cubicBezTo>
                  <a:cubicBezTo>
                    <a:pt x="240584" y="437937"/>
                    <a:pt x="205441" y="422128"/>
                    <a:pt x="248872" y="436606"/>
                  </a:cubicBezTo>
                  <a:cubicBezTo>
                    <a:pt x="257110" y="444844"/>
                    <a:pt x="263893" y="454857"/>
                    <a:pt x="273586" y="461319"/>
                  </a:cubicBezTo>
                  <a:cubicBezTo>
                    <a:pt x="280811" y="466136"/>
                    <a:pt x="291519" y="464133"/>
                    <a:pt x="298299" y="469557"/>
                  </a:cubicBezTo>
                  <a:cubicBezTo>
                    <a:pt x="306030" y="475742"/>
                    <a:pt x="306379" y="489024"/>
                    <a:pt x="314775" y="494271"/>
                  </a:cubicBezTo>
                  <a:cubicBezTo>
                    <a:pt x="329502" y="503475"/>
                    <a:pt x="347726" y="505254"/>
                    <a:pt x="364202" y="510746"/>
                  </a:cubicBezTo>
                  <a:lnTo>
                    <a:pt x="388916" y="518984"/>
                  </a:lnTo>
                  <a:cubicBezTo>
                    <a:pt x="397154" y="521730"/>
                    <a:pt x="405064" y="525794"/>
                    <a:pt x="413629" y="527222"/>
                  </a:cubicBezTo>
                  <a:cubicBezTo>
                    <a:pt x="490277" y="539997"/>
                    <a:pt x="446436" y="533798"/>
                    <a:pt x="545434" y="543698"/>
                  </a:cubicBezTo>
                  <a:cubicBezTo>
                    <a:pt x="553672" y="546444"/>
                    <a:pt x="561512" y="551026"/>
                    <a:pt x="570148" y="551935"/>
                  </a:cubicBezTo>
                  <a:cubicBezTo>
                    <a:pt x="695820" y="565163"/>
                    <a:pt x="675684" y="563092"/>
                    <a:pt x="776094" y="551935"/>
                  </a:cubicBezTo>
                  <a:cubicBezTo>
                    <a:pt x="773348" y="532714"/>
                    <a:pt x="776539" y="511638"/>
                    <a:pt x="767856" y="494271"/>
                  </a:cubicBezTo>
                  <a:cubicBezTo>
                    <a:pt x="763973" y="486504"/>
                    <a:pt x="750910" y="489916"/>
                    <a:pt x="743143" y="486033"/>
                  </a:cubicBezTo>
                  <a:cubicBezTo>
                    <a:pt x="734287" y="481605"/>
                    <a:pt x="727285" y="473985"/>
                    <a:pt x="718429" y="469557"/>
                  </a:cubicBezTo>
                  <a:cubicBezTo>
                    <a:pt x="710662" y="465674"/>
                    <a:pt x="701483" y="465202"/>
                    <a:pt x="693716" y="461319"/>
                  </a:cubicBezTo>
                  <a:cubicBezTo>
                    <a:pt x="684860" y="456891"/>
                    <a:pt x="678307" y="448226"/>
                    <a:pt x="669002" y="444843"/>
                  </a:cubicBezTo>
                  <a:cubicBezTo>
                    <a:pt x="647722" y="437105"/>
                    <a:pt x="624581" y="435529"/>
                    <a:pt x="603099" y="428368"/>
                  </a:cubicBezTo>
                  <a:lnTo>
                    <a:pt x="479532" y="387179"/>
                  </a:lnTo>
                  <a:cubicBezTo>
                    <a:pt x="479531" y="387179"/>
                    <a:pt x="430106" y="370704"/>
                    <a:pt x="430105" y="370703"/>
                  </a:cubicBezTo>
                  <a:cubicBezTo>
                    <a:pt x="421867" y="365211"/>
                    <a:pt x="414247" y="358655"/>
                    <a:pt x="405391" y="354227"/>
                  </a:cubicBezTo>
                  <a:cubicBezTo>
                    <a:pt x="397624" y="350344"/>
                    <a:pt x="388269" y="350206"/>
                    <a:pt x="380678" y="345989"/>
                  </a:cubicBezTo>
                  <a:cubicBezTo>
                    <a:pt x="363369" y="336373"/>
                    <a:pt x="350036" y="319300"/>
                    <a:pt x="331251" y="313038"/>
                  </a:cubicBezTo>
                  <a:cubicBezTo>
                    <a:pt x="297145" y="301669"/>
                    <a:pt x="313762" y="309617"/>
                    <a:pt x="281824" y="288325"/>
                  </a:cubicBezTo>
                  <a:cubicBezTo>
                    <a:pt x="243380" y="230660"/>
                    <a:pt x="265348" y="249882"/>
                    <a:pt x="224159" y="222422"/>
                  </a:cubicBezTo>
                  <a:cubicBezTo>
                    <a:pt x="217459" y="202321"/>
                    <a:pt x="215415" y="188965"/>
                    <a:pt x="199445" y="172995"/>
                  </a:cubicBezTo>
                  <a:cubicBezTo>
                    <a:pt x="192444" y="165994"/>
                    <a:pt x="182970" y="162011"/>
                    <a:pt x="174732" y="156519"/>
                  </a:cubicBezTo>
                  <a:cubicBezTo>
                    <a:pt x="158977" y="109255"/>
                    <a:pt x="177777" y="153374"/>
                    <a:pt x="141780" y="107092"/>
                  </a:cubicBezTo>
                  <a:cubicBezTo>
                    <a:pt x="90029" y="40555"/>
                    <a:pt x="131958" y="73085"/>
                    <a:pt x="84116" y="41189"/>
                  </a:cubicBezTo>
                  <a:cubicBezTo>
                    <a:pt x="76793" y="30205"/>
                    <a:pt x="61232" y="0"/>
                    <a:pt x="42926" y="0"/>
                  </a:cubicBezTo>
                  <a:cubicBezTo>
                    <a:pt x="33025" y="0"/>
                    <a:pt x="7229" y="8238"/>
                    <a:pt x="1737" y="24714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5544065" y="4481384"/>
              <a:ext cx="527221" cy="733167"/>
            </a:xfrm>
            <a:custGeom>
              <a:avLst/>
              <a:gdLst>
                <a:gd name="connsiteX0" fmla="*/ 123567 w 527221"/>
                <a:gd name="connsiteY0" fmla="*/ 584886 h 733167"/>
                <a:gd name="connsiteX1" fmla="*/ 214184 w 527221"/>
                <a:gd name="connsiteY1" fmla="*/ 551935 h 733167"/>
                <a:gd name="connsiteX2" fmla="*/ 247135 w 527221"/>
                <a:gd name="connsiteY2" fmla="*/ 543697 h 733167"/>
                <a:gd name="connsiteX3" fmla="*/ 271849 w 527221"/>
                <a:gd name="connsiteY3" fmla="*/ 527221 h 733167"/>
                <a:gd name="connsiteX4" fmla="*/ 296562 w 527221"/>
                <a:gd name="connsiteY4" fmla="*/ 518984 h 733167"/>
                <a:gd name="connsiteX5" fmla="*/ 337751 w 527221"/>
                <a:gd name="connsiteY5" fmla="*/ 444843 h 733167"/>
                <a:gd name="connsiteX6" fmla="*/ 370703 w 527221"/>
                <a:gd name="connsiteY6" fmla="*/ 395416 h 733167"/>
                <a:gd name="connsiteX7" fmla="*/ 387178 w 527221"/>
                <a:gd name="connsiteY7" fmla="*/ 370702 h 733167"/>
                <a:gd name="connsiteX8" fmla="*/ 403654 w 527221"/>
                <a:gd name="connsiteY8" fmla="*/ 313038 h 733167"/>
                <a:gd name="connsiteX9" fmla="*/ 428367 w 527221"/>
                <a:gd name="connsiteY9" fmla="*/ 230659 h 733167"/>
                <a:gd name="connsiteX10" fmla="*/ 436605 w 527221"/>
                <a:gd name="connsiteY10" fmla="*/ 205946 h 733167"/>
                <a:gd name="connsiteX11" fmla="*/ 461319 w 527221"/>
                <a:gd name="connsiteY11" fmla="*/ 156519 h 733167"/>
                <a:gd name="connsiteX12" fmla="*/ 469557 w 527221"/>
                <a:gd name="connsiteY12" fmla="*/ 90616 h 733167"/>
                <a:gd name="connsiteX13" fmla="*/ 486032 w 527221"/>
                <a:gd name="connsiteY13" fmla="*/ 32951 h 733167"/>
                <a:gd name="connsiteX14" fmla="*/ 494270 w 527221"/>
                <a:gd name="connsiteY14" fmla="*/ 0 h 733167"/>
                <a:gd name="connsiteX15" fmla="*/ 510746 w 527221"/>
                <a:gd name="connsiteY15" fmla="*/ 65902 h 733167"/>
                <a:gd name="connsiteX16" fmla="*/ 518984 w 527221"/>
                <a:gd name="connsiteY16" fmla="*/ 90616 h 733167"/>
                <a:gd name="connsiteX17" fmla="*/ 527221 w 527221"/>
                <a:gd name="connsiteY17" fmla="*/ 123567 h 733167"/>
                <a:gd name="connsiteX18" fmla="*/ 510746 w 527221"/>
                <a:gd name="connsiteY18" fmla="*/ 378940 h 733167"/>
                <a:gd name="connsiteX19" fmla="*/ 502508 w 527221"/>
                <a:gd name="connsiteY19" fmla="*/ 403654 h 733167"/>
                <a:gd name="connsiteX20" fmla="*/ 486032 w 527221"/>
                <a:gd name="connsiteY20" fmla="*/ 428367 h 733167"/>
                <a:gd name="connsiteX21" fmla="*/ 444843 w 527221"/>
                <a:gd name="connsiteY21" fmla="*/ 502508 h 733167"/>
                <a:gd name="connsiteX22" fmla="*/ 428367 w 527221"/>
                <a:gd name="connsiteY22" fmla="*/ 527221 h 733167"/>
                <a:gd name="connsiteX23" fmla="*/ 378940 w 527221"/>
                <a:gd name="connsiteY23" fmla="*/ 560173 h 733167"/>
                <a:gd name="connsiteX24" fmla="*/ 354227 w 527221"/>
                <a:gd name="connsiteY24" fmla="*/ 576648 h 733167"/>
                <a:gd name="connsiteX25" fmla="*/ 304800 w 527221"/>
                <a:gd name="connsiteY25" fmla="*/ 593124 h 733167"/>
                <a:gd name="connsiteX26" fmla="*/ 280086 w 527221"/>
                <a:gd name="connsiteY26" fmla="*/ 617838 h 733167"/>
                <a:gd name="connsiteX27" fmla="*/ 230659 w 527221"/>
                <a:gd name="connsiteY27" fmla="*/ 634313 h 733167"/>
                <a:gd name="connsiteX28" fmla="*/ 181232 w 527221"/>
                <a:gd name="connsiteY28" fmla="*/ 667265 h 733167"/>
                <a:gd name="connsiteX29" fmla="*/ 156519 w 527221"/>
                <a:gd name="connsiteY29" fmla="*/ 683740 h 733167"/>
                <a:gd name="connsiteX30" fmla="*/ 82378 w 527221"/>
                <a:gd name="connsiteY30" fmla="*/ 708454 h 733167"/>
                <a:gd name="connsiteX31" fmla="*/ 57665 w 527221"/>
                <a:gd name="connsiteY31" fmla="*/ 716692 h 733167"/>
                <a:gd name="connsiteX32" fmla="*/ 0 w 527221"/>
                <a:gd name="connsiteY32" fmla="*/ 733167 h 733167"/>
                <a:gd name="connsiteX33" fmla="*/ 24713 w 527221"/>
                <a:gd name="connsiteY33" fmla="*/ 683740 h 733167"/>
                <a:gd name="connsiteX34" fmla="*/ 49427 w 527221"/>
                <a:gd name="connsiteY34" fmla="*/ 659027 h 733167"/>
                <a:gd name="connsiteX35" fmla="*/ 123567 w 527221"/>
                <a:gd name="connsiteY35" fmla="*/ 584886 h 7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7221" h="733167">
                  <a:moveTo>
                    <a:pt x="123567" y="584886"/>
                  </a:moveTo>
                  <a:cubicBezTo>
                    <a:pt x="150859" y="573970"/>
                    <a:pt x="185989" y="558984"/>
                    <a:pt x="214184" y="551935"/>
                  </a:cubicBezTo>
                  <a:lnTo>
                    <a:pt x="247135" y="543697"/>
                  </a:lnTo>
                  <a:cubicBezTo>
                    <a:pt x="255373" y="538205"/>
                    <a:pt x="262993" y="531649"/>
                    <a:pt x="271849" y="527221"/>
                  </a:cubicBezTo>
                  <a:cubicBezTo>
                    <a:pt x="279616" y="523338"/>
                    <a:pt x="290422" y="525124"/>
                    <a:pt x="296562" y="518984"/>
                  </a:cubicBezTo>
                  <a:cubicBezTo>
                    <a:pt x="360321" y="455225"/>
                    <a:pt x="311853" y="491459"/>
                    <a:pt x="337751" y="444843"/>
                  </a:cubicBezTo>
                  <a:cubicBezTo>
                    <a:pt x="347368" y="427534"/>
                    <a:pt x="359719" y="411892"/>
                    <a:pt x="370703" y="395416"/>
                  </a:cubicBezTo>
                  <a:lnTo>
                    <a:pt x="387178" y="370702"/>
                  </a:lnTo>
                  <a:cubicBezTo>
                    <a:pt x="412935" y="267676"/>
                    <a:pt x="380014" y="395775"/>
                    <a:pt x="403654" y="313038"/>
                  </a:cubicBezTo>
                  <a:cubicBezTo>
                    <a:pt x="428556" y="225882"/>
                    <a:pt x="389212" y="348126"/>
                    <a:pt x="428367" y="230659"/>
                  </a:cubicBezTo>
                  <a:cubicBezTo>
                    <a:pt x="431113" y="222421"/>
                    <a:pt x="431788" y="213171"/>
                    <a:pt x="436605" y="205946"/>
                  </a:cubicBezTo>
                  <a:cubicBezTo>
                    <a:pt x="457898" y="174007"/>
                    <a:pt x="449950" y="190625"/>
                    <a:pt x="461319" y="156519"/>
                  </a:cubicBezTo>
                  <a:cubicBezTo>
                    <a:pt x="464065" y="134551"/>
                    <a:pt x="465918" y="112453"/>
                    <a:pt x="469557" y="90616"/>
                  </a:cubicBezTo>
                  <a:cubicBezTo>
                    <a:pt x="474708" y="59708"/>
                    <a:pt x="478196" y="60377"/>
                    <a:pt x="486032" y="32951"/>
                  </a:cubicBezTo>
                  <a:cubicBezTo>
                    <a:pt x="489142" y="22065"/>
                    <a:pt x="491524" y="10984"/>
                    <a:pt x="494270" y="0"/>
                  </a:cubicBezTo>
                  <a:cubicBezTo>
                    <a:pt x="513100" y="56488"/>
                    <a:pt x="490865" y="-13620"/>
                    <a:pt x="510746" y="65902"/>
                  </a:cubicBezTo>
                  <a:cubicBezTo>
                    <a:pt x="512852" y="74326"/>
                    <a:pt x="516599" y="82266"/>
                    <a:pt x="518984" y="90616"/>
                  </a:cubicBezTo>
                  <a:cubicBezTo>
                    <a:pt x="522094" y="101502"/>
                    <a:pt x="524475" y="112583"/>
                    <a:pt x="527221" y="123567"/>
                  </a:cubicBezTo>
                  <a:cubicBezTo>
                    <a:pt x="522222" y="258564"/>
                    <a:pt x="536421" y="289080"/>
                    <a:pt x="510746" y="378940"/>
                  </a:cubicBezTo>
                  <a:cubicBezTo>
                    <a:pt x="508360" y="387289"/>
                    <a:pt x="506391" y="395887"/>
                    <a:pt x="502508" y="403654"/>
                  </a:cubicBezTo>
                  <a:cubicBezTo>
                    <a:pt x="498080" y="412509"/>
                    <a:pt x="491524" y="420129"/>
                    <a:pt x="486032" y="428367"/>
                  </a:cubicBezTo>
                  <a:cubicBezTo>
                    <a:pt x="471533" y="471865"/>
                    <a:pt x="482610" y="445858"/>
                    <a:pt x="444843" y="502508"/>
                  </a:cubicBezTo>
                  <a:cubicBezTo>
                    <a:pt x="439351" y="510746"/>
                    <a:pt x="436605" y="521729"/>
                    <a:pt x="428367" y="527221"/>
                  </a:cubicBezTo>
                  <a:lnTo>
                    <a:pt x="378940" y="560173"/>
                  </a:lnTo>
                  <a:cubicBezTo>
                    <a:pt x="370702" y="565665"/>
                    <a:pt x="363619" y="573517"/>
                    <a:pt x="354227" y="576648"/>
                  </a:cubicBezTo>
                  <a:lnTo>
                    <a:pt x="304800" y="593124"/>
                  </a:lnTo>
                  <a:cubicBezTo>
                    <a:pt x="296562" y="601362"/>
                    <a:pt x="290270" y="612180"/>
                    <a:pt x="280086" y="617838"/>
                  </a:cubicBezTo>
                  <a:cubicBezTo>
                    <a:pt x="264905" y="626272"/>
                    <a:pt x="230659" y="634313"/>
                    <a:pt x="230659" y="634313"/>
                  </a:cubicBezTo>
                  <a:lnTo>
                    <a:pt x="181232" y="667265"/>
                  </a:lnTo>
                  <a:cubicBezTo>
                    <a:pt x="172994" y="672757"/>
                    <a:pt x="165911" y="680609"/>
                    <a:pt x="156519" y="683740"/>
                  </a:cubicBezTo>
                  <a:lnTo>
                    <a:pt x="82378" y="708454"/>
                  </a:lnTo>
                  <a:cubicBezTo>
                    <a:pt x="74140" y="711200"/>
                    <a:pt x="66089" y="714586"/>
                    <a:pt x="57665" y="716692"/>
                  </a:cubicBezTo>
                  <a:cubicBezTo>
                    <a:pt x="16289" y="727036"/>
                    <a:pt x="35454" y="721350"/>
                    <a:pt x="0" y="733167"/>
                  </a:cubicBezTo>
                  <a:cubicBezTo>
                    <a:pt x="8256" y="708401"/>
                    <a:pt x="6971" y="705030"/>
                    <a:pt x="24713" y="683740"/>
                  </a:cubicBezTo>
                  <a:cubicBezTo>
                    <a:pt x="32171" y="674790"/>
                    <a:pt x="42275" y="668223"/>
                    <a:pt x="49427" y="659027"/>
                  </a:cubicBezTo>
                  <a:cubicBezTo>
                    <a:pt x="114635" y="575188"/>
                    <a:pt x="57414" y="634564"/>
                    <a:pt x="123567" y="584886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5074055" y="3509319"/>
              <a:ext cx="947804" cy="823784"/>
            </a:xfrm>
            <a:custGeom>
              <a:avLst/>
              <a:gdLst>
                <a:gd name="connsiteX0" fmla="*/ 16929 w 947804"/>
                <a:gd name="connsiteY0" fmla="*/ 164757 h 823784"/>
                <a:gd name="connsiteX1" fmla="*/ 58118 w 947804"/>
                <a:gd name="connsiteY1" fmla="*/ 148281 h 823784"/>
                <a:gd name="connsiteX2" fmla="*/ 82831 w 947804"/>
                <a:gd name="connsiteY2" fmla="*/ 140043 h 823784"/>
                <a:gd name="connsiteX3" fmla="*/ 107545 w 947804"/>
                <a:gd name="connsiteY3" fmla="*/ 123567 h 823784"/>
                <a:gd name="connsiteX4" fmla="*/ 156972 w 947804"/>
                <a:gd name="connsiteY4" fmla="*/ 107092 h 823784"/>
                <a:gd name="connsiteX5" fmla="*/ 181686 w 947804"/>
                <a:gd name="connsiteY5" fmla="*/ 98854 h 823784"/>
                <a:gd name="connsiteX6" fmla="*/ 346442 w 947804"/>
                <a:gd name="connsiteY6" fmla="*/ 107092 h 823784"/>
                <a:gd name="connsiteX7" fmla="*/ 428821 w 947804"/>
                <a:gd name="connsiteY7" fmla="*/ 123567 h 823784"/>
                <a:gd name="connsiteX8" fmla="*/ 486486 w 947804"/>
                <a:gd name="connsiteY8" fmla="*/ 131805 h 823784"/>
                <a:gd name="connsiteX9" fmla="*/ 560626 w 947804"/>
                <a:gd name="connsiteY9" fmla="*/ 172995 h 823784"/>
                <a:gd name="connsiteX10" fmla="*/ 585340 w 947804"/>
                <a:gd name="connsiteY10" fmla="*/ 197708 h 823784"/>
                <a:gd name="connsiteX11" fmla="*/ 634767 w 947804"/>
                <a:gd name="connsiteY11" fmla="*/ 230659 h 823784"/>
                <a:gd name="connsiteX12" fmla="*/ 651242 w 947804"/>
                <a:gd name="connsiteY12" fmla="*/ 255373 h 823784"/>
                <a:gd name="connsiteX13" fmla="*/ 708907 w 947804"/>
                <a:gd name="connsiteY13" fmla="*/ 321276 h 823784"/>
                <a:gd name="connsiteX14" fmla="*/ 733621 w 947804"/>
                <a:gd name="connsiteY14" fmla="*/ 370703 h 823784"/>
                <a:gd name="connsiteX15" fmla="*/ 766572 w 947804"/>
                <a:gd name="connsiteY15" fmla="*/ 420130 h 823784"/>
                <a:gd name="connsiteX16" fmla="*/ 783048 w 947804"/>
                <a:gd name="connsiteY16" fmla="*/ 469557 h 823784"/>
                <a:gd name="connsiteX17" fmla="*/ 791286 w 947804"/>
                <a:gd name="connsiteY17" fmla="*/ 494270 h 823784"/>
                <a:gd name="connsiteX18" fmla="*/ 807761 w 947804"/>
                <a:gd name="connsiteY18" fmla="*/ 518984 h 823784"/>
                <a:gd name="connsiteX19" fmla="*/ 824237 w 947804"/>
                <a:gd name="connsiteY19" fmla="*/ 568411 h 823784"/>
                <a:gd name="connsiteX20" fmla="*/ 832475 w 947804"/>
                <a:gd name="connsiteY20" fmla="*/ 593124 h 823784"/>
                <a:gd name="connsiteX21" fmla="*/ 840713 w 947804"/>
                <a:gd name="connsiteY21" fmla="*/ 626076 h 823784"/>
                <a:gd name="connsiteX22" fmla="*/ 873664 w 947804"/>
                <a:gd name="connsiteY22" fmla="*/ 675503 h 823784"/>
                <a:gd name="connsiteX23" fmla="*/ 906615 w 947804"/>
                <a:gd name="connsiteY23" fmla="*/ 790832 h 823784"/>
                <a:gd name="connsiteX24" fmla="*/ 914853 w 947804"/>
                <a:gd name="connsiteY24" fmla="*/ 823784 h 823784"/>
                <a:gd name="connsiteX25" fmla="*/ 923091 w 947804"/>
                <a:gd name="connsiteY25" fmla="*/ 799070 h 823784"/>
                <a:gd name="connsiteX26" fmla="*/ 939567 w 947804"/>
                <a:gd name="connsiteY26" fmla="*/ 691978 h 823784"/>
                <a:gd name="connsiteX27" fmla="*/ 947804 w 947804"/>
                <a:gd name="connsiteY27" fmla="*/ 634313 h 823784"/>
                <a:gd name="connsiteX28" fmla="*/ 931329 w 947804"/>
                <a:gd name="connsiteY28" fmla="*/ 518984 h 823784"/>
                <a:gd name="connsiteX29" fmla="*/ 898377 w 947804"/>
                <a:gd name="connsiteY29" fmla="*/ 469557 h 823784"/>
                <a:gd name="connsiteX30" fmla="*/ 881902 w 947804"/>
                <a:gd name="connsiteY30" fmla="*/ 420130 h 823784"/>
                <a:gd name="connsiteX31" fmla="*/ 873664 w 947804"/>
                <a:gd name="connsiteY31" fmla="*/ 395416 h 823784"/>
                <a:gd name="connsiteX32" fmla="*/ 857188 w 947804"/>
                <a:gd name="connsiteY32" fmla="*/ 370703 h 823784"/>
                <a:gd name="connsiteX33" fmla="*/ 840713 w 947804"/>
                <a:gd name="connsiteY33" fmla="*/ 321276 h 823784"/>
                <a:gd name="connsiteX34" fmla="*/ 824237 w 947804"/>
                <a:gd name="connsiteY34" fmla="*/ 296562 h 823784"/>
                <a:gd name="connsiteX35" fmla="*/ 807761 w 947804"/>
                <a:gd name="connsiteY35" fmla="*/ 247135 h 823784"/>
                <a:gd name="connsiteX36" fmla="*/ 791286 w 947804"/>
                <a:gd name="connsiteY36" fmla="*/ 222422 h 823784"/>
                <a:gd name="connsiteX37" fmla="*/ 783048 w 947804"/>
                <a:gd name="connsiteY37" fmla="*/ 197708 h 823784"/>
                <a:gd name="connsiteX38" fmla="*/ 725383 w 947804"/>
                <a:gd name="connsiteY38" fmla="*/ 123567 h 823784"/>
                <a:gd name="connsiteX39" fmla="*/ 675956 w 947804"/>
                <a:gd name="connsiteY39" fmla="*/ 90616 h 823784"/>
                <a:gd name="connsiteX40" fmla="*/ 651242 w 947804"/>
                <a:gd name="connsiteY40" fmla="*/ 82378 h 823784"/>
                <a:gd name="connsiteX41" fmla="*/ 634767 w 947804"/>
                <a:gd name="connsiteY41" fmla="*/ 57665 h 823784"/>
                <a:gd name="connsiteX42" fmla="*/ 585340 w 947804"/>
                <a:gd name="connsiteY42" fmla="*/ 41189 h 823784"/>
                <a:gd name="connsiteX43" fmla="*/ 527675 w 947804"/>
                <a:gd name="connsiteY43" fmla="*/ 16476 h 823784"/>
                <a:gd name="connsiteX44" fmla="*/ 428821 w 947804"/>
                <a:gd name="connsiteY44" fmla="*/ 0 h 823784"/>
                <a:gd name="connsiteX45" fmla="*/ 288777 w 947804"/>
                <a:gd name="connsiteY45" fmla="*/ 8238 h 823784"/>
                <a:gd name="connsiteX46" fmla="*/ 239350 w 947804"/>
                <a:gd name="connsiteY46" fmla="*/ 16476 h 823784"/>
                <a:gd name="connsiteX47" fmla="*/ 140496 w 947804"/>
                <a:gd name="connsiteY47" fmla="*/ 24713 h 823784"/>
                <a:gd name="connsiteX48" fmla="*/ 115783 w 947804"/>
                <a:gd name="connsiteY48" fmla="*/ 32951 h 823784"/>
                <a:gd name="connsiteX49" fmla="*/ 107545 w 947804"/>
                <a:gd name="connsiteY49" fmla="*/ 57665 h 823784"/>
                <a:gd name="connsiteX50" fmla="*/ 74594 w 947804"/>
                <a:gd name="connsiteY50" fmla="*/ 107092 h 823784"/>
                <a:gd name="connsiteX51" fmla="*/ 74594 w 947804"/>
                <a:gd name="connsiteY51" fmla="*/ 107092 h 823784"/>
                <a:gd name="connsiteX52" fmla="*/ 453 w 947804"/>
                <a:gd name="connsiteY52" fmla="*/ 148281 h 823784"/>
                <a:gd name="connsiteX53" fmla="*/ 16929 w 947804"/>
                <a:gd name="connsiteY53" fmla="*/ 164757 h 8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947804" h="823784">
                  <a:moveTo>
                    <a:pt x="16929" y="164757"/>
                  </a:moveTo>
                  <a:cubicBezTo>
                    <a:pt x="26540" y="164757"/>
                    <a:pt x="44272" y="153473"/>
                    <a:pt x="58118" y="148281"/>
                  </a:cubicBezTo>
                  <a:cubicBezTo>
                    <a:pt x="66248" y="145232"/>
                    <a:pt x="75064" y="143926"/>
                    <a:pt x="82831" y="140043"/>
                  </a:cubicBezTo>
                  <a:cubicBezTo>
                    <a:pt x="91687" y="135615"/>
                    <a:pt x="98497" y="127588"/>
                    <a:pt x="107545" y="123567"/>
                  </a:cubicBezTo>
                  <a:cubicBezTo>
                    <a:pt x="123415" y="116514"/>
                    <a:pt x="140496" y="112584"/>
                    <a:pt x="156972" y="107092"/>
                  </a:cubicBezTo>
                  <a:lnTo>
                    <a:pt x="181686" y="98854"/>
                  </a:lnTo>
                  <a:cubicBezTo>
                    <a:pt x="236605" y="101600"/>
                    <a:pt x="291728" y="101621"/>
                    <a:pt x="346442" y="107092"/>
                  </a:cubicBezTo>
                  <a:cubicBezTo>
                    <a:pt x="374306" y="109878"/>
                    <a:pt x="401099" y="119607"/>
                    <a:pt x="428821" y="123567"/>
                  </a:cubicBezTo>
                  <a:lnTo>
                    <a:pt x="486486" y="131805"/>
                  </a:lnTo>
                  <a:cubicBezTo>
                    <a:pt x="517564" y="142165"/>
                    <a:pt x="532298" y="144668"/>
                    <a:pt x="560626" y="172995"/>
                  </a:cubicBezTo>
                  <a:cubicBezTo>
                    <a:pt x="568864" y="181233"/>
                    <a:pt x="576144" y="190556"/>
                    <a:pt x="585340" y="197708"/>
                  </a:cubicBezTo>
                  <a:cubicBezTo>
                    <a:pt x="600970" y="209865"/>
                    <a:pt x="634767" y="230659"/>
                    <a:pt x="634767" y="230659"/>
                  </a:cubicBezTo>
                  <a:cubicBezTo>
                    <a:pt x="640259" y="238897"/>
                    <a:pt x="644241" y="248372"/>
                    <a:pt x="651242" y="255373"/>
                  </a:cubicBezTo>
                  <a:cubicBezTo>
                    <a:pt x="684881" y="289013"/>
                    <a:pt x="685564" y="251250"/>
                    <a:pt x="708907" y="321276"/>
                  </a:cubicBezTo>
                  <a:cubicBezTo>
                    <a:pt x="729613" y="383392"/>
                    <a:pt x="701682" y="306826"/>
                    <a:pt x="733621" y="370703"/>
                  </a:cubicBezTo>
                  <a:cubicBezTo>
                    <a:pt x="757465" y="418391"/>
                    <a:pt x="719724" y="373280"/>
                    <a:pt x="766572" y="420130"/>
                  </a:cubicBezTo>
                  <a:lnTo>
                    <a:pt x="783048" y="469557"/>
                  </a:lnTo>
                  <a:cubicBezTo>
                    <a:pt x="785794" y="477795"/>
                    <a:pt x="786470" y="487045"/>
                    <a:pt x="791286" y="494270"/>
                  </a:cubicBezTo>
                  <a:cubicBezTo>
                    <a:pt x="796778" y="502508"/>
                    <a:pt x="803740" y="509937"/>
                    <a:pt x="807761" y="518984"/>
                  </a:cubicBezTo>
                  <a:cubicBezTo>
                    <a:pt x="814814" y="534854"/>
                    <a:pt x="818745" y="551935"/>
                    <a:pt x="824237" y="568411"/>
                  </a:cubicBezTo>
                  <a:cubicBezTo>
                    <a:pt x="826983" y="576649"/>
                    <a:pt x="830369" y="584700"/>
                    <a:pt x="832475" y="593124"/>
                  </a:cubicBezTo>
                  <a:cubicBezTo>
                    <a:pt x="835221" y="604108"/>
                    <a:pt x="835650" y="615949"/>
                    <a:pt x="840713" y="626076"/>
                  </a:cubicBezTo>
                  <a:cubicBezTo>
                    <a:pt x="849568" y="643787"/>
                    <a:pt x="867402" y="656718"/>
                    <a:pt x="873664" y="675503"/>
                  </a:cubicBezTo>
                  <a:cubicBezTo>
                    <a:pt x="897301" y="746413"/>
                    <a:pt x="885927" y="708079"/>
                    <a:pt x="906615" y="790832"/>
                  </a:cubicBezTo>
                  <a:lnTo>
                    <a:pt x="914853" y="823784"/>
                  </a:lnTo>
                  <a:cubicBezTo>
                    <a:pt x="917599" y="815546"/>
                    <a:pt x="920985" y="807494"/>
                    <a:pt x="923091" y="799070"/>
                  </a:cubicBezTo>
                  <a:cubicBezTo>
                    <a:pt x="932978" y="759525"/>
                    <a:pt x="933851" y="734851"/>
                    <a:pt x="939567" y="691978"/>
                  </a:cubicBezTo>
                  <a:cubicBezTo>
                    <a:pt x="942133" y="672732"/>
                    <a:pt x="945058" y="653535"/>
                    <a:pt x="947804" y="634313"/>
                  </a:cubicBezTo>
                  <a:cubicBezTo>
                    <a:pt x="946902" y="624395"/>
                    <a:pt x="946833" y="546891"/>
                    <a:pt x="931329" y="518984"/>
                  </a:cubicBezTo>
                  <a:cubicBezTo>
                    <a:pt x="921712" y="501675"/>
                    <a:pt x="898377" y="469557"/>
                    <a:pt x="898377" y="469557"/>
                  </a:cubicBezTo>
                  <a:lnTo>
                    <a:pt x="881902" y="420130"/>
                  </a:lnTo>
                  <a:cubicBezTo>
                    <a:pt x="879156" y="411892"/>
                    <a:pt x="878481" y="402641"/>
                    <a:pt x="873664" y="395416"/>
                  </a:cubicBezTo>
                  <a:lnTo>
                    <a:pt x="857188" y="370703"/>
                  </a:lnTo>
                  <a:cubicBezTo>
                    <a:pt x="851696" y="354227"/>
                    <a:pt x="850346" y="335726"/>
                    <a:pt x="840713" y="321276"/>
                  </a:cubicBezTo>
                  <a:cubicBezTo>
                    <a:pt x="835221" y="313038"/>
                    <a:pt x="828258" y="305609"/>
                    <a:pt x="824237" y="296562"/>
                  </a:cubicBezTo>
                  <a:cubicBezTo>
                    <a:pt x="817184" y="280692"/>
                    <a:pt x="817394" y="261585"/>
                    <a:pt x="807761" y="247135"/>
                  </a:cubicBezTo>
                  <a:cubicBezTo>
                    <a:pt x="802269" y="238897"/>
                    <a:pt x="795714" y="231277"/>
                    <a:pt x="791286" y="222422"/>
                  </a:cubicBezTo>
                  <a:cubicBezTo>
                    <a:pt x="787403" y="214655"/>
                    <a:pt x="787265" y="205299"/>
                    <a:pt x="783048" y="197708"/>
                  </a:cubicBezTo>
                  <a:cubicBezTo>
                    <a:pt x="769509" y="173338"/>
                    <a:pt x="748874" y="141838"/>
                    <a:pt x="725383" y="123567"/>
                  </a:cubicBezTo>
                  <a:cubicBezTo>
                    <a:pt x="709753" y="111410"/>
                    <a:pt x="694741" y="96878"/>
                    <a:pt x="675956" y="90616"/>
                  </a:cubicBezTo>
                  <a:lnTo>
                    <a:pt x="651242" y="82378"/>
                  </a:lnTo>
                  <a:cubicBezTo>
                    <a:pt x="645750" y="74140"/>
                    <a:pt x="643162" y="62912"/>
                    <a:pt x="634767" y="57665"/>
                  </a:cubicBezTo>
                  <a:cubicBezTo>
                    <a:pt x="620040" y="48461"/>
                    <a:pt x="599790" y="50822"/>
                    <a:pt x="585340" y="41189"/>
                  </a:cubicBezTo>
                  <a:cubicBezTo>
                    <a:pt x="556059" y="21668"/>
                    <a:pt x="564682" y="23415"/>
                    <a:pt x="527675" y="16476"/>
                  </a:cubicBezTo>
                  <a:cubicBezTo>
                    <a:pt x="494841" y="10320"/>
                    <a:pt x="428821" y="0"/>
                    <a:pt x="428821" y="0"/>
                  </a:cubicBezTo>
                  <a:cubicBezTo>
                    <a:pt x="382140" y="2746"/>
                    <a:pt x="335363" y="4187"/>
                    <a:pt x="288777" y="8238"/>
                  </a:cubicBezTo>
                  <a:cubicBezTo>
                    <a:pt x="272137" y="9685"/>
                    <a:pt x="255951" y="14632"/>
                    <a:pt x="239350" y="16476"/>
                  </a:cubicBezTo>
                  <a:cubicBezTo>
                    <a:pt x="206487" y="20127"/>
                    <a:pt x="173447" y="21967"/>
                    <a:pt x="140496" y="24713"/>
                  </a:cubicBezTo>
                  <a:cubicBezTo>
                    <a:pt x="132258" y="27459"/>
                    <a:pt x="121923" y="26811"/>
                    <a:pt x="115783" y="32951"/>
                  </a:cubicBezTo>
                  <a:cubicBezTo>
                    <a:pt x="109643" y="39091"/>
                    <a:pt x="111762" y="50074"/>
                    <a:pt x="107545" y="57665"/>
                  </a:cubicBezTo>
                  <a:cubicBezTo>
                    <a:pt x="97929" y="74974"/>
                    <a:pt x="85578" y="90616"/>
                    <a:pt x="74594" y="107092"/>
                  </a:cubicBezTo>
                  <a:lnTo>
                    <a:pt x="74594" y="107092"/>
                  </a:lnTo>
                  <a:cubicBezTo>
                    <a:pt x="37780" y="131634"/>
                    <a:pt x="35252" y="139581"/>
                    <a:pt x="453" y="148281"/>
                  </a:cubicBezTo>
                  <a:cubicBezTo>
                    <a:pt x="-2211" y="148947"/>
                    <a:pt x="7318" y="164757"/>
                    <a:pt x="16929" y="164757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629665" y="3755924"/>
              <a:ext cx="591324" cy="362995"/>
            </a:xfrm>
            <a:custGeom>
              <a:avLst/>
              <a:gdLst>
                <a:gd name="connsiteX0" fmla="*/ 181232 w 591324"/>
                <a:gd name="connsiteY0" fmla="*/ 530 h 362995"/>
                <a:gd name="connsiteX1" fmla="*/ 140043 w 591324"/>
                <a:gd name="connsiteY1" fmla="*/ 25244 h 362995"/>
                <a:gd name="connsiteX2" fmla="*/ 115330 w 591324"/>
                <a:gd name="connsiteY2" fmla="*/ 33481 h 362995"/>
                <a:gd name="connsiteX3" fmla="*/ 65903 w 591324"/>
                <a:gd name="connsiteY3" fmla="*/ 66433 h 362995"/>
                <a:gd name="connsiteX4" fmla="*/ 16476 w 591324"/>
                <a:gd name="connsiteY4" fmla="*/ 165287 h 362995"/>
                <a:gd name="connsiteX5" fmla="*/ 8238 w 591324"/>
                <a:gd name="connsiteY5" fmla="*/ 190000 h 362995"/>
                <a:gd name="connsiteX6" fmla="*/ 0 w 591324"/>
                <a:gd name="connsiteY6" fmla="*/ 214714 h 362995"/>
                <a:gd name="connsiteX7" fmla="*/ 8238 w 591324"/>
                <a:gd name="connsiteY7" fmla="*/ 288854 h 362995"/>
                <a:gd name="connsiteX8" fmla="*/ 24713 w 591324"/>
                <a:gd name="connsiteY8" fmla="*/ 338281 h 362995"/>
                <a:gd name="connsiteX9" fmla="*/ 32951 w 591324"/>
                <a:gd name="connsiteY9" fmla="*/ 362995 h 362995"/>
                <a:gd name="connsiteX10" fmla="*/ 57665 w 591324"/>
                <a:gd name="connsiteY10" fmla="*/ 346519 h 362995"/>
                <a:gd name="connsiteX11" fmla="*/ 74140 w 591324"/>
                <a:gd name="connsiteY11" fmla="*/ 321806 h 362995"/>
                <a:gd name="connsiteX12" fmla="*/ 123567 w 591324"/>
                <a:gd name="connsiteY12" fmla="*/ 288854 h 362995"/>
                <a:gd name="connsiteX13" fmla="*/ 172994 w 591324"/>
                <a:gd name="connsiteY13" fmla="*/ 255903 h 362995"/>
                <a:gd name="connsiteX14" fmla="*/ 197708 w 591324"/>
                <a:gd name="connsiteY14" fmla="*/ 239427 h 362995"/>
                <a:gd name="connsiteX15" fmla="*/ 222421 w 591324"/>
                <a:gd name="connsiteY15" fmla="*/ 231190 h 362995"/>
                <a:gd name="connsiteX16" fmla="*/ 247135 w 591324"/>
                <a:gd name="connsiteY16" fmla="*/ 214714 h 362995"/>
                <a:gd name="connsiteX17" fmla="*/ 304800 w 591324"/>
                <a:gd name="connsiteY17" fmla="*/ 198238 h 362995"/>
                <a:gd name="connsiteX18" fmla="*/ 411892 w 591324"/>
                <a:gd name="connsiteY18" fmla="*/ 181762 h 362995"/>
                <a:gd name="connsiteX19" fmla="*/ 543697 w 591324"/>
                <a:gd name="connsiteY19" fmla="*/ 190000 h 362995"/>
                <a:gd name="connsiteX20" fmla="*/ 551935 w 591324"/>
                <a:gd name="connsiteY20" fmla="*/ 132335 h 362995"/>
                <a:gd name="connsiteX21" fmla="*/ 527221 w 591324"/>
                <a:gd name="connsiteY21" fmla="*/ 124098 h 362995"/>
                <a:gd name="connsiteX22" fmla="*/ 477794 w 591324"/>
                <a:gd name="connsiteY22" fmla="*/ 91146 h 362995"/>
                <a:gd name="connsiteX23" fmla="*/ 453081 w 591324"/>
                <a:gd name="connsiteY23" fmla="*/ 74671 h 362995"/>
                <a:gd name="connsiteX24" fmla="*/ 428367 w 591324"/>
                <a:gd name="connsiteY24" fmla="*/ 66433 h 362995"/>
                <a:gd name="connsiteX25" fmla="*/ 403654 w 591324"/>
                <a:gd name="connsiteY25" fmla="*/ 49957 h 362995"/>
                <a:gd name="connsiteX26" fmla="*/ 354227 w 591324"/>
                <a:gd name="connsiteY26" fmla="*/ 33481 h 362995"/>
                <a:gd name="connsiteX27" fmla="*/ 304800 w 591324"/>
                <a:gd name="connsiteY27" fmla="*/ 8768 h 362995"/>
                <a:gd name="connsiteX28" fmla="*/ 181232 w 591324"/>
                <a:gd name="connsiteY28" fmla="*/ 530 h 36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1324" h="362995">
                  <a:moveTo>
                    <a:pt x="181232" y="530"/>
                  </a:moveTo>
                  <a:cubicBezTo>
                    <a:pt x="153772" y="3276"/>
                    <a:pt x="154364" y="18083"/>
                    <a:pt x="140043" y="25244"/>
                  </a:cubicBezTo>
                  <a:cubicBezTo>
                    <a:pt x="132277" y="29127"/>
                    <a:pt x="122920" y="29264"/>
                    <a:pt x="115330" y="33481"/>
                  </a:cubicBezTo>
                  <a:cubicBezTo>
                    <a:pt x="98020" y="43097"/>
                    <a:pt x="65903" y="66433"/>
                    <a:pt x="65903" y="66433"/>
                  </a:cubicBezTo>
                  <a:cubicBezTo>
                    <a:pt x="23316" y="130312"/>
                    <a:pt x="39214" y="97073"/>
                    <a:pt x="16476" y="165287"/>
                  </a:cubicBezTo>
                  <a:lnTo>
                    <a:pt x="8238" y="190000"/>
                  </a:lnTo>
                  <a:lnTo>
                    <a:pt x="0" y="214714"/>
                  </a:lnTo>
                  <a:cubicBezTo>
                    <a:pt x="2746" y="239427"/>
                    <a:pt x="3362" y="264471"/>
                    <a:pt x="8238" y="288854"/>
                  </a:cubicBezTo>
                  <a:cubicBezTo>
                    <a:pt x="11644" y="305884"/>
                    <a:pt x="19221" y="321805"/>
                    <a:pt x="24713" y="338281"/>
                  </a:cubicBezTo>
                  <a:lnTo>
                    <a:pt x="32951" y="362995"/>
                  </a:lnTo>
                  <a:cubicBezTo>
                    <a:pt x="41189" y="357503"/>
                    <a:pt x="50664" y="353520"/>
                    <a:pt x="57665" y="346519"/>
                  </a:cubicBezTo>
                  <a:cubicBezTo>
                    <a:pt x="64666" y="339518"/>
                    <a:pt x="66689" y="328325"/>
                    <a:pt x="74140" y="321806"/>
                  </a:cubicBezTo>
                  <a:cubicBezTo>
                    <a:pt x="89042" y="308767"/>
                    <a:pt x="107091" y="299838"/>
                    <a:pt x="123567" y="288854"/>
                  </a:cubicBezTo>
                  <a:lnTo>
                    <a:pt x="172994" y="255903"/>
                  </a:lnTo>
                  <a:cubicBezTo>
                    <a:pt x="181232" y="250411"/>
                    <a:pt x="188315" y="242558"/>
                    <a:pt x="197708" y="239427"/>
                  </a:cubicBezTo>
                  <a:lnTo>
                    <a:pt x="222421" y="231190"/>
                  </a:lnTo>
                  <a:cubicBezTo>
                    <a:pt x="230659" y="225698"/>
                    <a:pt x="238279" y="219142"/>
                    <a:pt x="247135" y="214714"/>
                  </a:cubicBezTo>
                  <a:cubicBezTo>
                    <a:pt x="260302" y="208130"/>
                    <a:pt x="292483" y="201757"/>
                    <a:pt x="304800" y="198238"/>
                  </a:cubicBezTo>
                  <a:cubicBezTo>
                    <a:pt x="368743" y="179968"/>
                    <a:pt x="279398" y="195012"/>
                    <a:pt x="411892" y="181762"/>
                  </a:cubicBezTo>
                  <a:cubicBezTo>
                    <a:pt x="455827" y="184508"/>
                    <a:pt x="499676" y="190000"/>
                    <a:pt x="543697" y="190000"/>
                  </a:cubicBezTo>
                  <a:cubicBezTo>
                    <a:pt x="549183" y="190000"/>
                    <a:pt x="642563" y="162541"/>
                    <a:pt x="551935" y="132335"/>
                  </a:cubicBezTo>
                  <a:lnTo>
                    <a:pt x="527221" y="124098"/>
                  </a:lnTo>
                  <a:lnTo>
                    <a:pt x="477794" y="91146"/>
                  </a:lnTo>
                  <a:cubicBezTo>
                    <a:pt x="469556" y="85654"/>
                    <a:pt x="462473" y="77802"/>
                    <a:pt x="453081" y="74671"/>
                  </a:cubicBezTo>
                  <a:lnTo>
                    <a:pt x="428367" y="66433"/>
                  </a:lnTo>
                  <a:cubicBezTo>
                    <a:pt x="420129" y="60941"/>
                    <a:pt x="412701" y="53978"/>
                    <a:pt x="403654" y="49957"/>
                  </a:cubicBezTo>
                  <a:cubicBezTo>
                    <a:pt x="387784" y="42903"/>
                    <a:pt x="368677" y="43114"/>
                    <a:pt x="354227" y="33481"/>
                  </a:cubicBezTo>
                  <a:cubicBezTo>
                    <a:pt x="339966" y="23974"/>
                    <a:pt x="323401" y="9801"/>
                    <a:pt x="304800" y="8768"/>
                  </a:cubicBezTo>
                  <a:cubicBezTo>
                    <a:pt x="263674" y="6483"/>
                    <a:pt x="208692" y="-2216"/>
                    <a:pt x="181232" y="530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447754" y="4341213"/>
              <a:ext cx="305550" cy="552063"/>
            </a:xfrm>
            <a:custGeom>
              <a:avLst/>
              <a:gdLst>
                <a:gd name="connsiteX0" fmla="*/ 678 w 305550"/>
                <a:gd name="connsiteY0" fmla="*/ 8365 h 552063"/>
                <a:gd name="connsiteX1" fmla="*/ 17154 w 305550"/>
                <a:gd name="connsiteY1" fmla="*/ 140171 h 552063"/>
                <a:gd name="connsiteX2" fmla="*/ 25392 w 305550"/>
                <a:gd name="connsiteY2" fmla="*/ 181360 h 552063"/>
                <a:gd name="connsiteX3" fmla="*/ 41868 w 305550"/>
                <a:gd name="connsiteY3" fmla="*/ 230787 h 552063"/>
                <a:gd name="connsiteX4" fmla="*/ 58343 w 305550"/>
                <a:gd name="connsiteY4" fmla="*/ 304928 h 552063"/>
                <a:gd name="connsiteX5" fmla="*/ 74819 w 305550"/>
                <a:gd name="connsiteY5" fmla="*/ 329641 h 552063"/>
                <a:gd name="connsiteX6" fmla="*/ 83057 w 305550"/>
                <a:gd name="connsiteY6" fmla="*/ 354355 h 552063"/>
                <a:gd name="connsiteX7" fmla="*/ 116008 w 305550"/>
                <a:gd name="connsiteY7" fmla="*/ 403782 h 552063"/>
                <a:gd name="connsiteX8" fmla="*/ 140722 w 305550"/>
                <a:gd name="connsiteY8" fmla="*/ 453209 h 552063"/>
                <a:gd name="connsiteX9" fmla="*/ 165435 w 305550"/>
                <a:gd name="connsiteY9" fmla="*/ 469684 h 552063"/>
                <a:gd name="connsiteX10" fmla="*/ 190149 w 305550"/>
                <a:gd name="connsiteY10" fmla="*/ 494398 h 552063"/>
                <a:gd name="connsiteX11" fmla="*/ 239576 w 305550"/>
                <a:gd name="connsiteY11" fmla="*/ 527349 h 552063"/>
                <a:gd name="connsiteX12" fmla="*/ 264289 w 305550"/>
                <a:gd name="connsiteY12" fmla="*/ 543825 h 552063"/>
                <a:gd name="connsiteX13" fmla="*/ 289003 w 305550"/>
                <a:gd name="connsiteY13" fmla="*/ 552063 h 552063"/>
                <a:gd name="connsiteX14" fmla="*/ 305478 w 305550"/>
                <a:gd name="connsiteY14" fmla="*/ 527349 h 552063"/>
                <a:gd name="connsiteX15" fmla="*/ 289003 w 305550"/>
                <a:gd name="connsiteY15" fmla="*/ 444971 h 552063"/>
                <a:gd name="connsiteX16" fmla="*/ 256051 w 305550"/>
                <a:gd name="connsiteY16" fmla="*/ 395544 h 552063"/>
                <a:gd name="connsiteX17" fmla="*/ 239576 w 305550"/>
                <a:gd name="connsiteY17" fmla="*/ 370830 h 552063"/>
                <a:gd name="connsiteX18" fmla="*/ 223100 w 305550"/>
                <a:gd name="connsiteY18" fmla="*/ 346117 h 552063"/>
                <a:gd name="connsiteX19" fmla="*/ 181911 w 305550"/>
                <a:gd name="connsiteY19" fmla="*/ 271976 h 552063"/>
                <a:gd name="connsiteX20" fmla="*/ 165435 w 305550"/>
                <a:gd name="connsiteY20" fmla="*/ 247263 h 552063"/>
                <a:gd name="connsiteX21" fmla="*/ 148960 w 305550"/>
                <a:gd name="connsiteY21" fmla="*/ 222549 h 552063"/>
                <a:gd name="connsiteX22" fmla="*/ 124246 w 305550"/>
                <a:gd name="connsiteY22" fmla="*/ 197836 h 552063"/>
                <a:gd name="connsiteX23" fmla="*/ 91295 w 305550"/>
                <a:gd name="connsiteY23" fmla="*/ 148409 h 552063"/>
                <a:gd name="connsiteX24" fmla="*/ 74819 w 305550"/>
                <a:gd name="connsiteY24" fmla="*/ 98982 h 552063"/>
                <a:gd name="connsiteX25" fmla="*/ 50105 w 305550"/>
                <a:gd name="connsiteY25" fmla="*/ 74268 h 552063"/>
                <a:gd name="connsiteX26" fmla="*/ 41868 w 305550"/>
                <a:gd name="connsiteY26" fmla="*/ 49555 h 552063"/>
                <a:gd name="connsiteX27" fmla="*/ 25392 w 305550"/>
                <a:gd name="connsiteY27" fmla="*/ 24841 h 552063"/>
                <a:gd name="connsiteX28" fmla="*/ 678 w 305550"/>
                <a:gd name="connsiteY28" fmla="*/ 8365 h 55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5550" h="552063">
                  <a:moveTo>
                    <a:pt x="678" y="8365"/>
                  </a:moveTo>
                  <a:cubicBezTo>
                    <a:pt x="-695" y="27587"/>
                    <a:pt x="-1858" y="-11920"/>
                    <a:pt x="17154" y="140171"/>
                  </a:cubicBezTo>
                  <a:cubicBezTo>
                    <a:pt x="18891" y="154064"/>
                    <a:pt x="21708" y="167852"/>
                    <a:pt x="25392" y="181360"/>
                  </a:cubicBezTo>
                  <a:cubicBezTo>
                    <a:pt x="29962" y="198115"/>
                    <a:pt x="41868" y="230787"/>
                    <a:pt x="41868" y="230787"/>
                  </a:cubicBezTo>
                  <a:cubicBezTo>
                    <a:pt x="45032" y="249772"/>
                    <a:pt x="48203" y="284648"/>
                    <a:pt x="58343" y="304928"/>
                  </a:cubicBezTo>
                  <a:cubicBezTo>
                    <a:pt x="62771" y="313783"/>
                    <a:pt x="69327" y="321403"/>
                    <a:pt x="74819" y="329641"/>
                  </a:cubicBezTo>
                  <a:cubicBezTo>
                    <a:pt x="77565" y="337879"/>
                    <a:pt x="78840" y="346764"/>
                    <a:pt x="83057" y="354355"/>
                  </a:cubicBezTo>
                  <a:cubicBezTo>
                    <a:pt x="92673" y="371664"/>
                    <a:pt x="109746" y="384997"/>
                    <a:pt x="116008" y="403782"/>
                  </a:cubicBezTo>
                  <a:cubicBezTo>
                    <a:pt x="122708" y="423882"/>
                    <a:pt x="124753" y="437240"/>
                    <a:pt x="140722" y="453209"/>
                  </a:cubicBezTo>
                  <a:cubicBezTo>
                    <a:pt x="147723" y="460210"/>
                    <a:pt x="157829" y="463346"/>
                    <a:pt x="165435" y="469684"/>
                  </a:cubicBezTo>
                  <a:cubicBezTo>
                    <a:pt x="174385" y="477142"/>
                    <a:pt x="180953" y="487245"/>
                    <a:pt x="190149" y="494398"/>
                  </a:cubicBezTo>
                  <a:cubicBezTo>
                    <a:pt x="205779" y="506555"/>
                    <a:pt x="223100" y="516365"/>
                    <a:pt x="239576" y="527349"/>
                  </a:cubicBezTo>
                  <a:cubicBezTo>
                    <a:pt x="247814" y="532841"/>
                    <a:pt x="254896" y="540694"/>
                    <a:pt x="264289" y="543825"/>
                  </a:cubicBezTo>
                  <a:lnTo>
                    <a:pt x="289003" y="552063"/>
                  </a:lnTo>
                  <a:cubicBezTo>
                    <a:pt x="294495" y="543825"/>
                    <a:pt x="304493" y="537201"/>
                    <a:pt x="305478" y="527349"/>
                  </a:cubicBezTo>
                  <a:cubicBezTo>
                    <a:pt x="306380" y="518328"/>
                    <a:pt x="298745" y="462506"/>
                    <a:pt x="289003" y="444971"/>
                  </a:cubicBezTo>
                  <a:cubicBezTo>
                    <a:pt x="279386" y="427662"/>
                    <a:pt x="267035" y="412020"/>
                    <a:pt x="256051" y="395544"/>
                  </a:cubicBezTo>
                  <a:lnTo>
                    <a:pt x="239576" y="370830"/>
                  </a:lnTo>
                  <a:lnTo>
                    <a:pt x="223100" y="346117"/>
                  </a:lnTo>
                  <a:cubicBezTo>
                    <a:pt x="208601" y="302619"/>
                    <a:pt x="219678" y="328626"/>
                    <a:pt x="181911" y="271976"/>
                  </a:cubicBezTo>
                  <a:lnTo>
                    <a:pt x="165435" y="247263"/>
                  </a:lnTo>
                  <a:cubicBezTo>
                    <a:pt x="159943" y="239025"/>
                    <a:pt x="155961" y="229550"/>
                    <a:pt x="148960" y="222549"/>
                  </a:cubicBezTo>
                  <a:cubicBezTo>
                    <a:pt x="140722" y="214311"/>
                    <a:pt x="131398" y="207032"/>
                    <a:pt x="124246" y="197836"/>
                  </a:cubicBezTo>
                  <a:cubicBezTo>
                    <a:pt x="112089" y="182206"/>
                    <a:pt x="97557" y="167194"/>
                    <a:pt x="91295" y="148409"/>
                  </a:cubicBezTo>
                  <a:cubicBezTo>
                    <a:pt x="85803" y="131933"/>
                    <a:pt x="87099" y="111262"/>
                    <a:pt x="74819" y="98982"/>
                  </a:cubicBezTo>
                  <a:lnTo>
                    <a:pt x="50105" y="74268"/>
                  </a:lnTo>
                  <a:cubicBezTo>
                    <a:pt x="47359" y="66030"/>
                    <a:pt x="45751" y="57322"/>
                    <a:pt x="41868" y="49555"/>
                  </a:cubicBezTo>
                  <a:cubicBezTo>
                    <a:pt x="37440" y="40699"/>
                    <a:pt x="29820" y="33697"/>
                    <a:pt x="25392" y="24841"/>
                  </a:cubicBezTo>
                  <a:cubicBezTo>
                    <a:pt x="16286" y="6629"/>
                    <a:pt x="2051" y="-10857"/>
                    <a:pt x="678" y="8365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107297" y="4835515"/>
              <a:ext cx="609762" cy="197804"/>
            </a:xfrm>
            <a:custGeom>
              <a:avLst/>
              <a:gdLst>
                <a:gd name="connsiteX0" fmla="*/ 162 w 609762"/>
                <a:gd name="connsiteY0" fmla="*/ 164853 h 197804"/>
                <a:gd name="connsiteX1" fmla="*/ 41352 w 609762"/>
                <a:gd name="connsiteY1" fmla="*/ 181328 h 197804"/>
                <a:gd name="connsiteX2" fmla="*/ 140206 w 609762"/>
                <a:gd name="connsiteY2" fmla="*/ 197804 h 197804"/>
                <a:gd name="connsiteX3" fmla="*/ 296725 w 609762"/>
                <a:gd name="connsiteY3" fmla="*/ 189566 h 197804"/>
                <a:gd name="connsiteX4" fmla="*/ 346152 w 609762"/>
                <a:gd name="connsiteY4" fmla="*/ 173090 h 197804"/>
                <a:gd name="connsiteX5" fmla="*/ 436768 w 609762"/>
                <a:gd name="connsiteY5" fmla="*/ 148377 h 197804"/>
                <a:gd name="connsiteX6" fmla="*/ 461481 w 609762"/>
                <a:gd name="connsiteY6" fmla="*/ 140139 h 197804"/>
                <a:gd name="connsiteX7" fmla="*/ 510908 w 609762"/>
                <a:gd name="connsiteY7" fmla="*/ 107188 h 197804"/>
                <a:gd name="connsiteX8" fmla="*/ 560335 w 609762"/>
                <a:gd name="connsiteY8" fmla="*/ 74236 h 197804"/>
                <a:gd name="connsiteX9" fmla="*/ 568573 w 609762"/>
                <a:gd name="connsiteY9" fmla="*/ 49523 h 197804"/>
                <a:gd name="connsiteX10" fmla="*/ 593287 w 609762"/>
                <a:gd name="connsiteY10" fmla="*/ 33047 h 197804"/>
                <a:gd name="connsiteX11" fmla="*/ 609762 w 609762"/>
                <a:gd name="connsiteY11" fmla="*/ 8334 h 197804"/>
                <a:gd name="connsiteX12" fmla="*/ 585049 w 609762"/>
                <a:gd name="connsiteY12" fmla="*/ 96 h 197804"/>
                <a:gd name="connsiteX13" fmla="*/ 535622 w 609762"/>
                <a:gd name="connsiteY13" fmla="*/ 16571 h 197804"/>
                <a:gd name="connsiteX14" fmla="*/ 510908 w 609762"/>
                <a:gd name="connsiteY14" fmla="*/ 33047 h 197804"/>
                <a:gd name="connsiteX15" fmla="*/ 461481 w 609762"/>
                <a:gd name="connsiteY15" fmla="*/ 49523 h 197804"/>
                <a:gd name="connsiteX16" fmla="*/ 436768 w 609762"/>
                <a:gd name="connsiteY16" fmla="*/ 65999 h 197804"/>
                <a:gd name="connsiteX17" fmla="*/ 403817 w 609762"/>
                <a:gd name="connsiteY17" fmla="*/ 74236 h 197804"/>
                <a:gd name="connsiteX18" fmla="*/ 313200 w 609762"/>
                <a:gd name="connsiteY18" fmla="*/ 90712 h 197804"/>
                <a:gd name="connsiteX19" fmla="*/ 263773 w 609762"/>
                <a:gd name="connsiteY19" fmla="*/ 107188 h 197804"/>
                <a:gd name="connsiteX20" fmla="*/ 181395 w 609762"/>
                <a:gd name="connsiteY20" fmla="*/ 123663 h 197804"/>
                <a:gd name="connsiteX21" fmla="*/ 123730 w 609762"/>
                <a:gd name="connsiteY21" fmla="*/ 140139 h 197804"/>
                <a:gd name="connsiteX22" fmla="*/ 33114 w 609762"/>
                <a:gd name="connsiteY22" fmla="*/ 148377 h 197804"/>
                <a:gd name="connsiteX23" fmla="*/ 162 w 609762"/>
                <a:gd name="connsiteY23" fmla="*/ 164853 h 19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762" h="197804">
                  <a:moveTo>
                    <a:pt x="162" y="164853"/>
                  </a:moveTo>
                  <a:cubicBezTo>
                    <a:pt x="1535" y="170345"/>
                    <a:pt x="27188" y="177079"/>
                    <a:pt x="41352" y="181328"/>
                  </a:cubicBezTo>
                  <a:cubicBezTo>
                    <a:pt x="63256" y="187899"/>
                    <a:pt x="121828" y="195178"/>
                    <a:pt x="140206" y="197804"/>
                  </a:cubicBezTo>
                  <a:cubicBezTo>
                    <a:pt x="192379" y="195058"/>
                    <a:pt x="244852" y="195791"/>
                    <a:pt x="296725" y="189566"/>
                  </a:cubicBezTo>
                  <a:cubicBezTo>
                    <a:pt x="313968" y="187497"/>
                    <a:pt x="329122" y="176496"/>
                    <a:pt x="346152" y="173090"/>
                  </a:cubicBezTo>
                  <a:cubicBezTo>
                    <a:pt x="404370" y="161448"/>
                    <a:pt x="374059" y="169281"/>
                    <a:pt x="436768" y="148377"/>
                  </a:cubicBezTo>
                  <a:lnTo>
                    <a:pt x="461481" y="140139"/>
                  </a:lnTo>
                  <a:cubicBezTo>
                    <a:pt x="516331" y="85292"/>
                    <a:pt x="457258" y="136994"/>
                    <a:pt x="510908" y="107188"/>
                  </a:cubicBezTo>
                  <a:cubicBezTo>
                    <a:pt x="528217" y="97571"/>
                    <a:pt x="560335" y="74236"/>
                    <a:pt x="560335" y="74236"/>
                  </a:cubicBezTo>
                  <a:cubicBezTo>
                    <a:pt x="563081" y="65998"/>
                    <a:pt x="563149" y="56303"/>
                    <a:pt x="568573" y="49523"/>
                  </a:cubicBezTo>
                  <a:cubicBezTo>
                    <a:pt x="574758" y="41792"/>
                    <a:pt x="586286" y="40048"/>
                    <a:pt x="593287" y="33047"/>
                  </a:cubicBezTo>
                  <a:cubicBezTo>
                    <a:pt x="600288" y="26046"/>
                    <a:pt x="604270" y="16572"/>
                    <a:pt x="609762" y="8334"/>
                  </a:cubicBezTo>
                  <a:cubicBezTo>
                    <a:pt x="601524" y="5588"/>
                    <a:pt x="593679" y="-863"/>
                    <a:pt x="585049" y="96"/>
                  </a:cubicBezTo>
                  <a:cubicBezTo>
                    <a:pt x="567788" y="2014"/>
                    <a:pt x="535622" y="16571"/>
                    <a:pt x="535622" y="16571"/>
                  </a:cubicBezTo>
                  <a:cubicBezTo>
                    <a:pt x="527384" y="22063"/>
                    <a:pt x="519955" y="29026"/>
                    <a:pt x="510908" y="33047"/>
                  </a:cubicBezTo>
                  <a:cubicBezTo>
                    <a:pt x="495038" y="40100"/>
                    <a:pt x="461481" y="49523"/>
                    <a:pt x="461481" y="49523"/>
                  </a:cubicBezTo>
                  <a:cubicBezTo>
                    <a:pt x="453243" y="55015"/>
                    <a:pt x="445868" y="62099"/>
                    <a:pt x="436768" y="65999"/>
                  </a:cubicBezTo>
                  <a:cubicBezTo>
                    <a:pt x="426362" y="70459"/>
                    <a:pt x="414956" y="72211"/>
                    <a:pt x="403817" y="74236"/>
                  </a:cubicBezTo>
                  <a:cubicBezTo>
                    <a:pt x="349821" y="84053"/>
                    <a:pt x="356314" y="77778"/>
                    <a:pt x="313200" y="90712"/>
                  </a:cubicBezTo>
                  <a:cubicBezTo>
                    <a:pt x="296566" y="95702"/>
                    <a:pt x="280803" y="103782"/>
                    <a:pt x="263773" y="107188"/>
                  </a:cubicBezTo>
                  <a:cubicBezTo>
                    <a:pt x="236314" y="112680"/>
                    <a:pt x="207961" y="114808"/>
                    <a:pt x="181395" y="123663"/>
                  </a:cubicBezTo>
                  <a:cubicBezTo>
                    <a:pt x="164453" y="129310"/>
                    <a:pt x="140968" y="137840"/>
                    <a:pt x="123730" y="140139"/>
                  </a:cubicBezTo>
                  <a:cubicBezTo>
                    <a:pt x="93666" y="144148"/>
                    <a:pt x="63319" y="145631"/>
                    <a:pt x="33114" y="148377"/>
                  </a:cubicBezTo>
                  <a:cubicBezTo>
                    <a:pt x="5795" y="157483"/>
                    <a:pt x="-1211" y="159361"/>
                    <a:pt x="162" y="164853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717059" y="4102280"/>
              <a:ext cx="181233" cy="568574"/>
            </a:xfrm>
            <a:custGeom>
              <a:avLst/>
              <a:gdLst>
                <a:gd name="connsiteX0" fmla="*/ 8238 w 181233"/>
                <a:gd name="connsiteY0" fmla="*/ 163 h 568574"/>
                <a:gd name="connsiteX1" fmla="*/ 32952 w 181233"/>
                <a:gd name="connsiteY1" fmla="*/ 41352 h 568574"/>
                <a:gd name="connsiteX2" fmla="*/ 57665 w 181233"/>
                <a:gd name="connsiteY2" fmla="*/ 49590 h 568574"/>
                <a:gd name="connsiteX3" fmla="*/ 65903 w 181233"/>
                <a:gd name="connsiteY3" fmla="*/ 74304 h 568574"/>
                <a:gd name="connsiteX4" fmla="*/ 90617 w 181233"/>
                <a:gd name="connsiteY4" fmla="*/ 99017 h 568574"/>
                <a:gd name="connsiteX5" fmla="*/ 131806 w 181233"/>
                <a:gd name="connsiteY5" fmla="*/ 148444 h 568574"/>
                <a:gd name="connsiteX6" fmla="*/ 140044 w 181233"/>
                <a:gd name="connsiteY6" fmla="*/ 173158 h 568574"/>
                <a:gd name="connsiteX7" fmla="*/ 156519 w 181233"/>
                <a:gd name="connsiteY7" fmla="*/ 197871 h 568574"/>
                <a:gd name="connsiteX8" fmla="*/ 172995 w 181233"/>
                <a:gd name="connsiteY8" fmla="*/ 247298 h 568574"/>
                <a:gd name="connsiteX9" fmla="*/ 181233 w 181233"/>
                <a:gd name="connsiteY9" fmla="*/ 272012 h 568574"/>
                <a:gd name="connsiteX10" fmla="*/ 164757 w 181233"/>
                <a:gd name="connsiteY10" fmla="*/ 420293 h 568574"/>
                <a:gd name="connsiteX11" fmla="*/ 148282 w 181233"/>
                <a:gd name="connsiteY11" fmla="*/ 469720 h 568574"/>
                <a:gd name="connsiteX12" fmla="*/ 115330 w 181233"/>
                <a:gd name="connsiteY12" fmla="*/ 543861 h 568574"/>
                <a:gd name="connsiteX13" fmla="*/ 107092 w 181233"/>
                <a:gd name="connsiteY13" fmla="*/ 568574 h 568574"/>
                <a:gd name="connsiteX14" fmla="*/ 107092 w 181233"/>
                <a:gd name="connsiteY14" fmla="*/ 453244 h 568574"/>
                <a:gd name="connsiteX15" fmla="*/ 98855 w 181233"/>
                <a:gd name="connsiteY15" fmla="*/ 247298 h 568574"/>
                <a:gd name="connsiteX16" fmla="*/ 74141 w 181233"/>
                <a:gd name="connsiteY16" fmla="*/ 164920 h 568574"/>
                <a:gd name="connsiteX17" fmla="*/ 49427 w 181233"/>
                <a:gd name="connsiteY17" fmla="*/ 148444 h 568574"/>
                <a:gd name="connsiteX18" fmla="*/ 41190 w 181233"/>
                <a:gd name="connsiteY18" fmla="*/ 123731 h 568574"/>
                <a:gd name="connsiteX19" fmla="*/ 16476 w 181233"/>
                <a:gd name="connsiteY19" fmla="*/ 107255 h 568574"/>
                <a:gd name="connsiteX20" fmla="*/ 0 w 181233"/>
                <a:gd name="connsiteY20" fmla="*/ 57828 h 568574"/>
                <a:gd name="connsiteX21" fmla="*/ 8238 w 181233"/>
                <a:gd name="connsiteY21" fmla="*/ 163 h 56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33" h="568574">
                  <a:moveTo>
                    <a:pt x="8238" y="163"/>
                  </a:moveTo>
                  <a:cubicBezTo>
                    <a:pt x="13730" y="-2583"/>
                    <a:pt x="21630" y="30030"/>
                    <a:pt x="32952" y="41352"/>
                  </a:cubicBezTo>
                  <a:cubicBezTo>
                    <a:pt x="39092" y="47492"/>
                    <a:pt x="51525" y="43450"/>
                    <a:pt x="57665" y="49590"/>
                  </a:cubicBezTo>
                  <a:cubicBezTo>
                    <a:pt x="63805" y="55730"/>
                    <a:pt x="61086" y="67079"/>
                    <a:pt x="65903" y="74304"/>
                  </a:cubicBezTo>
                  <a:cubicBezTo>
                    <a:pt x="72365" y="83997"/>
                    <a:pt x="83159" y="90067"/>
                    <a:pt x="90617" y="99017"/>
                  </a:cubicBezTo>
                  <a:cubicBezTo>
                    <a:pt x="147962" y="167831"/>
                    <a:pt x="59604" y="76245"/>
                    <a:pt x="131806" y="148444"/>
                  </a:cubicBezTo>
                  <a:cubicBezTo>
                    <a:pt x="134552" y="156682"/>
                    <a:pt x="136161" y="165391"/>
                    <a:pt x="140044" y="173158"/>
                  </a:cubicBezTo>
                  <a:cubicBezTo>
                    <a:pt x="144472" y="182013"/>
                    <a:pt x="152498" y="188824"/>
                    <a:pt x="156519" y="197871"/>
                  </a:cubicBezTo>
                  <a:cubicBezTo>
                    <a:pt x="163572" y="213741"/>
                    <a:pt x="167503" y="230822"/>
                    <a:pt x="172995" y="247298"/>
                  </a:cubicBezTo>
                  <a:lnTo>
                    <a:pt x="181233" y="272012"/>
                  </a:lnTo>
                  <a:cubicBezTo>
                    <a:pt x="177495" y="320608"/>
                    <a:pt x="177837" y="372332"/>
                    <a:pt x="164757" y="420293"/>
                  </a:cubicBezTo>
                  <a:cubicBezTo>
                    <a:pt x="160188" y="437048"/>
                    <a:pt x="157915" y="455270"/>
                    <a:pt x="148282" y="469720"/>
                  </a:cubicBezTo>
                  <a:cubicBezTo>
                    <a:pt x="122172" y="508884"/>
                    <a:pt x="134937" y="485041"/>
                    <a:pt x="115330" y="543861"/>
                  </a:cubicBezTo>
                  <a:lnTo>
                    <a:pt x="107092" y="568574"/>
                  </a:lnTo>
                  <a:cubicBezTo>
                    <a:pt x="86681" y="507337"/>
                    <a:pt x="107092" y="579580"/>
                    <a:pt x="107092" y="453244"/>
                  </a:cubicBezTo>
                  <a:cubicBezTo>
                    <a:pt x="107092" y="384540"/>
                    <a:pt x="103582" y="315839"/>
                    <a:pt x="98855" y="247298"/>
                  </a:cubicBezTo>
                  <a:cubicBezTo>
                    <a:pt x="98060" y="235777"/>
                    <a:pt x="76318" y="166371"/>
                    <a:pt x="74141" y="164920"/>
                  </a:cubicBezTo>
                  <a:lnTo>
                    <a:pt x="49427" y="148444"/>
                  </a:lnTo>
                  <a:cubicBezTo>
                    <a:pt x="46681" y="140206"/>
                    <a:pt x="46614" y="130511"/>
                    <a:pt x="41190" y="123731"/>
                  </a:cubicBezTo>
                  <a:cubicBezTo>
                    <a:pt x="35005" y="116000"/>
                    <a:pt x="21723" y="115651"/>
                    <a:pt x="16476" y="107255"/>
                  </a:cubicBezTo>
                  <a:cubicBezTo>
                    <a:pt x="7271" y="92528"/>
                    <a:pt x="0" y="57828"/>
                    <a:pt x="0" y="57828"/>
                  </a:cubicBezTo>
                  <a:cubicBezTo>
                    <a:pt x="8876" y="4570"/>
                    <a:pt x="2746" y="2909"/>
                    <a:pt x="8238" y="163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97410" y="3446911"/>
            <a:ext cx="603390" cy="603112"/>
            <a:chOff x="4306652" y="3509319"/>
            <a:chExt cx="1764634" cy="1763819"/>
          </a:xfrm>
        </p:grpSpPr>
        <p:sp>
          <p:nvSpPr>
            <p:cNvPr id="23" name="Freeform 22"/>
            <p:cNvSpPr/>
            <p:nvPr/>
          </p:nvSpPr>
          <p:spPr>
            <a:xfrm>
              <a:off x="4333103" y="3558409"/>
              <a:ext cx="370702" cy="578344"/>
            </a:xfrm>
            <a:custGeom>
              <a:avLst/>
              <a:gdLst>
                <a:gd name="connsiteX0" fmla="*/ 288324 w 370702"/>
                <a:gd name="connsiteY0" fmla="*/ 8575 h 578344"/>
                <a:gd name="connsiteX1" fmla="*/ 247135 w 370702"/>
                <a:gd name="connsiteY1" fmla="*/ 25050 h 578344"/>
                <a:gd name="connsiteX2" fmla="*/ 197708 w 370702"/>
                <a:gd name="connsiteY2" fmla="*/ 41526 h 578344"/>
                <a:gd name="connsiteX3" fmla="*/ 148281 w 370702"/>
                <a:gd name="connsiteY3" fmla="*/ 58002 h 578344"/>
                <a:gd name="connsiteX4" fmla="*/ 123567 w 370702"/>
                <a:gd name="connsiteY4" fmla="*/ 66240 h 578344"/>
                <a:gd name="connsiteX5" fmla="*/ 74140 w 370702"/>
                <a:gd name="connsiteY5" fmla="*/ 99191 h 578344"/>
                <a:gd name="connsiteX6" fmla="*/ 57665 w 370702"/>
                <a:gd name="connsiteY6" fmla="*/ 148618 h 578344"/>
                <a:gd name="connsiteX7" fmla="*/ 24713 w 370702"/>
                <a:gd name="connsiteY7" fmla="*/ 222759 h 578344"/>
                <a:gd name="connsiteX8" fmla="*/ 16475 w 370702"/>
                <a:gd name="connsiteY8" fmla="*/ 247472 h 578344"/>
                <a:gd name="connsiteX9" fmla="*/ 0 w 370702"/>
                <a:gd name="connsiteY9" fmla="*/ 329850 h 578344"/>
                <a:gd name="connsiteX10" fmla="*/ 8238 w 370702"/>
                <a:gd name="connsiteY10" fmla="*/ 576986 h 578344"/>
                <a:gd name="connsiteX11" fmla="*/ 32951 w 370702"/>
                <a:gd name="connsiteY11" fmla="*/ 494607 h 578344"/>
                <a:gd name="connsiteX12" fmla="*/ 49427 w 370702"/>
                <a:gd name="connsiteY12" fmla="*/ 445180 h 578344"/>
                <a:gd name="connsiteX13" fmla="*/ 57665 w 370702"/>
                <a:gd name="connsiteY13" fmla="*/ 420467 h 578344"/>
                <a:gd name="connsiteX14" fmla="*/ 82378 w 370702"/>
                <a:gd name="connsiteY14" fmla="*/ 329850 h 578344"/>
                <a:gd name="connsiteX15" fmla="*/ 107092 w 370702"/>
                <a:gd name="connsiteY15" fmla="*/ 313375 h 578344"/>
                <a:gd name="connsiteX16" fmla="*/ 164756 w 370702"/>
                <a:gd name="connsiteY16" fmla="*/ 247472 h 578344"/>
                <a:gd name="connsiteX17" fmla="*/ 197708 w 370702"/>
                <a:gd name="connsiteY17" fmla="*/ 198045 h 578344"/>
                <a:gd name="connsiteX18" fmla="*/ 271848 w 370702"/>
                <a:gd name="connsiteY18" fmla="*/ 156856 h 578344"/>
                <a:gd name="connsiteX19" fmla="*/ 296562 w 370702"/>
                <a:gd name="connsiteY19" fmla="*/ 140380 h 578344"/>
                <a:gd name="connsiteX20" fmla="*/ 321275 w 370702"/>
                <a:gd name="connsiteY20" fmla="*/ 132142 h 578344"/>
                <a:gd name="connsiteX21" fmla="*/ 370702 w 370702"/>
                <a:gd name="connsiteY21" fmla="*/ 107429 h 578344"/>
                <a:gd name="connsiteX22" fmla="*/ 345989 w 370702"/>
                <a:gd name="connsiteY22" fmla="*/ 8575 h 578344"/>
                <a:gd name="connsiteX23" fmla="*/ 321275 w 370702"/>
                <a:gd name="connsiteY23" fmla="*/ 337 h 578344"/>
                <a:gd name="connsiteX24" fmla="*/ 288324 w 370702"/>
                <a:gd name="connsiteY24" fmla="*/ 8575 h 57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70702" h="578344">
                  <a:moveTo>
                    <a:pt x="288324" y="8575"/>
                  </a:moveTo>
                  <a:cubicBezTo>
                    <a:pt x="275967" y="12694"/>
                    <a:pt x="261032" y="19997"/>
                    <a:pt x="247135" y="25050"/>
                  </a:cubicBezTo>
                  <a:cubicBezTo>
                    <a:pt x="230814" y="30985"/>
                    <a:pt x="214184" y="36034"/>
                    <a:pt x="197708" y="41526"/>
                  </a:cubicBezTo>
                  <a:lnTo>
                    <a:pt x="148281" y="58002"/>
                  </a:lnTo>
                  <a:cubicBezTo>
                    <a:pt x="140043" y="60748"/>
                    <a:pt x="130792" y="61423"/>
                    <a:pt x="123567" y="66240"/>
                  </a:cubicBezTo>
                  <a:lnTo>
                    <a:pt x="74140" y="99191"/>
                  </a:lnTo>
                  <a:cubicBezTo>
                    <a:pt x="68648" y="115667"/>
                    <a:pt x="67298" y="134168"/>
                    <a:pt x="57665" y="148618"/>
                  </a:cubicBezTo>
                  <a:cubicBezTo>
                    <a:pt x="31555" y="187782"/>
                    <a:pt x="44320" y="163939"/>
                    <a:pt x="24713" y="222759"/>
                  </a:cubicBezTo>
                  <a:cubicBezTo>
                    <a:pt x="21967" y="230997"/>
                    <a:pt x="18178" y="238957"/>
                    <a:pt x="16475" y="247472"/>
                  </a:cubicBezTo>
                  <a:lnTo>
                    <a:pt x="0" y="329850"/>
                  </a:lnTo>
                  <a:cubicBezTo>
                    <a:pt x="2746" y="412229"/>
                    <a:pt x="-1985" y="495198"/>
                    <a:pt x="8238" y="576986"/>
                  </a:cubicBezTo>
                  <a:cubicBezTo>
                    <a:pt x="9951" y="590690"/>
                    <a:pt x="32459" y="496247"/>
                    <a:pt x="32951" y="494607"/>
                  </a:cubicBezTo>
                  <a:cubicBezTo>
                    <a:pt x="37941" y="477973"/>
                    <a:pt x="43935" y="461656"/>
                    <a:pt x="49427" y="445180"/>
                  </a:cubicBezTo>
                  <a:cubicBezTo>
                    <a:pt x="52173" y="436942"/>
                    <a:pt x="55962" y="428982"/>
                    <a:pt x="57665" y="420467"/>
                  </a:cubicBezTo>
                  <a:cubicBezTo>
                    <a:pt x="60234" y="407620"/>
                    <a:pt x="72728" y="336283"/>
                    <a:pt x="82378" y="329850"/>
                  </a:cubicBezTo>
                  <a:lnTo>
                    <a:pt x="107092" y="313375"/>
                  </a:lnTo>
                  <a:cubicBezTo>
                    <a:pt x="145535" y="255710"/>
                    <a:pt x="123568" y="274932"/>
                    <a:pt x="164756" y="247472"/>
                  </a:cubicBezTo>
                  <a:cubicBezTo>
                    <a:pt x="175740" y="230996"/>
                    <a:pt x="178923" y="204307"/>
                    <a:pt x="197708" y="198045"/>
                  </a:cubicBezTo>
                  <a:cubicBezTo>
                    <a:pt x="241206" y="183545"/>
                    <a:pt x="215196" y="194623"/>
                    <a:pt x="271848" y="156856"/>
                  </a:cubicBezTo>
                  <a:cubicBezTo>
                    <a:pt x="280086" y="151364"/>
                    <a:pt x="287169" y="143511"/>
                    <a:pt x="296562" y="140380"/>
                  </a:cubicBezTo>
                  <a:cubicBezTo>
                    <a:pt x="304800" y="137634"/>
                    <a:pt x="313508" y="136025"/>
                    <a:pt x="321275" y="132142"/>
                  </a:cubicBezTo>
                  <a:cubicBezTo>
                    <a:pt x="385152" y="100204"/>
                    <a:pt x="308586" y="128135"/>
                    <a:pt x="370702" y="107429"/>
                  </a:cubicBezTo>
                  <a:cubicBezTo>
                    <a:pt x="367860" y="81852"/>
                    <a:pt x="373675" y="30723"/>
                    <a:pt x="345989" y="8575"/>
                  </a:cubicBezTo>
                  <a:cubicBezTo>
                    <a:pt x="339208" y="3150"/>
                    <a:pt x="329906" y="1296"/>
                    <a:pt x="321275" y="337"/>
                  </a:cubicBezTo>
                  <a:cubicBezTo>
                    <a:pt x="304900" y="-1482"/>
                    <a:pt x="300681" y="4456"/>
                    <a:pt x="288324" y="8575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4306652" y="4712043"/>
              <a:ext cx="776094" cy="561095"/>
            </a:xfrm>
            <a:custGeom>
              <a:avLst/>
              <a:gdLst>
                <a:gd name="connsiteX0" fmla="*/ 1737 w 776094"/>
                <a:gd name="connsiteY0" fmla="*/ 24714 h 561095"/>
                <a:gd name="connsiteX1" fmla="*/ 9975 w 776094"/>
                <a:gd name="connsiteY1" fmla="*/ 98854 h 561095"/>
                <a:gd name="connsiteX2" fmla="*/ 26451 w 776094"/>
                <a:gd name="connsiteY2" fmla="*/ 148281 h 561095"/>
                <a:gd name="connsiteX3" fmla="*/ 34689 w 776094"/>
                <a:gd name="connsiteY3" fmla="*/ 189471 h 561095"/>
                <a:gd name="connsiteX4" fmla="*/ 51164 w 776094"/>
                <a:gd name="connsiteY4" fmla="*/ 214184 h 561095"/>
                <a:gd name="connsiteX5" fmla="*/ 59402 w 776094"/>
                <a:gd name="connsiteY5" fmla="*/ 238898 h 561095"/>
                <a:gd name="connsiteX6" fmla="*/ 84116 w 776094"/>
                <a:gd name="connsiteY6" fmla="*/ 271849 h 561095"/>
                <a:gd name="connsiteX7" fmla="*/ 100591 w 776094"/>
                <a:gd name="connsiteY7" fmla="*/ 296562 h 561095"/>
                <a:gd name="connsiteX8" fmla="*/ 125305 w 776094"/>
                <a:gd name="connsiteY8" fmla="*/ 313038 h 561095"/>
                <a:gd name="connsiteX9" fmla="*/ 133543 w 776094"/>
                <a:gd name="connsiteY9" fmla="*/ 337752 h 561095"/>
                <a:gd name="connsiteX10" fmla="*/ 174732 w 776094"/>
                <a:gd name="connsiteY10" fmla="*/ 387179 h 561095"/>
                <a:gd name="connsiteX11" fmla="*/ 199445 w 776094"/>
                <a:gd name="connsiteY11" fmla="*/ 403654 h 561095"/>
                <a:gd name="connsiteX12" fmla="*/ 248872 w 776094"/>
                <a:gd name="connsiteY12" fmla="*/ 436606 h 561095"/>
                <a:gd name="connsiteX13" fmla="*/ 273586 w 776094"/>
                <a:gd name="connsiteY13" fmla="*/ 461319 h 561095"/>
                <a:gd name="connsiteX14" fmla="*/ 298299 w 776094"/>
                <a:gd name="connsiteY14" fmla="*/ 469557 h 561095"/>
                <a:gd name="connsiteX15" fmla="*/ 314775 w 776094"/>
                <a:gd name="connsiteY15" fmla="*/ 494271 h 561095"/>
                <a:gd name="connsiteX16" fmla="*/ 364202 w 776094"/>
                <a:gd name="connsiteY16" fmla="*/ 510746 h 561095"/>
                <a:gd name="connsiteX17" fmla="*/ 388916 w 776094"/>
                <a:gd name="connsiteY17" fmla="*/ 518984 h 561095"/>
                <a:gd name="connsiteX18" fmla="*/ 413629 w 776094"/>
                <a:gd name="connsiteY18" fmla="*/ 527222 h 561095"/>
                <a:gd name="connsiteX19" fmla="*/ 545434 w 776094"/>
                <a:gd name="connsiteY19" fmla="*/ 543698 h 561095"/>
                <a:gd name="connsiteX20" fmla="*/ 570148 w 776094"/>
                <a:gd name="connsiteY20" fmla="*/ 551935 h 561095"/>
                <a:gd name="connsiteX21" fmla="*/ 776094 w 776094"/>
                <a:gd name="connsiteY21" fmla="*/ 551935 h 561095"/>
                <a:gd name="connsiteX22" fmla="*/ 767856 w 776094"/>
                <a:gd name="connsiteY22" fmla="*/ 494271 h 561095"/>
                <a:gd name="connsiteX23" fmla="*/ 743143 w 776094"/>
                <a:gd name="connsiteY23" fmla="*/ 486033 h 561095"/>
                <a:gd name="connsiteX24" fmla="*/ 718429 w 776094"/>
                <a:gd name="connsiteY24" fmla="*/ 469557 h 561095"/>
                <a:gd name="connsiteX25" fmla="*/ 693716 w 776094"/>
                <a:gd name="connsiteY25" fmla="*/ 461319 h 561095"/>
                <a:gd name="connsiteX26" fmla="*/ 669002 w 776094"/>
                <a:gd name="connsiteY26" fmla="*/ 444843 h 561095"/>
                <a:gd name="connsiteX27" fmla="*/ 603099 w 776094"/>
                <a:gd name="connsiteY27" fmla="*/ 428368 h 561095"/>
                <a:gd name="connsiteX28" fmla="*/ 479532 w 776094"/>
                <a:gd name="connsiteY28" fmla="*/ 387179 h 561095"/>
                <a:gd name="connsiteX29" fmla="*/ 430105 w 776094"/>
                <a:gd name="connsiteY29" fmla="*/ 370703 h 561095"/>
                <a:gd name="connsiteX30" fmla="*/ 405391 w 776094"/>
                <a:gd name="connsiteY30" fmla="*/ 354227 h 561095"/>
                <a:gd name="connsiteX31" fmla="*/ 380678 w 776094"/>
                <a:gd name="connsiteY31" fmla="*/ 345989 h 561095"/>
                <a:gd name="connsiteX32" fmla="*/ 331251 w 776094"/>
                <a:gd name="connsiteY32" fmla="*/ 313038 h 561095"/>
                <a:gd name="connsiteX33" fmla="*/ 281824 w 776094"/>
                <a:gd name="connsiteY33" fmla="*/ 288325 h 561095"/>
                <a:gd name="connsiteX34" fmla="*/ 224159 w 776094"/>
                <a:gd name="connsiteY34" fmla="*/ 222422 h 561095"/>
                <a:gd name="connsiteX35" fmla="*/ 199445 w 776094"/>
                <a:gd name="connsiteY35" fmla="*/ 172995 h 561095"/>
                <a:gd name="connsiteX36" fmla="*/ 174732 w 776094"/>
                <a:gd name="connsiteY36" fmla="*/ 156519 h 561095"/>
                <a:gd name="connsiteX37" fmla="*/ 141780 w 776094"/>
                <a:gd name="connsiteY37" fmla="*/ 107092 h 561095"/>
                <a:gd name="connsiteX38" fmla="*/ 84116 w 776094"/>
                <a:gd name="connsiteY38" fmla="*/ 41189 h 561095"/>
                <a:gd name="connsiteX39" fmla="*/ 42926 w 776094"/>
                <a:gd name="connsiteY39" fmla="*/ 0 h 561095"/>
                <a:gd name="connsiteX40" fmla="*/ 1737 w 776094"/>
                <a:gd name="connsiteY40" fmla="*/ 24714 h 56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76094" h="561095">
                  <a:moveTo>
                    <a:pt x="1737" y="24714"/>
                  </a:moveTo>
                  <a:cubicBezTo>
                    <a:pt x="-3755" y="41190"/>
                    <a:pt x="5098" y="74471"/>
                    <a:pt x="9975" y="98854"/>
                  </a:cubicBezTo>
                  <a:cubicBezTo>
                    <a:pt x="13381" y="115884"/>
                    <a:pt x="23045" y="131251"/>
                    <a:pt x="26451" y="148281"/>
                  </a:cubicBezTo>
                  <a:cubicBezTo>
                    <a:pt x="29197" y="162011"/>
                    <a:pt x="29773" y="176361"/>
                    <a:pt x="34689" y="189471"/>
                  </a:cubicBezTo>
                  <a:cubicBezTo>
                    <a:pt x="38165" y="198741"/>
                    <a:pt x="46736" y="205329"/>
                    <a:pt x="51164" y="214184"/>
                  </a:cubicBezTo>
                  <a:cubicBezTo>
                    <a:pt x="55047" y="221951"/>
                    <a:pt x="55094" y="231359"/>
                    <a:pt x="59402" y="238898"/>
                  </a:cubicBezTo>
                  <a:cubicBezTo>
                    <a:pt x="66214" y="250819"/>
                    <a:pt x="76136" y="260677"/>
                    <a:pt x="84116" y="271849"/>
                  </a:cubicBezTo>
                  <a:cubicBezTo>
                    <a:pt x="89871" y="279905"/>
                    <a:pt x="93590" y="289561"/>
                    <a:pt x="100591" y="296562"/>
                  </a:cubicBezTo>
                  <a:cubicBezTo>
                    <a:pt x="107592" y="303563"/>
                    <a:pt x="117067" y="307546"/>
                    <a:pt x="125305" y="313038"/>
                  </a:cubicBezTo>
                  <a:cubicBezTo>
                    <a:pt x="128051" y="321276"/>
                    <a:pt x="129660" y="329985"/>
                    <a:pt x="133543" y="337752"/>
                  </a:cubicBezTo>
                  <a:cubicBezTo>
                    <a:pt x="142800" y="356267"/>
                    <a:pt x="159116" y="374165"/>
                    <a:pt x="174732" y="387179"/>
                  </a:cubicBezTo>
                  <a:cubicBezTo>
                    <a:pt x="182338" y="393517"/>
                    <a:pt x="191839" y="397316"/>
                    <a:pt x="199445" y="403654"/>
                  </a:cubicBezTo>
                  <a:cubicBezTo>
                    <a:pt x="240584" y="437937"/>
                    <a:pt x="205441" y="422128"/>
                    <a:pt x="248872" y="436606"/>
                  </a:cubicBezTo>
                  <a:cubicBezTo>
                    <a:pt x="257110" y="444844"/>
                    <a:pt x="263893" y="454857"/>
                    <a:pt x="273586" y="461319"/>
                  </a:cubicBezTo>
                  <a:cubicBezTo>
                    <a:pt x="280811" y="466136"/>
                    <a:pt x="291519" y="464133"/>
                    <a:pt x="298299" y="469557"/>
                  </a:cubicBezTo>
                  <a:cubicBezTo>
                    <a:pt x="306030" y="475742"/>
                    <a:pt x="306379" y="489024"/>
                    <a:pt x="314775" y="494271"/>
                  </a:cubicBezTo>
                  <a:cubicBezTo>
                    <a:pt x="329502" y="503475"/>
                    <a:pt x="347726" y="505254"/>
                    <a:pt x="364202" y="510746"/>
                  </a:cubicBezTo>
                  <a:lnTo>
                    <a:pt x="388916" y="518984"/>
                  </a:lnTo>
                  <a:cubicBezTo>
                    <a:pt x="397154" y="521730"/>
                    <a:pt x="405064" y="525794"/>
                    <a:pt x="413629" y="527222"/>
                  </a:cubicBezTo>
                  <a:cubicBezTo>
                    <a:pt x="490277" y="539997"/>
                    <a:pt x="446436" y="533798"/>
                    <a:pt x="545434" y="543698"/>
                  </a:cubicBezTo>
                  <a:cubicBezTo>
                    <a:pt x="553672" y="546444"/>
                    <a:pt x="561512" y="551026"/>
                    <a:pt x="570148" y="551935"/>
                  </a:cubicBezTo>
                  <a:cubicBezTo>
                    <a:pt x="695820" y="565163"/>
                    <a:pt x="675684" y="563092"/>
                    <a:pt x="776094" y="551935"/>
                  </a:cubicBezTo>
                  <a:cubicBezTo>
                    <a:pt x="773348" y="532714"/>
                    <a:pt x="776539" y="511638"/>
                    <a:pt x="767856" y="494271"/>
                  </a:cubicBezTo>
                  <a:cubicBezTo>
                    <a:pt x="763973" y="486504"/>
                    <a:pt x="750910" y="489916"/>
                    <a:pt x="743143" y="486033"/>
                  </a:cubicBezTo>
                  <a:cubicBezTo>
                    <a:pt x="734287" y="481605"/>
                    <a:pt x="727285" y="473985"/>
                    <a:pt x="718429" y="469557"/>
                  </a:cubicBezTo>
                  <a:cubicBezTo>
                    <a:pt x="710662" y="465674"/>
                    <a:pt x="701483" y="465202"/>
                    <a:pt x="693716" y="461319"/>
                  </a:cubicBezTo>
                  <a:cubicBezTo>
                    <a:pt x="684860" y="456891"/>
                    <a:pt x="678307" y="448226"/>
                    <a:pt x="669002" y="444843"/>
                  </a:cubicBezTo>
                  <a:cubicBezTo>
                    <a:pt x="647722" y="437105"/>
                    <a:pt x="624581" y="435529"/>
                    <a:pt x="603099" y="428368"/>
                  </a:cubicBezTo>
                  <a:lnTo>
                    <a:pt x="479532" y="387179"/>
                  </a:lnTo>
                  <a:cubicBezTo>
                    <a:pt x="479531" y="387179"/>
                    <a:pt x="430106" y="370704"/>
                    <a:pt x="430105" y="370703"/>
                  </a:cubicBezTo>
                  <a:cubicBezTo>
                    <a:pt x="421867" y="365211"/>
                    <a:pt x="414247" y="358655"/>
                    <a:pt x="405391" y="354227"/>
                  </a:cubicBezTo>
                  <a:cubicBezTo>
                    <a:pt x="397624" y="350344"/>
                    <a:pt x="388269" y="350206"/>
                    <a:pt x="380678" y="345989"/>
                  </a:cubicBezTo>
                  <a:cubicBezTo>
                    <a:pt x="363369" y="336373"/>
                    <a:pt x="350036" y="319300"/>
                    <a:pt x="331251" y="313038"/>
                  </a:cubicBezTo>
                  <a:cubicBezTo>
                    <a:pt x="297145" y="301669"/>
                    <a:pt x="313762" y="309617"/>
                    <a:pt x="281824" y="288325"/>
                  </a:cubicBezTo>
                  <a:cubicBezTo>
                    <a:pt x="243380" y="230660"/>
                    <a:pt x="265348" y="249882"/>
                    <a:pt x="224159" y="222422"/>
                  </a:cubicBezTo>
                  <a:cubicBezTo>
                    <a:pt x="217459" y="202321"/>
                    <a:pt x="215415" y="188965"/>
                    <a:pt x="199445" y="172995"/>
                  </a:cubicBezTo>
                  <a:cubicBezTo>
                    <a:pt x="192444" y="165994"/>
                    <a:pt x="182970" y="162011"/>
                    <a:pt x="174732" y="156519"/>
                  </a:cubicBezTo>
                  <a:cubicBezTo>
                    <a:pt x="158977" y="109255"/>
                    <a:pt x="177777" y="153374"/>
                    <a:pt x="141780" y="107092"/>
                  </a:cubicBezTo>
                  <a:cubicBezTo>
                    <a:pt x="90029" y="40555"/>
                    <a:pt x="131958" y="73085"/>
                    <a:pt x="84116" y="41189"/>
                  </a:cubicBezTo>
                  <a:cubicBezTo>
                    <a:pt x="76793" y="30205"/>
                    <a:pt x="61232" y="0"/>
                    <a:pt x="42926" y="0"/>
                  </a:cubicBezTo>
                  <a:cubicBezTo>
                    <a:pt x="33025" y="0"/>
                    <a:pt x="7229" y="8238"/>
                    <a:pt x="1737" y="24714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5544065" y="4481384"/>
              <a:ext cx="527221" cy="733167"/>
            </a:xfrm>
            <a:custGeom>
              <a:avLst/>
              <a:gdLst>
                <a:gd name="connsiteX0" fmla="*/ 123567 w 527221"/>
                <a:gd name="connsiteY0" fmla="*/ 584886 h 733167"/>
                <a:gd name="connsiteX1" fmla="*/ 214184 w 527221"/>
                <a:gd name="connsiteY1" fmla="*/ 551935 h 733167"/>
                <a:gd name="connsiteX2" fmla="*/ 247135 w 527221"/>
                <a:gd name="connsiteY2" fmla="*/ 543697 h 733167"/>
                <a:gd name="connsiteX3" fmla="*/ 271849 w 527221"/>
                <a:gd name="connsiteY3" fmla="*/ 527221 h 733167"/>
                <a:gd name="connsiteX4" fmla="*/ 296562 w 527221"/>
                <a:gd name="connsiteY4" fmla="*/ 518984 h 733167"/>
                <a:gd name="connsiteX5" fmla="*/ 337751 w 527221"/>
                <a:gd name="connsiteY5" fmla="*/ 444843 h 733167"/>
                <a:gd name="connsiteX6" fmla="*/ 370703 w 527221"/>
                <a:gd name="connsiteY6" fmla="*/ 395416 h 733167"/>
                <a:gd name="connsiteX7" fmla="*/ 387178 w 527221"/>
                <a:gd name="connsiteY7" fmla="*/ 370702 h 733167"/>
                <a:gd name="connsiteX8" fmla="*/ 403654 w 527221"/>
                <a:gd name="connsiteY8" fmla="*/ 313038 h 733167"/>
                <a:gd name="connsiteX9" fmla="*/ 428367 w 527221"/>
                <a:gd name="connsiteY9" fmla="*/ 230659 h 733167"/>
                <a:gd name="connsiteX10" fmla="*/ 436605 w 527221"/>
                <a:gd name="connsiteY10" fmla="*/ 205946 h 733167"/>
                <a:gd name="connsiteX11" fmla="*/ 461319 w 527221"/>
                <a:gd name="connsiteY11" fmla="*/ 156519 h 733167"/>
                <a:gd name="connsiteX12" fmla="*/ 469557 w 527221"/>
                <a:gd name="connsiteY12" fmla="*/ 90616 h 733167"/>
                <a:gd name="connsiteX13" fmla="*/ 486032 w 527221"/>
                <a:gd name="connsiteY13" fmla="*/ 32951 h 733167"/>
                <a:gd name="connsiteX14" fmla="*/ 494270 w 527221"/>
                <a:gd name="connsiteY14" fmla="*/ 0 h 733167"/>
                <a:gd name="connsiteX15" fmla="*/ 510746 w 527221"/>
                <a:gd name="connsiteY15" fmla="*/ 65902 h 733167"/>
                <a:gd name="connsiteX16" fmla="*/ 518984 w 527221"/>
                <a:gd name="connsiteY16" fmla="*/ 90616 h 733167"/>
                <a:gd name="connsiteX17" fmla="*/ 527221 w 527221"/>
                <a:gd name="connsiteY17" fmla="*/ 123567 h 733167"/>
                <a:gd name="connsiteX18" fmla="*/ 510746 w 527221"/>
                <a:gd name="connsiteY18" fmla="*/ 378940 h 733167"/>
                <a:gd name="connsiteX19" fmla="*/ 502508 w 527221"/>
                <a:gd name="connsiteY19" fmla="*/ 403654 h 733167"/>
                <a:gd name="connsiteX20" fmla="*/ 486032 w 527221"/>
                <a:gd name="connsiteY20" fmla="*/ 428367 h 733167"/>
                <a:gd name="connsiteX21" fmla="*/ 444843 w 527221"/>
                <a:gd name="connsiteY21" fmla="*/ 502508 h 733167"/>
                <a:gd name="connsiteX22" fmla="*/ 428367 w 527221"/>
                <a:gd name="connsiteY22" fmla="*/ 527221 h 733167"/>
                <a:gd name="connsiteX23" fmla="*/ 378940 w 527221"/>
                <a:gd name="connsiteY23" fmla="*/ 560173 h 733167"/>
                <a:gd name="connsiteX24" fmla="*/ 354227 w 527221"/>
                <a:gd name="connsiteY24" fmla="*/ 576648 h 733167"/>
                <a:gd name="connsiteX25" fmla="*/ 304800 w 527221"/>
                <a:gd name="connsiteY25" fmla="*/ 593124 h 733167"/>
                <a:gd name="connsiteX26" fmla="*/ 280086 w 527221"/>
                <a:gd name="connsiteY26" fmla="*/ 617838 h 733167"/>
                <a:gd name="connsiteX27" fmla="*/ 230659 w 527221"/>
                <a:gd name="connsiteY27" fmla="*/ 634313 h 733167"/>
                <a:gd name="connsiteX28" fmla="*/ 181232 w 527221"/>
                <a:gd name="connsiteY28" fmla="*/ 667265 h 733167"/>
                <a:gd name="connsiteX29" fmla="*/ 156519 w 527221"/>
                <a:gd name="connsiteY29" fmla="*/ 683740 h 733167"/>
                <a:gd name="connsiteX30" fmla="*/ 82378 w 527221"/>
                <a:gd name="connsiteY30" fmla="*/ 708454 h 733167"/>
                <a:gd name="connsiteX31" fmla="*/ 57665 w 527221"/>
                <a:gd name="connsiteY31" fmla="*/ 716692 h 733167"/>
                <a:gd name="connsiteX32" fmla="*/ 0 w 527221"/>
                <a:gd name="connsiteY32" fmla="*/ 733167 h 733167"/>
                <a:gd name="connsiteX33" fmla="*/ 24713 w 527221"/>
                <a:gd name="connsiteY33" fmla="*/ 683740 h 733167"/>
                <a:gd name="connsiteX34" fmla="*/ 49427 w 527221"/>
                <a:gd name="connsiteY34" fmla="*/ 659027 h 733167"/>
                <a:gd name="connsiteX35" fmla="*/ 123567 w 527221"/>
                <a:gd name="connsiteY35" fmla="*/ 584886 h 73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7221" h="733167">
                  <a:moveTo>
                    <a:pt x="123567" y="584886"/>
                  </a:moveTo>
                  <a:cubicBezTo>
                    <a:pt x="150859" y="573970"/>
                    <a:pt x="185989" y="558984"/>
                    <a:pt x="214184" y="551935"/>
                  </a:cubicBezTo>
                  <a:lnTo>
                    <a:pt x="247135" y="543697"/>
                  </a:lnTo>
                  <a:cubicBezTo>
                    <a:pt x="255373" y="538205"/>
                    <a:pt x="262993" y="531649"/>
                    <a:pt x="271849" y="527221"/>
                  </a:cubicBezTo>
                  <a:cubicBezTo>
                    <a:pt x="279616" y="523338"/>
                    <a:pt x="290422" y="525124"/>
                    <a:pt x="296562" y="518984"/>
                  </a:cubicBezTo>
                  <a:cubicBezTo>
                    <a:pt x="360321" y="455225"/>
                    <a:pt x="311853" y="491459"/>
                    <a:pt x="337751" y="444843"/>
                  </a:cubicBezTo>
                  <a:cubicBezTo>
                    <a:pt x="347368" y="427534"/>
                    <a:pt x="359719" y="411892"/>
                    <a:pt x="370703" y="395416"/>
                  </a:cubicBezTo>
                  <a:lnTo>
                    <a:pt x="387178" y="370702"/>
                  </a:lnTo>
                  <a:cubicBezTo>
                    <a:pt x="412935" y="267676"/>
                    <a:pt x="380014" y="395775"/>
                    <a:pt x="403654" y="313038"/>
                  </a:cubicBezTo>
                  <a:cubicBezTo>
                    <a:pt x="428556" y="225882"/>
                    <a:pt x="389212" y="348126"/>
                    <a:pt x="428367" y="230659"/>
                  </a:cubicBezTo>
                  <a:cubicBezTo>
                    <a:pt x="431113" y="222421"/>
                    <a:pt x="431788" y="213171"/>
                    <a:pt x="436605" y="205946"/>
                  </a:cubicBezTo>
                  <a:cubicBezTo>
                    <a:pt x="457898" y="174007"/>
                    <a:pt x="449950" y="190625"/>
                    <a:pt x="461319" y="156519"/>
                  </a:cubicBezTo>
                  <a:cubicBezTo>
                    <a:pt x="464065" y="134551"/>
                    <a:pt x="465918" y="112453"/>
                    <a:pt x="469557" y="90616"/>
                  </a:cubicBezTo>
                  <a:cubicBezTo>
                    <a:pt x="474708" y="59708"/>
                    <a:pt x="478196" y="60377"/>
                    <a:pt x="486032" y="32951"/>
                  </a:cubicBezTo>
                  <a:cubicBezTo>
                    <a:pt x="489142" y="22065"/>
                    <a:pt x="491524" y="10984"/>
                    <a:pt x="494270" y="0"/>
                  </a:cubicBezTo>
                  <a:cubicBezTo>
                    <a:pt x="513100" y="56488"/>
                    <a:pt x="490865" y="-13620"/>
                    <a:pt x="510746" y="65902"/>
                  </a:cubicBezTo>
                  <a:cubicBezTo>
                    <a:pt x="512852" y="74326"/>
                    <a:pt x="516599" y="82266"/>
                    <a:pt x="518984" y="90616"/>
                  </a:cubicBezTo>
                  <a:cubicBezTo>
                    <a:pt x="522094" y="101502"/>
                    <a:pt x="524475" y="112583"/>
                    <a:pt x="527221" y="123567"/>
                  </a:cubicBezTo>
                  <a:cubicBezTo>
                    <a:pt x="522222" y="258564"/>
                    <a:pt x="536421" y="289080"/>
                    <a:pt x="510746" y="378940"/>
                  </a:cubicBezTo>
                  <a:cubicBezTo>
                    <a:pt x="508360" y="387289"/>
                    <a:pt x="506391" y="395887"/>
                    <a:pt x="502508" y="403654"/>
                  </a:cubicBezTo>
                  <a:cubicBezTo>
                    <a:pt x="498080" y="412509"/>
                    <a:pt x="491524" y="420129"/>
                    <a:pt x="486032" y="428367"/>
                  </a:cubicBezTo>
                  <a:cubicBezTo>
                    <a:pt x="471533" y="471865"/>
                    <a:pt x="482610" y="445858"/>
                    <a:pt x="444843" y="502508"/>
                  </a:cubicBezTo>
                  <a:cubicBezTo>
                    <a:pt x="439351" y="510746"/>
                    <a:pt x="436605" y="521729"/>
                    <a:pt x="428367" y="527221"/>
                  </a:cubicBezTo>
                  <a:lnTo>
                    <a:pt x="378940" y="560173"/>
                  </a:lnTo>
                  <a:cubicBezTo>
                    <a:pt x="370702" y="565665"/>
                    <a:pt x="363619" y="573517"/>
                    <a:pt x="354227" y="576648"/>
                  </a:cubicBezTo>
                  <a:lnTo>
                    <a:pt x="304800" y="593124"/>
                  </a:lnTo>
                  <a:cubicBezTo>
                    <a:pt x="296562" y="601362"/>
                    <a:pt x="290270" y="612180"/>
                    <a:pt x="280086" y="617838"/>
                  </a:cubicBezTo>
                  <a:cubicBezTo>
                    <a:pt x="264905" y="626272"/>
                    <a:pt x="230659" y="634313"/>
                    <a:pt x="230659" y="634313"/>
                  </a:cubicBezTo>
                  <a:lnTo>
                    <a:pt x="181232" y="667265"/>
                  </a:lnTo>
                  <a:cubicBezTo>
                    <a:pt x="172994" y="672757"/>
                    <a:pt x="165911" y="680609"/>
                    <a:pt x="156519" y="683740"/>
                  </a:cubicBezTo>
                  <a:lnTo>
                    <a:pt x="82378" y="708454"/>
                  </a:lnTo>
                  <a:cubicBezTo>
                    <a:pt x="74140" y="711200"/>
                    <a:pt x="66089" y="714586"/>
                    <a:pt x="57665" y="716692"/>
                  </a:cubicBezTo>
                  <a:cubicBezTo>
                    <a:pt x="16289" y="727036"/>
                    <a:pt x="35454" y="721350"/>
                    <a:pt x="0" y="733167"/>
                  </a:cubicBezTo>
                  <a:cubicBezTo>
                    <a:pt x="8256" y="708401"/>
                    <a:pt x="6971" y="705030"/>
                    <a:pt x="24713" y="683740"/>
                  </a:cubicBezTo>
                  <a:cubicBezTo>
                    <a:pt x="32171" y="674790"/>
                    <a:pt x="42275" y="668223"/>
                    <a:pt x="49427" y="659027"/>
                  </a:cubicBezTo>
                  <a:cubicBezTo>
                    <a:pt x="114635" y="575188"/>
                    <a:pt x="57414" y="634564"/>
                    <a:pt x="123567" y="584886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5074055" y="3509319"/>
              <a:ext cx="947804" cy="823784"/>
            </a:xfrm>
            <a:custGeom>
              <a:avLst/>
              <a:gdLst>
                <a:gd name="connsiteX0" fmla="*/ 16929 w 947804"/>
                <a:gd name="connsiteY0" fmla="*/ 164757 h 823784"/>
                <a:gd name="connsiteX1" fmla="*/ 58118 w 947804"/>
                <a:gd name="connsiteY1" fmla="*/ 148281 h 823784"/>
                <a:gd name="connsiteX2" fmla="*/ 82831 w 947804"/>
                <a:gd name="connsiteY2" fmla="*/ 140043 h 823784"/>
                <a:gd name="connsiteX3" fmla="*/ 107545 w 947804"/>
                <a:gd name="connsiteY3" fmla="*/ 123567 h 823784"/>
                <a:gd name="connsiteX4" fmla="*/ 156972 w 947804"/>
                <a:gd name="connsiteY4" fmla="*/ 107092 h 823784"/>
                <a:gd name="connsiteX5" fmla="*/ 181686 w 947804"/>
                <a:gd name="connsiteY5" fmla="*/ 98854 h 823784"/>
                <a:gd name="connsiteX6" fmla="*/ 346442 w 947804"/>
                <a:gd name="connsiteY6" fmla="*/ 107092 h 823784"/>
                <a:gd name="connsiteX7" fmla="*/ 428821 w 947804"/>
                <a:gd name="connsiteY7" fmla="*/ 123567 h 823784"/>
                <a:gd name="connsiteX8" fmla="*/ 486486 w 947804"/>
                <a:gd name="connsiteY8" fmla="*/ 131805 h 823784"/>
                <a:gd name="connsiteX9" fmla="*/ 560626 w 947804"/>
                <a:gd name="connsiteY9" fmla="*/ 172995 h 823784"/>
                <a:gd name="connsiteX10" fmla="*/ 585340 w 947804"/>
                <a:gd name="connsiteY10" fmla="*/ 197708 h 823784"/>
                <a:gd name="connsiteX11" fmla="*/ 634767 w 947804"/>
                <a:gd name="connsiteY11" fmla="*/ 230659 h 823784"/>
                <a:gd name="connsiteX12" fmla="*/ 651242 w 947804"/>
                <a:gd name="connsiteY12" fmla="*/ 255373 h 823784"/>
                <a:gd name="connsiteX13" fmla="*/ 708907 w 947804"/>
                <a:gd name="connsiteY13" fmla="*/ 321276 h 823784"/>
                <a:gd name="connsiteX14" fmla="*/ 733621 w 947804"/>
                <a:gd name="connsiteY14" fmla="*/ 370703 h 823784"/>
                <a:gd name="connsiteX15" fmla="*/ 766572 w 947804"/>
                <a:gd name="connsiteY15" fmla="*/ 420130 h 823784"/>
                <a:gd name="connsiteX16" fmla="*/ 783048 w 947804"/>
                <a:gd name="connsiteY16" fmla="*/ 469557 h 823784"/>
                <a:gd name="connsiteX17" fmla="*/ 791286 w 947804"/>
                <a:gd name="connsiteY17" fmla="*/ 494270 h 823784"/>
                <a:gd name="connsiteX18" fmla="*/ 807761 w 947804"/>
                <a:gd name="connsiteY18" fmla="*/ 518984 h 823784"/>
                <a:gd name="connsiteX19" fmla="*/ 824237 w 947804"/>
                <a:gd name="connsiteY19" fmla="*/ 568411 h 823784"/>
                <a:gd name="connsiteX20" fmla="*/ 832475 w 947804"/>
                <a:gd name="connsiteY20" fmla="*/ 593124 h 823784"/>
                <a:gd name="connsiteX21" fmla="*/ 840713 w 947804"/>
                <a:gd name="connsiteY21" fmla="*/ 626076 h 823784"/>
                <a:gd name="connsiteX22" fmla="*/ 873664 w 947804"/>
                <a:gd name="connsiteY22" fmla="*/ 675503 h 823784"/>
                <a:gd name="connsiteX23" fmla="*/ 906615 w 947804"/>
                <a:gd name="connsiteY23" fmla="*/ 790832 h 823784"/>
                <a:gd name="connsiteX24" fmla="*/ 914853 w 947804"/>
                <a:gd name="connsiteY24" fmla="*/ 823784 h 823784"/>
                <a:gd name="connsiteX25" fmla="*/ 923091 w 947804"/>
                <a:gd name="connsiteY25" fmla="*/ 799070 h 823784"/>
                <a:gd name="connsiteX26" fmla="*/ 939567 w 947804"/>
                <a:gd name="connsiteY26" fmla="*/ 691978 h 823784"/>
                <a:gd name="connsiteX27" fmla="*/ 947804 w 947804"/>
                <a:gd name="connsiteY27" fmla="*/ 634313 h 823784"/>
                <a:gd name="connsiteX28" fmla="*/ 931329 w 947804"/>
                <a:gd name="connsiteY28" fmla="*/ 518984 h 823784"/>
                <a:gd name="connsiteX29" fmla="*/ 898377 w 947804"/>
                <a:gd name="connsiteY29" fmla="*/ 469557 h 823784"/>
                <a:gd name="connsiteX30" fmla="*/ 881902 w 947804"/>
                <a:gd name="connsiteY30" fmla="*/ 420130 h 823784"/>
                <a:gd name="connsiteX31" fmla="*/ 873664 w 947804"/>
                <a:gd name="connsiteY31" fmla="*/ 395416 h 823784"/>
                <a:gd name="connsiteX32" fmla="*/ 857188 w 947804"/>
                <a:gd name="connsiteY32" fmla="*/ 370703 h 823784"/>
                <a:gd name="connsiteX33" fmla="*/ 840713 w 947804"/>
                <a:gd name="connsiteY33" fmla="*/ 321276 h 823784"/>
                <a:gd name="connsiteX34" fmla="*/ 824237 w 947804"/>
                <a:gd name="connsiteY34" fmla="*/ 296562 h 823784"/>
                <a:gd name="connsiteX35" fmla="*/ 807761 w 947804"/>
                <a:gd name="connsiteY35" fmla="*/ 247135 h 823784"/>
                <a:gd name="connsiteX36" fmla="*/ 791286 w 947804"/>
                <a:gd name="connsiteY36" fmla="*/ 222422 h 823784"/>
                <a:gd name="connsiteX37" fmla="*/ 783048 w 947804"/>
                <a:gd name="connsiteY37" fmla="*/ 197708 h 823784"/>
                <a:gd name="connsiteX38" fmla="*/ 725383 w 947804"/>
                <a:gd name="connsiteY38" fmla="*/ 123567 h 823784"/>
                <a:gd name="connsiteX39" fmla="*/ 675956 w 947804"/>
                <a:gd name="connsiteY39" fmla="*/ 90616 h 823784"/>
                <a:gd name="connsiteX40" fmla="*/ 651242 w 947804"/>
                <a:gd name="connsiteY40" fmla="*/ 82378 h 823784"/>
                <a:gd name="connsiteX41" fmla="*/ 634767 w 947804"/>
                <a:gd name="connsiteY41" fmla="*/ 57665 h 823784"/>
                <a:gd name="connsiteX42" fmla="*/ 585340 w 947804"/>
                <a:gd name="connsiteY42" fmla="*/ 41189 h 823784"/>
                <a:gd name="connsiteX43" fmla="*/ 527675 w 947804"/>
                <a:gd name="connsiteY43" fmla="*/ 16476 h 823784"/>
                <a:gd name="connsiteX44" fmla="*/ 428821 w 947804"/>
                <a:gd name="connsiteY44" fmla="*/ 0 h 823784"/>
                <a:gd name="connsiteX45" fmla="*/ 288777 w 947804"/>
                <a:gd name="connsiteY45" fmla="*/ 8238 h 823784"/>
                <a:gd name="connsiteX46" fmla="*/ 239350 w 947804"/>
                <a:gd name="connsiteY46" fmla="*/ 16476 h 823784"/>
                <a:gd name="connsiteX47" fmla="*/ 140496 w 947804"/>
                <a:gd name="connsiteY47" fmla="*/ 24713 h 823784"/>
                <a:gd name="connsiteX48" fmla="*/ 115783 w 947804"/>
                <a:gd name="connsiteY48" fmla="*/ 32951 h 823784"/>
                <a:gd name="connsiteX49" fmla="*/ 107545 w 947804"/>
                <a:gd name="connsiteY49" fmla="*/ 57665 h 823784"/>
                <a:gd name="connsiteX50" fmla="*/ 74594 w 947804"/>
                <a:gd name="connsiteY50" fmla="*/ 107092 h 823784"/>
                <a:gd name="connsiteX51" fmla="*/ 74594 w 947804"/>
                <a:gd name="connsiteY51" fmla="*/ 107092 h 823784"/>
                <a:gd name="connsiteX52" fmla="*/ 453 w 947804"/>
                <a:gd name="connsiteY52" fmla="*/ 148281 h 823784"/>
                <a:gd name="connsiteX53" fmla="*/ 16929 w 947804"/>
                <a:gd name="connsiteY53" fmla="*/ 164757 h 8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947804" h="823784">
                  <a:moveTo>
                    <a:pt x="16929" y="164757"/>
                  </a:moveTo>
                  <a:cubicBezTo>
                    <a:pt x="26540" y="164757"/>
                    <a:pt x="44272" y="153473"/>
                    <a:pt x="58118" y="148281"/>
                  </a:cubicBezTo>
                  <a:cubicBezTo>
                    <a:pt x="66248" y="145232"/>
                    <a:pt x="75064" y="143926"/>
                    <a:pt x="82831" y="140043"/>
                  </a:cubicBezTo>
                  <a:cubicBezTo>
                    <a:pt x="91687" y="135615"/>
                    <a:pt x="98497" y="127588"/>
                    <a:pt x="107545" y="123567"/>
                  </a:cubicBezTo>
                  <a:cubicBezTo>
                    <a:pt x="123415" y="116514"/>
                    <a:pt x="140496" y="112584"/>
                    <a:pt x="156972" y="107092"/>
                  </a:cubicBezTo>
                  <a:lnTo>
                    <a:pt x="181686" y="98854"/>
                  </a:lnTo>
                  <a:cubicBezTo>
                    <a:pt x="236605" y="101600"/>
                    <a:pt x="291728" y="101621"/>
                    <a:pt x="346442" y="107092"/>
                  </a:cubicBezTo>
                  <a:cubicBezTo>
                    <a:pt x="374306" y="109878"/>
                    <a:pt x="401099" y="119607"/>
                    <a:pt x="428821" y="123567"/>
                  </a:cubicBezTo>
                  <a:lnTo>
                    <a:pt x="486486" y="131805"/>
                  </a:lnTo>
                  <a:cubicBezTo>
                    <a:pt x="517564" y="142165"/>
                    <a:pt x="532298" y="144668"/>
                    <a:pt x="560626" y="172995"/>
                  </a:cubicBezTo>
                  <a:cubicBezTo>
                    <a:pt x="568864" y="181233"/>
                    <a:pt x="576144" y="190556"/>
                    <a:pt x="585340" y="197708"/>
                  </a:cubicBezTo>
                  <a:cubicBezTo>
                    <a:pt x="600970" y="209865"/>
                    <a:pt x="634767" y="230659"/>
                    <a:pt x="634767" y="230659"/>
                  </a:cubicBezTo>
                  <a:cubicBezTo>
                    <a:pt x="640259" y="238897"/>
                    <a:pt x="644241" y="248372"/>
                    <a:pt x="651242" y="255373"/>
                  </a:cubicBezTo>
                  <a:cubicBezTo>
                    <a:pt x="684881" y="289013"/>
                    <a:pt x="685564" y="251250"/>
                    <a:pt x="708907" y="321276"/>
                  </a:cubicBezTo>
                  <a:cubicBezTo>
                    <a:pt x="729613" y="383392"/>
                    <a:pt x="701682" y="306826"/>
                    <a:pt x="733621" y="370703"/>
                  </a:cubicBezTo>
                  <a:cubicBezTo>
                    <a:pt x="757465" y="418391"/>
                    <a:pt x="719724" y="373280"/>
                    <a:pt x="766572" y="420130"/>
                  </a:cubicBezTo>
                  <a:lnTo>
                    <a:pt x="783048" y="469557"/>
                  </a:lnTo>
                  <a:cubicBezTo>
                    <a:pt x="785794" y="477795"/>
                    <a:pt x="786470" y="487045"/>
                    <a:pt x="791286" y="494270"/>
                  </a:cubicBezTo>
                  <a:cubicBezTo>
                    <a:pt x="796778" y="502508"/>
                    <a:pt x="803740" y="509937"/>
                    <a:pt x="807761" y="518984"/>
                  </a:cubicBezTo>
                  <a:cubicBezTo>
                    <a:pt x="814814" y="534854"/>
                    <a:pt x="818745" y="551935"/>
                    <a:pt x="824237" y="568411"/>
                  </a:cubicBezTo>
                  <a:cubicBezTo>
                    <a:pt x="826983" y="576649"/>
                    <a:pt x="830369" y="584700"/>
                    <a:pt x="832475" y="593124"/>
                  </a:cubicBezTo>
                  <a:cubicBezTo>
                    <a:pt x="835221" y="604108"/>
                    <a:pt x="835650" y="615949"/>
                    <a:pt x="840713" y="626076"/>
                  </a:cubicBezTo>
                  <a:cubicBezTo>
                    <a:pt x="849568" y="643787"/>
                    <a:pt x="867402" y="656718"/>
                    <a:pt x="873664" y="675503"/>
                  </a:cubicBezTo>
                  <a:cubicBezTo>
                    <a:pt x="897301" y="746413"/>
                    <a:pt x="885927" y="708079"/>
                    <a:pt x="906615" y="790832"/>
                  </a:cubicBezTo>
                  <a:lnTo>
                    <a:pt x="914853" y="823784"/>
                  </a:lnTo>
                  <a:cubicBezTo>
                    <a:pt x="917599" y="815546"/>
                    <a:pt x="920985" y="807494"/>
                    <a:pt x="923091" y="799070"/>
                  </a:cubicBezTo>
                  <a:cubicBezTo>
                    <a:pt x="932978" y="759525"/>
                    <a:pt x="933851" y="734851"/>
                    <a:pt x="939567" y="691978"/>
                  </a:cubicBezTo>
                  <a:cubicBezTo>
                    <a:pt x="942133" y="672732"/>
                    <a:pt x="945058" y="653535"/>
                    <a:pt x="947804" y="634313"/>
                  </a:cubicBezTo>
                  <a:cubicBezTo>
                    <a:pt x="946902" y="624395"/>
                    <a:pt x="946833" y="546891"/>
                    <a:pt x="931329" y="518984"/>
                  </a:cubicBezTo>
                  <a:cubicBezTo>
                    <a:pt x="921712" y="501675"/>
                    <a:pt x="898377" y="469557"/>
                    <a:pt x="898377" y="469557"/>
                  </a:cubicBezTo>
                  <a:lnTo>
                    <a:pt x="881902" y="420130"/>
                  </a:lnTo>
                  <a:cubicBezTo>
                    <a:pt x="879156" y="411892"/>
                    <a:pt x="878481" y="402641"/>
                    <a:pt x="873664" y="395416"/>
                  </a:cubicBezTo>
                  <a:lnTo>
                    <a:pt x="857188" y="370703"/>
                  </a:lnTo>
                  <a:cubicBezTo>
                    <a:pt x="851696" y="354227"/>
                    <a:pt x="850346" y="335726"/>
                    <a:pt x="840713" y="321276"/>
                  </a:cubicBezTo>
                  <a:cubicBezTo>
                    <a:pt x="835221" y="313038"/>
                    <a:pt x="828258" y="305609"/>
                    <a:pt x="824237" y="296562"/>
                  </a:cubicBezTo>
                  <a:cubicBezTo>
                    <a:pt x="817184" y="280692"/>
                    <a:pt x="817394" y="261585"/>
                    <a:pt x="807761" y="247135"/>
                  </a:cubicBezTo>
                  <a:cubicBezTo>
                    <a:pt x="802269" y="238897"/>
                    <a:pt x="795714" y="231277"/>
                    <a:pt x="791286" y="222422"/>
                  </a:cubicBezTo>
                  <a:cubicBezTo>
                    <a:pt x="787403" y="214655"/>
                    <a:pt x="787265" y="205299"/>
                    <a:pt x="783048" y="197708"/>
                  </a:cubicBezTo>
                  <a:cubicBezTo>
                    <a:pt x="769509" y="173338"/>
                    <a:pt x="748874" y="141838"/>
                    <a:pt x="725383" y="123567"/>
                  </a:cubicBezTo>
                  <a:cubicBezTo>
                    <a:pt x="709753" y="111410"/>
                    <a:pt x="694741" y="96878"/>
                    <a:pt x="675956" y="90616"/>
                  </a:cubicBezTo>
                  <a:lnTo>
                    <a:pt x="651242" y="82378"/>
                  </a:lnTo>
                  <a:cubicBezTo>
                    <a:pt x="645750" y="74140"/>
                    <a:pt x="643162" y="62912"/>
                    <a:pt x="634767" y="57665"/>
                  </a:cubicBezTo>
                  <a:cubicBezTo>
                    <a:pt x="620040" y="48461"/>
                    <a:pt x="599790" y="50822"/>
                    <a:pt x="585340" y="41189"/>
                  </a:cubicBezTo>
                  <a:cubicBezTo>
                    <a:pt x="556059" y="21668"/>
                    <a:pt x="564682" y="23415"/>
                    <a:pt x="527675" y="16476"/>
                  </a:cubicBezTo>
                  <a:cubicBezTo>
                    <a:pt x="494841" y="10320"/>
                    <a:pt x="428821" y="0"/>
                    <a:pt x="428821" y="0"/>
                  </a:cubicBezTo>
                  <a:cubicBezTo>
                    <a:pt x="382140" y="2746"/>
                    <a:pt x="335363" y="4187"/>
                    <a:pt x="288777" y="8238"/>
                  </a:cubicBezTo>
                  <a:cubicBezTo>
                    <a:pt x="272137" y="9685"/>
                    <a:pt x="255951" y="14632"/>
                    <a:pt x="239350" y="16476"/>
                  </a:cubicBezTo>
                  <a:cubicBezTo>
                    <a:pt x="206487" y="20127"/>
                    <a:pt x="173447" y="21967"/>
                    <a:pt x="140496" y="24713"/>
                  </a:cubicBezTo>
                  <a:cubicBezTo>
                    <a:pt x="132258" y="27459"/>
                    <a:pt x="121923" y="26811"/>
                    <a:pt x="115783" y="32951"/>
                  </a:cubicBezTo>
                  <a:cubicBezTo>
                    <a:pt x="109643" y="39091"/>
                    <a:pt x="111762" y="50074"/>
                    <a:pt x="107545" y="57665"/>
                  </a:cubicBezTo>
                  <a:cubicBezTo>
                    <a:pt x="97929" y="74974"/>
                    <a:pt x="85578" y="90616"/>
                    <a:pt x="74594" y="107092"/>
                  </a:cubicBezTo>
                  <a:lnTo>
                    <a:pt x="74594" y="107092"/>
                  </a:lnTo>
                  <a:cubicBezTo>
                    <a:pt x="37780" y="131634"/>
                    <a:pt x="35252" y="139581"/>
                    <a:pt x="453" y="148281"/>
                  </a:cubicBezTo>
                  <a:cubicBezTo>
                    <a:pt x="-2211" y="148947"/>
                    <a:pt x="7318" y="164757"/>
                    <a:pt x="16929" y="164757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4629665" y="3755924"/>
              <a:ext cx="591324" cy="362995"/>
            </a:xfrm>
            <a:custGeom>
              <a:avLst/>
              <a:gdLst>
                <a:gd name="connsiteX0" fmla="*/ 181232 w 591324"/>
                <a:gd name="connsiteY0" fmla="*/ 530 h 362995"/>
                <a:gd name="connsiteX1" fmla="*/ 140043 w 591324"/>
                <a:gd name="connsiteY1" fmla="*/ 25244 h 362995"/>
                <a:gd name="connsiteX2" fmla="*/ 115330 w 591324"/>
                <a:gd name="connsiteY2" fmla="*/ 33481 h 362995"/>
                <a:gd name="connsiteX3" fmla="*/ 65903 w 591324"/>
                <a:gd name="connsiteY3" fmla="*/ 66433 h 362995"/>
                <a:gd name="connsiteX4" fmla="*/ 16476 w 591324"/>
                <a:gd name="connsiteY4" fmla="*/ 165287 h 362995"/>
                <a:gd name="connsiteX5" fmla="*/ 8238 w 591324"/>
                <a:gd name="connsiteY5" fmla="*/ 190000 h 362995"/>
                <a:gd name="connsiteX6" fmla="*/ 0 w 591324"/>
                <a:gd name="connsiteY6" fmla="*/ 214714 h 362995"/>
                <a:gd name="connsiteX7" fmla="*/ 8238 w 591324"/>
                <a:gd name="connsiteY7" fmla="*/ 288854 h 362995"/>
                <a:gd name="connsiteX8" fmla="*/ 24713 w 591324"/>
                <a:gd name="connsiteY8" fmla="*/ 338281 h 362995"/>
                <a:gd name="connsiteX9" fmla="*/ 32951 w 591324"/>
                <a:gd name="connsiteY9" fmla="*/ 362995 h 362995"/>
                <a:gd name="connsiteX10" fmla="*/ 57665 w 591324"/>
                <a:gd name="connsiteY10" fmla="*/ 346519 h 362995"/>
                <a:gd name="connsiteX11" fmla="*/ 74140 w 591324"/>
                <a:gd name="connsiteY11" fmla="*/ 321806 h 362995"/>
                <a:gd name="connsiteX12" fmla="*/ 123567 w 591324"/>
                <a:gd name="connsiteY12" fmla="*/ 288854 h 362995"/>
                <a:gd name="connsiteX13" fmla="*/ 172994 w 591324"/>
                <a:gd name="connsiteY13" fmla="*/ 255903 h 362995"/>
                <a:gd name="connsiteX14" fmla="*/ 197708 w 591324"/>
                <a:gd name="connsiteY14" fmla="*/ 239427 h 362995"/>
                <a:gd name="connsiteX15" fmla="*/ 222421 w 591324"/>
                <a:gd name="connsiteY15" fmla="*/ 231190 h 362995"/>
                <a:gd name="connsiteX16" fmla="*/ 247135 w 591324"/>
                <a:gd name="connsiteY16" fmla="*/ 214714 h 362995"/>
                <a:gd name="connsiteX17" fmla="*/ 304800 w 591324"/>
                <a:gd name="connsiteY17" fmla="*/ 198238 h 362995"/>
                <a:gd name="connsiteX18" fmla="*/ 411892 w 591324"/>
                <a:gd name="connsiteY18" fmla="*/ 181762 h 362995"/>
                <a:gd name="connsiteX19" fmla="*/ 543697 w 591324"/>
                <a:gd name="connsiteY19" fmla="*/ 190000 h 362995"/>
                <a:gd name="connsiteX20" fmla="*/ 551935 w 591324"/>
                <a:gd name="connsiteY20" fmla="*/ 132335 h 362995"/>
                <a:gd name="connsiteX21" fmla="*/ 527221 w 591324"/>
                <a:gd name="connsiteY21" fmla="*/ 124098 h 362995"/>
                <a:gd name="connsiteX22" fmla="*/ 477794 w 591324"/>
                <a:gd name="connsiteY22" fmla="*/ 91146 h 362995"/>
                <a:gd name="connsiteX23" fmla="*/ 453081 w 591324"/>
                <a:gd name="connsiteY23" fmla="*/ 74671 h 362995"/>
                <a:gd name="connsiteX24" fmla="*/ 428367 w 591324"/>
                <a:gd name="connsiteY24" fmla="*/ 66433 h 362995"/>
                <a:gd name="connsiteX25" fmla="*/ 403654 w 591324"/>
                <a:gd name="connsiteY25" fmla="*/ 49957 h 362995"/>
                <a:gd name="connsiteX26" fmla="*/ 354227 w 591324"/>
                <a:gd name="connsiteY26" fmla="*/ 33481 h 362995"/>
                <a:gd name="connsiteX27" fmla="*/ 304800 w 591324"/>
                <a:gd name="connsiteY27" fmla="*/ 8768 h 362995"/>
                <a:gd name="connsiteX28" fmla="*/ 181232 w 591324"/>
                <a:gd name="connsiteY28" fmla="*/ 530 h 362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1324" h="362995">
                  <a:moveTo>
                    <a:pt x="181232" y="530"/>
                  </a:moveTo>
                  <a:cubicBezTo>
                    <a:pt x="153772" y="3276"/>
                    <a:pt x="154364" y="18083"/>
                    <a:pt x="140043" y="25244"/>
                  </a:cubicBezTo>
                  <a:cubicBezTo>
                    <a:pt x="132277" y="29127"/>
                    <a:pt x="122920" y="29264"/>
                    <a:pt x="115330" y="33481"/>
                  </a:cubicBezTo>
                  <a:cubicBezTo>
                    <a:pt x="98020" y="43097"/>
                    <a:pt x="65903" y="66433"/>
                    <a:pt x="65903" y="66433"/>
                  </a:cubicBezTo>
                  <a:cubicBezTo>
                    <a:pt x="23316" y="130312"/>
                    <a:pt x="39214" y="97073"/>
                    <a:pt x="16476" y="165287"/>
                  </a:cubicBezTo>
                  <a:lnTo>
                    <a:pt x="8238" y="190000"/>
                  </a:lnTo>
                  <a:lnTo>
                    <a:pt x="0" y="214714"/>
                  </a:lnTo>
                  <a:cubicBezTo>
                    <a:pt x="2746" y="239427"/>
                    <a:pt x="3362" y="264471"/>
                    <a:pt x="8238" y="288854"/>
                  </a:cubicBezTo>
                  <a:cubicBezTo>
                    <a:pt x="11644" y="305884"/>
                    <a:pt x="19221" y="321805"/>
                    <a:pt x="24713" y="338281"/>
                  </a:cubicBezTo>
                  <a:lnTo>
                    <a:pt x="32951" y="362995"/>
                  </a:lnTo>
                  <a:cubicBezTo>
                    <a:pt x="41189" y="357503"/>
                    <a:pt x="50664" y="353520"/>
                    <a:pt x="57665" y="346519"/>
                  </a:cubicBezTo>
                  <a:cubicBezTo>
                    <a:pt x="64666" y="339518"/>
                    <a:pt x="66689" y="328325"/>
                    <a:pt x="74140" y="321806"/>
                  </a:cubicBezTo>
                  <a:cubicBezTo>
                    <a:pt x="89042" y="308767"/>
                    <a:pt x="107091" y="299838"/>
                    <a:pt x="123567" y="288854"/>
                  </a:cubicBezTo>
                  <a:lnTo>
                    <a:pt x="172994" y="255903"/>
                  </a:lnTo>
                  <a:cubicBezTo>
                    <a:pt x="181232" y="250411"/>
                    <a:pt x="188315" y="242558"/>
                    <a:pt x="197708" y="239427"/>
                  </a:cubicBezTo>
                  <a:lnTo>
                    <a:pt x="222421" y="231190"/>
                  </a:lnTo>
                  <a:cubicBezTo>
                    <a:pt x="230659" y="225698"/>
                    <a:pt x="238279" y="219142"/>
                    <a:pt x="247135" y="214714"/>
                  </a:cubicBezTo>
                  <a:cubicBezTo>
                    <a:pt x="260302" y="208130"/>
                    <a:pt x="292483" y="201757"/>
                    <a:pt x="304800" y="198238"/>
                  </a:cubicBezTo>
                  <a:cubicBezTo>
                    <a:pt x="368743" y="179968"/>
                    <a:pt x="279398" y="195012"/>
                    <a:pt x="411892" y="181762"/>
                  </a:cubicBezTo>
                  <a:cubicBezTo>
                    <a:pt x="455827" y="184508"/>
                    <a:pt x="499676" y="190000"/>
                    <a:pt x="543697" y="190000"/>
                  </a:cubicBezTo>
                  <a:cubicBezTo>
                    <a:pt x="549183" y="190000"/>
                    <a:pt x="642563" y="162541"/>
                    <a:pt x="551935" y="132335"/>
                  </a:cubicBezTo>
                  <a:lnTo>
                    <a:pt x="527221" y="124098"/>
                  </a:lnTo>
                  <a:lnTo>
                    <a:pt x="477794" y="91146"/>
                  </a:lnTo>
                  <a:cubicBezTo>
                    <a:pt x="469556" y="85654"/>
                    <a:pt x="462473" y="77802"/>
                    <a:pt x="453081" y="74671"/>
                  </a:cubicBezTo>
                  <a:lnTo>
                    <a:pt x="428367" y="66433"/>
                  </a:lnTo>
                  <a:cubicBezTo>
                    <a:pt x="420129" y="60941"/>
                    <a:pt x="412701" y="53978"/>
                    <a:pt x="403654" y="49957"/>
                  </a:cubicBezTo>
                  <a:cubicBezTo>
                    <a:pt x="387784" y="42903"/>
                    <a:pt x="368677" y="43114"/>
                    <a:pt x="354227" y="33481"/>
                  </a:cubicBezTo>
                  <a:cubicBezTo>
                    <a:pt x="339966" y="23974"/>
                    <a:pt x="323401" y="9801"/>
                    <a:pt x="304800" y="8768"/>
                  </a:cubicBezTo>
                  <a:cubicBezTo>
                    <a:pt x="263674" y="6483"/>
                    <a:pt x="208692" y="-2216"/>
                    <a:pt x="181232" y="530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4447754" y="4341213"/>
              <a:ext cx="305550" cy="552063"/>
            </a:xfrm>
            <a:custGeom>
              <a:avLst/>
              <a:gdLst>
                <a:gd name="connsiteX0" fmla="*/ 678 w 305550"/>
                <a:gd name="connsiteY0" fmla="*/ 8365 h 552063"/>
                <a:gd name="connsiteX1" fmla="*/ 17154 w 305550"/>
                <a:gd name="connsiteY1" fmla="*/ 140171 h 552063"/>
                <a:gd name="connsiteX2" fmla="*/ 25392 w 305550"/>
                <a:gd name="connsiteY2" fmla="*/ 181360 h 552063"/>
                <a:gd name="connsiteX3" fmla="*/ 41868 w 305550"/>
                <a:gd name="connsiteY3" fmla="*/ 230787 h 552063"/>
                <a:gd name="connsiteX4" fmla="*/ 58343 w 305550"/>
                <a:gd name="connsiteY4" fmla="*/ 304928 h 552063"/>
                <a:gd name="connsiteX5" fmla="*/ 74819 w 305550"/>
                <a:gd name="connsiteY5" fmla="*/ 329641 h 552063"/>
                <a:gd name="connsiteX6" fmla="*/ 83057 w 305550"/>
                <a:gd name="connsiteY6" fmla="*/ 354355 h 552063"/>
                <a:gd name="connsiteX7" fmla="*/ 116008 w 305550"/>
                <a:gd name="connsiteY7" fmla="*/ 403782 h 552063"/>
                <a:gd name="connsiteX8" fmla="*/ 140722 w 305550"/>
                <a:gd name="connsiteY8" fmla="*/ 453209 h 552063"/>
                <a:gd name="connsiteX9" fmla="*/ 165435 w 305550"/>
                <a:gd name="connsiteY9" fmla="*/ 469684 h 552063"/>
                <a:gd name="connsiteX10" fmla="*/ 190149 w 305550"/>
                <a:gd name="connsiteY10" fmla="*/ 494398 h 552063"/>
                <a:gd name="connsiteX11" fmla="*/ 239576 w 305550"/>
                <a:gd name="connsiteY11" fmla="*/ 527349 h 552063"/>
                <a:gd name="connsiteX12" fmla="*/ 264289 w 305550"/>
                <a:gd name="connsiteY12" fmla="*/ 543825 h 552063"/>
                <a:gd name="connsiteX13" fmla="*/ 289003 w 305550"/>
                <a:gd name="connsiteY13" fmla="*/ 552063 h 552063"/>
                <a:gd name="connsiteX14" fmla="*/ 305478 w 305550"/>
                <a:gd name="connsiteY14" fmla="*/ 527349 h 552063"/>
                <a:gd name="connsiteX15" fmla="*/ 289003 w 305550"/>
                <a:gd name="connsiteY15" fmla="*/ 444971 h 552063"/>
                <a:gd name="connsiteX16" fmla="*/ 256051 w 305550"/>
                <a:gd name="connsiteY16" fmla="*/ 395544 h 552063"/>
                <a:gd name="connsiteX17" fmla="*/ 239576 w 305550"/>
                <a:gd name="connsiteY17" fmla="*/ 370830 h 552063"/>
                <a:gd name="connsiteX18" fmla="*/ 223100 w 305550"/>
                <a:gd name="connsiteY18" fmla="*/ 346117 h 552063"/>
                <a:gd name="connsiteX19" fmla="*/ 181911 w 305550"/>
                <a:gd name="connsiteY19" fmla="*/ 271976 h 552063"/>
                <a:gd name="connsiteX20" fmla="*/ 165435 w 305550"/>
                <a:gd name="connsiteY20" fmla="*/ 247263 h 552063"/>
                <a:gd name="connsiteX21" fmla="*/ 148960 w 305550"/>
                <a:gd name="connsiteY21" fmla="*/ 222549 h 552063"/>
                <a:gd name="connsiteX22" fmla="*/ 124246 w 305550"/>
                <a:gd name="connsiteY22" fmla="*/ 197836 h 552063"/>
                <a:gd name="connsiteX23" fmla="*/ 91295 w 305550"/>
                <a:gd name="connsiteY23" fmla="*/ 148409 h 552063"/>
                <a:gd name="connsiteX24" fmla="*/ 74819 w 305550"/>
                <a:gd name="connsiteY24" fmla="*/ 98982 h 552063"/>
                <a:gd name="connsiteX25" fmla="*/ 50105 w 305550"/>
                <a:gd name="connsiteY25" fmla="*/ 74268 h 552063"/>
                <a:gd name="connsiteX26" fmla="*/ 41868 w 305550"/>
                <a:gd name="connsiteY26" fmla="*/ 49555 h 552063"/>
                <a:gd name="connsiteX27" fmla="*/ 25392 w 305550"/>
                <a:gd name="connsiteY27" fmla="*/ 24841 h 552063"/>
                <a:gd name="connsiteX28" fmla="*/ 678 w 305550"/>
                <a:gd name="connsiteY28" fmla="*/ 8365 h 55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5550" h="552063">
                  <a:moveTo>
                    <a:pt x="678" y="8365"/>
                  </a:moveTo>
                  <a:cubicBezTo>
                    <a:pt x="-695" y="27587"/>
                    <a:pt x="-1858" y="-11920"/>
                    <a:pt x="17154" y="140171"/>
                  </a:cubicBezTo>
                  <a:cubicBezTo>
                    <a:pt x="18891" y="154064"/>
                    <a:pt x="21708" y="167852"/>
                    <a:pt x="25392" y="181360"/>
                  </a:cubicBezTo>
                  <a:cubicBezTo>
                    <a:pt x="29962" y="198115"/>
                    <a:pt x="41868" y="230787"/>
                    <a:pt x="41868" y="230787"/>
                  </a:cubicBezTo>
                  <a:cubicBezTo>
                    <a:pt x="45032" y="249772"/>
                    <a:pt x="48203" y="284648"/>
                    <a:pt x="58343" y="304928"/>
                  </a:cubicBezTo>
                  <a:cubicBezTo>
                    <a:pt x="62771" y="313783"/>
                    <a:pt x="69327" y="321403"/>
                    <a:pt x="74819" y="329641"/>
                  </a:cubicBezTo>
                  <a:cubicBezTo>
                    <a:pt x="77565" y="337879"/>
                    <a:pt x="78840" y="346764"/>
                    <a:pt x="83057" y="354355"/>
                  </a:cubicBezTo>
                  <a:cubicBezTo>
                    <a:pt x="92673" y="371664"/>
                    <a:pt x="109746" y="384997"/>
                    <a:pt x="116008" y="403782"/>
                  </a:cubicBezTo>
                  <a:cubicBezTo>
                    <a:pt x="122708" y="423882"/>
                    <a:pt x="124753" y="437240"/>
                    <a:pt x="140722" y="453209"/>
                  </a:cubicBezTo>
                  <a:cubicBezTo>
                    <a:pt x="147723" y="460210"/>
                    <a:pt x="157829" y="463346"/>
                    <a:pt x="165435" y="469684"/>
                  </a:cubicBezTo>
                  <a:cubicBezTo>
                    <a:pt x="174385" y="477142"/>
                    <a:pt x="180953" y="487245"/>
                    <a:pt x="190149" y="494398"/>
                  </a:cubicBezTo>
                  <a:cubicBezTo>
                    <a:pt x="205779" y="506555"/>
                    <a:pt x="223100" y="516365"/>
                    <a:pt x="239576" y="527349"/>
                  </a:cubicBezTo>
                  <a:cubicBezTo>
                    <a:pt x="247814" y="532841"/>
                    <a:pt x="254896" y="540694"/>
                    <a:pt x="264289" y="543825"/>
                  </a:cubicBezTo>
                  <a:lnTo>
                    <a:pt x="289003" y="552063"/>
                  </a:lnTo>
                  <a:cubicBezTo>
                    <a:pt x="294495" y="543825"/>
                    <a:pt x="304493" y="537201"/>
                    <a:pt x="305478" y="527349"/>
                  </a:cubicBezTo>
                  <a:cubicBezTo>
                    <a:pt x="306380" y="518328"/>
                    <a:pt x="298745" y="462506"/>
                    <a:pt x="289003" y="444971"/>
                  </a:cubicBezTo>
                  <a:cubicBezTo>
                    <a:pt x="279386" y="427662"/>
                    <a:pt x="267035" y="412020"/>
                    <a:pt x="256051" y="395544"/>
                  </a:cubicBezTo>
                  <a:lnTo>
                    <a:pt x="239576" y="370830"/>
                  </a:lnTo>
                  <a:lnTo>
                    <a:pt x="223100" y="346117"/>
                  </a:lnTo>
                  <a:cubicBezTo>
                    <a:pt x="208601" y="302619"/>
                    <a:pt x="219678" y="328626"/>
                    <a:pt x="181911" y="271976"/>
                  </a:cubicBezTo>
                  <a:lnTo>
                    <a:pt x="165435" y="247263"/>
                  </a:lnTo>
                  <a:cubicBezTo>
                    <a:pt x="159943" y="239025"/>
                    <a:pt x="155961" y="229550"/>
                    <a:pt x="148960" y="222549"/>
                  </a:cubicBezTo>
                  <a:cubicBezTo>
                    <a:pt x="140722" y="214311"/>
                    <a:pt x="131398" y="207032"/>
                    <a:pt x="124246" y="197836"/>
                  </a:cubicBezTo>
                  <a:cubicBezTo>
                    <a:pt x="112089" y="182206"/>
                    <a:pt x="97557" y="167194"/>
                    <a:pt x="91295" y="148409"/>
                  </a:cubicBezTo>
                  <a:cubicBezTo>
                    <a:pt x="85803" y="131933"/>
                    <a:pt x="87099" y="111262"/>
                    <a:pt x="74819" y="98982"/>
                  </a:cubicBezTo>
                  <a:lnTo>
                    <a:pt x="50105" y="74268"/>
                  </a:lnTo>
                  <a:cubicBezTo>
                    <a:pt x="47359" y="66030"/>
                    <a:pt x="45751" y="57322"/>
                    <a:pt x="41868" y="49555"/>
                  </a:cubicBezTo>
                  <a:cubicBezTo>
                    <a:pt x="37440" y="40699"/>
                    <a:pt x="29820" y="33697"/>
                    <a:pt x="25392" y="24841"/>
                  </a:cubicBezTo>
                  <a:cubicBezTo>
                    <a:pt x="16286" y="6629"/>
                    <a:pt x="2051" y="-10857"/>
                    <a:pt x="678" y="8365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5107297" y="4835515"/>
              <a:ext cx="609762" cy="197804"/>
            </a:xfrm>
            <a:custGeom>
              <a:avLst/>
              <a:gdLst>
                <a:gd name="connsiteX0" fmla="*/ 162 w 609762"/>
                <a:gd name="connsiteY0" fmla="*/ 164853 h 197804"/>
                <a:gd name="connsiteX1" fmla="*/ 41352 w 609762"/>
                <a:gd name="connsiteY1" fmla="*/ 181328 h 197804"/>
                <a:gd name="connsiteX2" fmla="*/ 140206 w 609762"/>
                <a:gd name="connsiteY2" fmla="*/ 197804 h 197804"/>
                <a:gd name="connsiteX3" fmla="*/ 296725 w 609762"/>
                <a:gd name="connsiteY3" fmla="*/ 189566 h 197804"/>
                <a:gd name="connsiteX4" fmla="*/ 346152 w 609762"/>
                <a:gd name="connsiteY4" fmla="*/ 173090 h 197804"/>
                <a:gd name="connsiteX5" fmla="*/ 436768 w 609762"/>
                <a:gd name="connsiteY5" fmla="*/ 148377 h 197804"/>
                <a:gd name="connsiteX6" fmla="*/ 461481 w 609762"/>
                <a:gd name="connsiteY6" fmla="*/ 140139 h 197804"/>
                <a:gd name="connsiteX7" fmla="*/ 510908 w 609762"/>
                <a:gd name="connsiteY7" fmla="*/ 107188 h 197804"/>
                <a:gd name="connsiteX8" fmla="*/ 560335 w 609762"/>
                <a:gd name="connsiteY8" fmla="*/ 74236 h 197804"/>
                <a:gd name="connsiteX9" fmla="*/ 568573 w 609762"/>
                <a:gd name="connsiteY9" fmla="*/ 49523 h 197804"/>
                <a:gd name="connsiteX10" fmla="*/ 593287 w 609762"/>
                <a:gd name="connsiteY10" fmla="*/ 33047 h 197804"/>
                <a:gd name="connsiteX11" fmla="*/ 609762 w 609762"/>
                <a:gd name="connsiteY11" fmla="*/ 8334 h 197804"/>
                <a:gd name="connsiteX12" fmla="*/ 585049 w 609762"/>
                <a:gd name="connsiteY12" fmla="*/ 96 h 197804"/>
                <a:gd name="connsiteX13" fmla="*/ 535622 w 609762"/>
                <a:gd name="connsiteY13" fmla="*/ 16571 h 197804"/>
                <a:gd name="connsiteX14" fmla="*/ 510908 w 609762"/>
                <a:gd name="connsiteY14" fmla="*/ 33047 h 197804"/>
                <a:gd name="connsiteX15" fmla="*/ 461481 w 609762"/>
                <a:gd name="connsiteY15" fmla="*/ 49523 h 197804"/>
                <a:gd name="connsiteX16" fmla="*/ 436768 w 609762"/>
                <a:gd name="connsiteY16" fmla="*/ 65999 h 197804"/>
                <a:gd name="connsiteX17" fmla="*/ 403817 w 609762"/>
                <a:gd name="connsiteY17" fmla="*/ 74236 h 197804"/>
                <a:gd name="connsiteX18" fmla="*/ 313200 w 609762"/>
                <a:gd name="connsiteY18" fmla="*/ 90712 h 197804"/>
                <a:gd name="connsiteX19" fmla="*/ 263773 w 609762"/>
                <a:gd name="connsiteY19" fmla="*/ 107188 h 197804"/>
                <a:gd name="connsiteX20" fmla="*/ 181395 w 609762"/>
                <a:gd name="connsiteY20" fmla="*/ 123663 h 197804"/>
                <a:gd name="connsiteX21" fmla="*/ 123730 w 609762"/>
                <a:gd name="connsiteY21" fmla="*/ 140139 h 197804"/>
                <a:gd name="connsiteX22" fmla="*/ 33114 w 609762"/>
                <a:gd name="connsiteY22" fmla="*/ 148377 h 197804"/>
                <a:gd name="connsiteX23" fmla="*/ 162 w 609762"/>
                <a:gd name="connsiteY23" fmla="*/ 164853 h 197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762" h="197804">
                  <a:moveTo>
                    <a:pt x="162" y="164853"/>
                  </a:moveTo>
                  <a:cubicBezTo>
                    <a:pt x="1535" y="170345"/>
                    <a:pt x="27188" y="177079"/>
                    <a:pt x="41352" y="181328"/>
                  </a:cubicBezTo>
                  <a:cubicBezTo>
                    <a:pt x="63256" y="187899"/>
                    <a:pt x="121828" y="195178"/>
                    <a:pt x="140206" y="197804"/>
                  </a:cubicBezTo>
                  <a:cubicBezTo>
                    <a:pt x="192379" y="195058"/>
                    <a:pt x="244852" y="195791"/>
                    <a:pt x="296725" y="189566"/>
                  </a:cubicBezTo>
                  <a:cubicBezTo>
                    <a:pt x="313968" y="187497"/>
                    <a:pt x="329122" y="176496"/>
                    <a:pt x="346152" y="173090"/>
                  </a:cubicBezTo>
                  <a:cubicBezTo>
                    <a:pt x="404370" y="161448"/>
                    <a:pt x="374059" y="169281"/>
                    <a:pt x="436768" y="148377"/>
                  </a:cubicBezTo>
                  <a:lnTo>
                    <a:pt x="461481" y="140139"/>
                  </a:lnTo>
                  <a:cubicBezTo>
                    <a:pt x="516331" y="85292"/>
                    <a:pt x="457258" y="136994"/>
                    <a:pt x="510908" y="107188"/>
                  </a:cubicBezTo>
                  <a:cubicBezTo>
                    <a:pt x="528217" y="97571"/>
                    <a:pt x="560335" y="74236"/>
                    <a:pt x="560335" y="74236"/>
                  </a:cubicBezTo>
                  <a:cubicBezTo>
                    <a:pt x="563081" y="65998"/>
                    <a:pt x="563149" y="56303"/>
                    <a:pt x="568573" y="49523"/>
                  </a:cubicBezTo>
                  <a:cubicBezTo>
                    <a:pt x="574758" y="41792"/>
                    <a:pt x="586286" y="40048"/>
                    <a:pt x="593287" y="33047"/>
                  </a:cubicBezTo>
                  <a:cubicBezTo>
                    <a:pt x="600288" y="26046"/>
                    <a:pt x="604270" y="16572"/>
                    <a:pt x="609762" y="8334"/>
                  </a:cubicBezTo>
                  <a:cubicBezTo>
                    <a:pt x="601524" y="5588"/>
                    <a:pt x="593679" y="-863"/>
                    <a:pt x="585049" y="96"/>
                  </a:cubicBezTo>
                  <a:cubicBezTo>
                    <a:pt x="567788" y="2014"/>
                    <a:pt x="535622" y="16571"/>
                    <a:pt x="535622" y="16571"/>
                  </a:cubicBezTo>
                  <a:cubicBezTo>
                    <a:pt x="527384" y="22063"/>
                    <a:pt x="519955" y="29026"/>
                    <a:pt x="510908" y="33047"/>
                  </a:cubicBezTo>
                  <a:cubicBezTo>
                    <a:pt x="495038" y="40100"/>
                    <a:pt x="461481" y="49523"/>
                    <a:pt x="461481" y="49523"/>
                  </a:cubicBezTo>
                  <a:cubicBezTo>
                    <a:pt x="453243" y="55015"/>
                    <a:pt x="445868" y="62099"/>
                    <a:pt x="436768" y="65999"/>
                  </a:cubicBezTo>
                  <a:cubicBezTo>
                    <a:pt x="426362" y="70459"/>
                    <a:pt x="414956" y="72211"/>
                    <a:pt x="403817" y="74236"/>
                  </a:cubicBezTo>
                  <a:cubicBezTo>
                    <a:pt x="349821" y="84053"/>
                    <a:pt x="356314" y="77778"/>
                    <a:pt x="313200" y="90712"/>
                  </a:cubicBezTo>
                  <a:cubicBezTo>
                    <a:pt x="296566" y="95702"/>
                    <a:pt x="280803" y="103782"/>
                    <a:pt x="263773" y="107188"/>
                  </a:cubicBezTo>
                  <a:cubicBezTo>
                    <a:pt x="236314" y="112680"/>
                    <a:pt x="207961" y="114808"/>
                    <a:pt x="181395" y="123663"/>
                  </a:cubicBezTo>
                  <a:cubicBezTo>
                    <a:pt x="164453" y="129310"/>
                    <a:pt x="140968" y="137840"/>
                    <a:pt x="123730" y="140139"/>
                  </a:cubicBezTo>
                  <a:cubicBezTo>
                    <a:pt x="93666" y="144148"/>
                    <a:pt x="63319" y="145631"/>
                    <a:pt x="33114" y="148377"/>
                  </a:cubicBezTo>
                  <a:cubicBezTo>
                    <a:pt x="5795" y="157483"/>
                    <a:pt x="-1211" y="159361"/>
                    <a:pt x="162" y="164853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5717059" y="4102280"/>
              <a:ext cx="181233" cy="568574"/>
            </a:xfrm>
            <a:custGeom>
              <a:avLst/>
              <a:gdLst>
                <a:gd name="connsiteX0" fmla="*/ 8238 w 181233"/>
                <a:gd name="connsiteY0" fmla="*/ 163 h 568574"/>
                <a:gd name="connsiteX1" fmla="*/ 32952 w 181233"/>
                <a:gd name="connsiteY1" fmla="*/ 41352 h 568574"/>
                <a:gd name="connsiteX2" fmla="*/ 57665 w 181233"/>
                <a:gd name="connsiteY2" fmla="*/ 49590 h 568574"/>
                <a:gd name="connsiteX3" fmla="*/ 65903 w 181233"/>
                <a:gd name="connsiteY3" fmla="*/ 74304 h 568574"/>
                <a:gd name="connsiteX4" fmla="*/ 90617 w 181233"/>
                <a:gd name="connsiteY4" fmla="*/ 99017 h 568574"/>
                <a:gd name="connsiteX5" fmla="*/ 131806 w 181233"/>
                <a:gd name="connsiteY5" fmla="*/ 148444 h 568574"/>
                <a:gd name="connsiteX6" fmla="*/ 140044 w 181233"/>
                <a:gd name="connsiteY6" fmla="*/ 173158 h 568574"/>
                <a:gd name="connsiteX7" fmla="*/ 156519 w 181233"/>
                <a:gd name="connsiteY7" fmla="*/ 197871 h 568574"/>
                <a:gd name="connsiteX8" fmla="*/ 172995 w 181233"/>
                <a:gd name="connsiteY8" fmla="*/ 247298 h 568574"/>
                <a:gd name="connsiteX9" fmla="*/ 181233 w 181233"/>
                <a:gd name="connsiteY9" fmla="*/ 272012 h 568574"/>
                <a:gd name="connsiteX10" fmla="*/ 164757 w 181233"/>
                <a:gd name="connsiteY10" fmla="*/ 420293 h 568574"/>
                <a:gd name="connsiteX11" fmla="*/ 148282 w 181233"/>
                <a:gd name="connsiteY11" fmla="*/ 469720 h 568574"/>
                <a:gd name="connsiteX12" fmla="*/ 115330 w 181233"/>
                <a:gd name="connsiteY12" fmla="*/ 543861 h 568574"/>
                <a:gd name="connsiteX13" fmla="*/ 107092 w 181233"/>
                <a:gd name="connsiteY13" fmla="*/ 568574 h 568574"/>
                <a:gd name="connsiteX14" fmla="*/ 107092 w 181233"/>
                <a:gd name="connsiteY14" fmla="*/ 453244 h 568574"/>
                <a:gd name="connsiteX15" fmla="*/ 98855 w 181233"/>
                <a:gd name="connsiteY15" fmla="*/ 247298 h 568574"/>
                <a:gd name="connsiteX16" fmla="*/ 74141 w 181233"/>
                <a:gd name="connsiteY16" fmla="*/ 164920 h 568574"/>
                <a:gd name="connsiteX17" fmla="*/ 49427 w 181233"/>
                <a:gd name="connsiteY17" fmla="*/ 148444 h 568574"/>
                <a:gd name="connsiteX18" fmla="*/ 41190 w 181233"/>
                <a:gd name="connsiteY18" fmla="*/ 123731 h 568574"/>
                <a:gd name="connsiteX19" fmla="*/ 16476 w 181233"/>
                <a:gd name="connsiteY19" fmla="*/ 107255 h 568574"/>
                <a:gd name="connsiteX20" fmla="*/ 0 w 181233"/>
                <a:gd name="connsiteY20" fmla="*/ 57828 h 568574"/>
                <a:gd name="connsiteX21" fmla="*/ 8238 w 181233"/>
                <a:gd name="connsiteY21" fmla="*/ 163 h 56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1233" h="568574">
                  <a:moveTo>
                    <a:pt x="8238" y="163"/>
                  </a:moveTo>
                  <a:cubicBezTo>
                    <a:pt x="13730" y="-2583"/>
                    <a:pt x="21630" y="30030"/>
                    <a:pt x="32952" y="41352"/>
                  </a:cubicBezTo>
                  <a:cubicBezTo>
                    <a:pt x="39092" y="47492"/>
                    <a:pt x="51525" y="43450"/>
                    <a:pt x="57665" y="49590"/>
                  </a:cubicBezTo>
                  <a:cubicBezTo>
                    <a:pt x="63805" y="55730"/>
                    <a:pt x="61086" y="67079"/>
                    <a:pt x="65903" y="74304"/>
                  </a:cubicBezTo>
                  <a:cubicBezTo>
                    <a:pt x="72365" y="83997"/>
                    <a:pt x="83159" y="90067"/>
                    <a:pt x="90617" y="99017"/>
                  </a:cubicBezTo>
                  <a:cubicBezTo>
                    <a:pt x="147962" y="167831"/>
                    <a:pt x="59604" y="76245"/>
                    <a:pt x="131806" y="148444"/>
                  </a:cubicBezTo>
                  <a:cubicBezTo>
                    <a:pt x="134552" y="156682"/>
                    <a:pt x="136161" y="165391"/>
                    <a:pt x="140044" y="173158"/>
                  </a:cubicBezTo>
                  <a:cubicBezTo>
                    <a:pt x="144472" y="182013"/>
                    <a:pt x="152498" y="188824"/>
                    <a:pt x="156519" y="197871"/>
                  </a:cubicBezTo>
                  <a:cubicBezTo>
                    <a:pt x="163572" y="213741"/>
                    <a:pt x="167503" y="230822"/>
                    <a:pt x="172995" y="247298"/>
                  </a:cubicBezTo>
                  <a:lnTo>
                    <a:pt x="181233" y="272012"/>
                  </a:lnTo>
                  <a:cubicBezTo>
                    <a:pt x="177495" y="320608"/>
                    <a:pt x="177837" y="372332"/>
                    <a:pt x="164757" y="420293"/>
                  </a:cubicBezTo>
                  <a:cubicBezTo>
                    <a:pt x="160188" y="437048"/>
                    <a:pt x="157915" y="455270"/>
                    <a:pt x="148282" y="469720"/>
                  </a:cubicBezTo>
                  <a:cubicBezTo>
                    <a:pt x="122172" y="508884"/>
                    <a:pt x="134937" y="485041"/>
                    <a:pt x="115330" y="543861"/>
                  </a:cubicBezTo>
                  <a:lnTo>
                    <a:pt x="107092" y="568574"/>
                  </a:lnTo>
                  <a:cubicBezTo>
                    <a:pt x="86681" y="507337"/>
                    <a:pt x="107092" y="579580"/>
                    <a:pt x="107092" y="453244"/>
                  </a:cubicBezTo>
                  <a:cubicBezTo>
                    <a:pt x="107092" y="384540"/>
                    <a:pt x="103582" y="315839"/>
                    <a:pt x="98855" y="247298"/>
                  </a:cubicBezTo>
                  <a:cubicBezTo>
                    <a:pt x="98060" y="235777"/>
                    <a:pt x="76318" y="166371"/>
                    <a:pt x="74141" y="164920"/>
                  </a:cubicBezTo>
                  <a:lnTo>
                    <a:pt x="49427" y="148444"/>
                  </a:lnTo>
                  <a:cubicBezTo>
                    <a:pt x="46681" y="140206"/>
                    <a:pt x="46614" y="130511"/>
                    <a:pt x="41190" y="123731"/>
                  </a:cubicBezTo>
                  <a:cubicBezTo>
                    <a:pt x="35005" y="116000"/>
                    <a:pt x="21723" y="115651"/>
                    <a:pt x="16476" y="107255"/>
                  </a:cubicBezTo>
                  <a:cubicBezTo>
                    <a:pt x="7271" y="92528"/>
                    <a:pt x="0" y="57828"/>
                    <a:pt x="0" y="57828"/>
                  </a:cubicBezTo>
                  <a:cubicBezTo>
                    <a:pt x="8876" y="4570"/>
                    <a:pt x="2746" y="2909"/>
                    <a:pt x="8238" y="163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>
            <a:off x="5843353" y="3594888"/>
            <a:ext cx="533400" cy="328602"/>
          </a:xfrm>
          <a:custGeom>
            <a:avLst/>
            <a:gdLst>
              <a:gd name="connsiteX0" fmla="*/ 174852 w 2086031"/>
              <a:gd name="connsiteY0" fmla="*/ 41189 h 1285103"/>
              <a:gd name="connsiteX1" fmla="*/ 133663 w 2086031"/>
              <a:gd name="connsiteY1" fmla="*/ 49427 h 1285103"/>
              <a:gd name="connsiteX2" fmla="*/ 117187 w 2086031"/>
              <a:gd name="connsiteY2" fmla="*/ 74140 h 1285103"/>
              <a:gd name="connsiteX3" fmla="*/ 67760 w 2086031"/>
              <a:gd name="connsiteY3" fmla="*/ 123567 h 1285103"/>
              <a:gd name="connsiteX4" fmla="*/ 43047 w 2086031"/>
              <a:gd name="connsiteY4" fmla="*/ 148281 h 1285103"/>
              <a:gd name="connsiteX5" fmla="*/ 18333 w 2086031"/>
              <a:gd name="connsiteY5" fmla="*/ 172994 h 1285103"/>
              <a:gd name="connsiteX6" fmla="*/ 10096 w 2086031"/>
              <a:gd name="connsiteY6" fmla="*/ 280086 h 1285103"/>
              <a:gd name="connsiteX7" fmla="*/ 43047 w 2086031"/>
              <a:gd name="connsiteY7" fmla="*/ 313038 h 1285103"/>
              <a:gd name="connsiteX8" fmla="*/ 59523 w 2086031"/>
              <a:gd name="connsiteY8" fmla="*/ 337751 h 1285103"/>
              <a:gd name="connsiteX9" fmla="*/ 108950 w 2086031"/>
              <a:gd name="connsiteY9" fmla="*/ 354227 h 1285103"/>
              <a:gd name="connsiteX10" fmla="*/ 166614 w 2086031"/>
              <a:gd name="connsiteY10" fmla="*/ 345989 h 1285103"/>
              <a:gd name="connsiteX11" fmla="*/ 199566 w 2086031"/>
              <a:gd name="connsiteY11" fmla="*/ 329513 h 1285103"/>
              <a:gd name="connsiteX12" fmla="*/ 224279 w 2086031"/>
              <a:gd name="connsiteY12" fmla="*/ 321276 h 1285103"/>
              <a:gd name="connsiteX13" fmla="*/ 248993 w 2086031"/>
              <a:gd name="connsiteY13" fmla="*/ 304800 h 1285103"/>
              <a:gd name="connsiteX14" fmla="*/ 298420 w 2086031"/>
              <a:gd name="connsiteY14" fmla="*/ 288324 h 1285103"/>
              <a:gd name="connsiteX15" fmla="*/ 389036 w 2086031"/>
              <a:gd name="connsiteY15" fmla="*/ 247135 h 1285103"/>
              <a:gd name="connsiteX16" fmla="*/ 446701 w 2086031"/>
              <a:gd name="connsiteY16" fmla="*/ 222421 h 1285103"/>
              <a:gd name="connsiteX17" fmla="*/ 471414 w 2086031"/>
              <a:gd name="connsiteY17" fmla="*/ 205946 h 1285103"/>
              <a:gd name="connsiteX18" fmla="*/ 496128 w 2086031"/>
              <a:gd name="connsiteY18" fmla="*/ 197708 h 1285103"/>
              <a:gd name="connsiteX19" fmla="*/ 545555 w 2086031"/>
              <a:gd name="connsiteY19" fmla="*/ 164757 h 1285103"/>
              <a:gd name="connsiteX20" fmla="*/ 611458 w 2086031"/>
              <a:gd name="connsiteY20" fmla="*/ 131805 h 1285103"/>
              <a:gd name="connsiteX21" fmla="*/ 669123 w 2086031"/>
              <a:gd name="connsiteY21" fmla="*/ 74140 h 1285103"/>
              <a:gd name="connsiteX22" fmla="*/ 693836 w 2086031"/>
              <a:gd name="connsiteY22" fmla="*/ 49427 h 1285103"/>
              <a:gd name="connsiteX23" fmla="*/ 718550 w 2086031"/>
              <a:gd name="connsiteY23" fmla="*/ 41189 h 1285103"/>
              <a:gd name="connsiteX24" fmla="*/ 759739 w 2086031"/>
              <a:gd name="connsiteY24" fmla="*/ 16476 h 1285103"/>
              <a:gd name="connsiteX25" fmla="*/ 792690 w 2086031"/>
              <a:gd name="connsiteY25" fmla="*/ 8238 h 1285103"/>
              <a:gd name="connsiteX26" fmla="*/ 817404 w 2086031"/>
              <a:gd name="connsiteY26" fmla="*/ 0 h 1285103"/>
              <a:gd name="connsiteX27" fmla="*/ 924496 w 2086031"/>
              <a:gd name="connsiteY27" fmla="*/ 24713 h 1285103"/>
              <a:gd name="connsiteX28" fmla="*/ 949209 w 2086031"/>
              <a:gd name="connsiteY28" fmla="*/ 49427 h 1285103"/>
              <a:gd name="connsiteX29" fmla="*/ 957447 w 2086031"/>
              <a:gd name="connsiteY29" fmla="*/ 74140 h 1285103"/>
              <a:gd name="connsiteX30" fmla="*/ 1006874 w 2086031"/>
              <a:gd name="connsiteY30" fmla="*/ 164757 h 1285103"/>
              <a:gd name="connsiteX31" fmla="*/ 1015112 w 2086031"/>
              <a:gd name="connsiteY31" fmla="*/ 197708 h 1285103"/>
              <a:gd name="connsiteX32" fmla="*/ 1023350 w 2086031"/>
              <a:gd name="connsiteY32" fmla="*/ 222421 h 1285103"/>
              <a:gd name="connsiteX33" fmla="*/ 1015112 w 2086031"/>
              <a:gd name="connsiteY33" fmla="*/ 354227 h 1285103"/>
              <a:gd name="connsiteX34" fmla="*/ 973923 w 2086031"/>
              <a:gd name="connsiteY34" fmla="*/ 395416 h 1285103"/>
              <a:gd name="connsiteX35" fmla="*/ 932733 w 2086031"/>
              <a:gd name="connsiteY35" fmla="*/ 403654 h 1285103"/>
              <a:gd name="connsiteX36" fmla="*/ 718550 w 2086031"/>
              <a:gd name="connsiteY36" fmla="*/ 387178 h 1285103"/>
              <a:gd name="connsiteX37" fmla="*/ 677360 w 2086031"/>
              <a:gd name="connsiteY37" fmla="*/ 378940 h 1285103"/>
              <a:gd name="connsiteX38" fmla="*/ 421987 w 2086031"/>
              <a:gd name="connsiteY38" fmla="*/ 387178 h 1285103"/>
              <a:gd name="connsiteX39" fmla="*/ 372560 w 2086031"/>
              <a:gd name="connsiteY39" fmla="*/ 403654 h 1285103"/>
              <a:gd name="connsiteX40" fmla="*/ 314896 w 2086031"/>
              <a:gd name="connsiteY40" fmla="*/ 428367 h 1285103"/>
              <a:gd name="connsiteX41" fmla="*/ 257231 w 2086031"/>
              <a:gd name="connsiteY41" fmla="*/ 469557 h 1285103"/>
              <a:gd name="connsiteX42" fmla="*/ 265469 w 2086031"/>
              <a:gd name="connsiteY42" fmla="*/ 617838 h 1285103"/>
              <a:gd name="connsiteX43" fmla="*/ 281944 w 2086031"/>
              <a:gd name="connsiteY43" fmla="*/ 642551 h 1285103"/>
              <a:gd name="connsiteX44" fmla="*/ 306658 w 2086031"/>
              <a:gd name="connsiteY44" fmla="*/ 675503 h 1285103"/>
              <a:gd name="connsiteX45" fmla="*/ 339609 w 2086031"/>
              <a:gd name="connsiteY45" fmla="*/ 708454 h 1285103"/>
              <a:gd name="connsiteX46" fmla="*/ 372560 w 2086031"/>
              <a:gd name="connsiteY46" fmla="*/ 716692 h 1285103"/>
              <a:gd name="connsiteX47" fmla="*/ 463177 w 2086031"/>
              <a:gd name="connsiteY47" fmla="*/ 749643 h 1285103"/>
              <a:gd name="connsiteX48" fmla="*/ 520841 w 2086031"/>
              <a:gd name="connsiteY48" fmla="*/ 757881 h 1285103"/>
              <a:gd name="connsiteX49" fmla="*/ 759739 w 2086031"/>
              <a:gd name="connsiteY49" fmla="*/ 749643 h 1285103"/>
              <a:gd name="connsiteX50" fmla="*/ 792690 w 2086031"/>
              <a:gd name="connsiteY50" fmla="*/ 741405 h 1285103"/>
              <a:gd name="connsiteX51" fmla="*/ 833879 w 2086031"/>
              <a:gd name="connsiteY51" fmla="*/ 733167 h 1285103"/>
              <a:gd name="connsiteX52" fmla="*/ 858593 w 2086031"/>
              <a:gd name="connsiteY52" fmla="*/ 716692 h 1285103"/>
              <a:gd name="connsiteX53" fmla="*/ 899782 w 2086031"/>
              <a:gd name="connsiteY53" fmla="*/ 708454 h 1285103"/>
              <a:gd name="connsiteX54" fmla="*/ 924496 w 2086031"/>
              <a:gd name="connsiteY54" fmla="*/ 683740 h 1285103"/>
              <a:gd name="connsiteX55" fmla="*/ 965685 w 2086031"/>
              <a:gd name="connsiteY55" fmla="*/ 650789 h 1285103"/>
              <a:gd name="connsiteX56" fmla="*/ 990398 w 2086031"/>
              <a:gd name="connsiteY56" fmla="*/ 601362 h 1285103"/>
              <a:gd name="connsiteX57" fmla="*/ 1039825 w 2086031"/>
              <a:gd name="connsiteY57" fmla="*/ 551935 h 1285103"/>
              <a:gd name="connsiteX58" fmla="*/ 1048063 w 2086031"/>
              <a:gd name="connsiteY58" fmla="*/ 518984 h 1285103"/>
              <a:gd name="connsiteX59" fmla="*/ 1097490 w 2086031"/>
              <a:gd name="connsiteY59" fmla="*/ 444843 h 1285103"/>
              <a:gd name="connsiteX60" fmla="*/ 1130441 w 2086031"/>
              <a:gd name="connsiteY60" fmla="*/ 411892 h 1285103"/>
              <a:gd name="connsiteX61" fmla="*/ 1179869 w 2086031"/>
              <a:gd name="connsiteY61" fmla="*/ 395416 h 1285103"/>
              <a:gd name="connsiteX62" fmla="*/ 1303436 w 2086031"/>
              <a:gd name="connsiteY62" fmla="*/ 403654 h 1285103"/>
              <a:gd name="connsiteX63" fmla="*/ 1328150 w 2086031"/>
              <a:gd name="connsiteY63" fmla="*/ 420130 h 1285103"/>
              <a:gd name="connsiteX64" fmla="*/ 1361101 w 2086031"/>
              <a:gd name="connsiteY64" fmla="*/ 444843 h 1285103"/>
              <a:gd name="connsiteX65" fmla="*/ 1418766 w 2086031"/>
              <a:gd name="connsiteY65" fmla="*/ 502508 h 1285103"/>
              <a:gd name="connsiteX66" fmla="*/ 1435241 w 2086031"/>
              <a:gd name="connsiteY66" fmla="*/ 527221 h 1285103"/>
              <a:gd name="connsiteX67" fmla="*/ 1476431 w 2086031"/>
              <a:gd name="connsiteY67" fmla="*/ 568411 h 1285103"/>
              <a:gd name="connsiteX68" fmla="*/ 1525858 w 2086031"/>
              <a:gd name="connsiteY68" fmla="*/ 650789 h 1285103"/>
              <a:gd name="connsiteX69" fmla="*/ 1542333 w 2086031"/>
              <a:gd name="connsiteY69" fmla="*/ 683740 h 1285103"/>
              <a:gd name="connsiteX70" fmla="*/ 1575285 w 2086031"/>
              <a:gd name="connsiteY70" fmla="*/ 799070 h 1285103"/>
              <a:gd name="connsiteX71" fmla="*/ 1567047 w 2086031"/>
              <a:gd name="connsiteY71" fmla="*/ 864973 h 1285103"/>
              <a:gd name="connsiteX72" fmla="*/ 1542333 w 2086031"/>
              <a:gd name="connsiteY72" fmla="*/ 881449 h 1285103"/>
              <a:gd name="connsiteX73" fmla="*/ 1262247 w 2086031"/>
              <a:gd name="connsiteY73" fmla="*/ 873211 h 1285103"/>
              <a:gd name="connsiteX74" fmla="*/ 1006874 w 2086031"/>
              <a:gd name="connsiteY74" fmla="*/ 873211 h 1285103"/>
              <a:gd name="connsiteX75" fmla="*/ 982160 w 2086031"/>
              <a:gd name="connsiteY75" fmla="*/ 889686 h 1285103"/>
              <a:gd name="connsiteX76" fmla="*/ 965685 w 2086031"/>
              <a:gd name="connsiteY76" fmla="*/ 914400 h 1285103"/>
              <a:gd name="connsiteX77" fmla="*/ 990398 w 2086031"/>
              <a:gd name="connsiteY77" fmla="*/ 988540 h 1285103"/>
              <a:gd name="connsiteX78" fmla="*/ 1015112 w 2086031"/>
              <a:gd name="connsiteY78" fmla="*/ 1021492 h 1285103"/>
              <a:gd name="connsiteX79" fmla="*/ 1064539 w 2086031"/>
              <a:gd name="connsiteY79" fmla="*/ 1046205 h 1285103"/>
              <a:gd name="connsiteX80" fmla="*/ 1146917 w 2086031"/>
              <a:gd name="connsiteY80" fmla="*/ 1095632 h 1285103"/>
              <a:gd name="connsiteX81" fmla="*/ 1188106 w 2086031"/>
              <a:gd name="connsiteY81" fmla="*/ 1103870 h 1285103"/>
              <a:gd name="connsiteX82" fmla="*/ 1262247 w 2086031"/>
              <a:gd name="connsiteY82" fmla="*/ 1128584 h 1285103"/>
              <a:gd name="connsiteX83" fmla="*/ 1336387 w 2086031"/>
              <a:gd name="connsiteY83" fmla="*/ 1153297 h 1285103"/>
              <a:gd name="connsiteX84" fmla="*/ 1377577 w 2086031"/>
              <a:gd name="connsiteY84" fmla="*/ 1169773 h 1285103"/>
              <a:gd name="connsiteX85" fmla="*/ 1418766 w 2086031"/>
              <a:gd name="connsiteY85" fmla="*/ 1178011 h 1285103"/>
              <a:gd name="connsiteX86" fmla="*/ 1451717 w 2086031"/>
              <a:gd name="connsiteY86" fmla="*/ 1194486 h 1285103"/>
              <a:gd name="connsiteX87" fmla="*/ 1509382 w 2086031"/>
              <a:gd name="connsiteY87" fmla="*/ 1210962 h 1285103"/>
              <a:gd name="connsiteX88" fmla="*/ 1575285 w 2086031"/>
              <a:gd name="connsiteY88" fmla="*/ 1227438 h 1285103"/>
              <a:gd name="connsiteX89" fmla="*/ 1608236 w 2086031"/>
              <a:gd name="connsiteY89" fmla="*/ 1243913 h 1285103"/>
              <a:gd name="connsiteX90" fmla="*/ 1814182 w 2086031"/>
              <a:gd name="connsiteY90" fmla="*/ 1243913 h 1285103"/>
              <a:gd name="connsiteX91" fmla="*/ 1838896 w 2086031"/>
              <a:gd name="connsiteY91" fmla="*/ 1219200 h 1285103"/>
              <a:gd name="connsiteX92" fmla="*/ 1863609 w 2086031"/>
              <a:gd name="connsiteY92" fmla="*/ 1161535 h 1285103"/>
              <a:gd name="connsiteX93" fmla="*/ 1871847 w 2086031"/>
              <a:gd name="connsiteY93" fmla="*/ 1087394 h 1285103"/>
              <a:gd name="connsiteX94" fmla="*/ 1880085 w 2086031"/>
              <a:gd name="connsiteY94" fmla="*/ 1062681 h 1285103"/>
              <a:gd name="connsiteX95" fmla="*/ 1888323 w 2086031"/>
              <a:gd name="connsiteY95" fmla="*/ 1021492 h 1285103"/>
              <a:gd name="connsiteX96" fmla="*/ 1904798 w 2086031"/>
              <a:gd name="connsiteY96" fmla="*/ 963827 h 1285103"/>
              <a:gd name="connsiteX97" fmla="*/ 1929512 w 2086031"/>
              <a:gd name="connsiteY97" fmla="*/ 906162 h 1285103"/>
              <a:gd name="connsiteX98" fmla="*/ 1937750 w 2086031"/>
              <a:gd name="connsiteY98" fmla="*/ 881449 h 1285103"/>
              <a:gd name="connsiteX99" fmla="*/ 1962463 w 2086031"/>
              <a:gd name="connsiteY99" fmla="*/ 864973 h 1285103"/>
              <a:gd name="connsiteX100" fmla="*/ 2028366 w 2086031"/>
              <a:gd name="connsiteY100" fmla="*/ 963827 h 1285103"/>
              <a:gd name="connsiteX101" fmla="*/ 2044841 w 2086031"/>
              <a:gd name="connsiteY101" fmla="*/ 1013254 h 1285103"/>
              <a:gd name="connsiteX102" fmla="*/ 2061317 w 2086031"/>
              <a:gd name="connsiteY102" fmla="*/ 1046205 h 1285103"/>
              <a:gd name="connsiteX103" fmla="*/ 2077793 w 2086031"/>
              <a:gd name="connsiteY103" fmla="*/ 1070919 h 1285103"/>
              <a:gd name="connsiteX104" fmla="*/ 2086031 w 2086031"/>
              <a:gd name="connsiteY104" fmla="*/ 1095632 h 1285103"/>
              <a:gd name="connsiteX105" fmla="*/ 2077793 w 2086031"/>
              <a:gd name="connsiteY105" fmla="*/ 1145059 h 1285103"/>
              <a:gd name="connsiteX106" fmla="*/ 2069555 w 2086031"/>
              <a:gd name="connsiteY106" fmla="*/ 1169773 h 1285103"/>
              <a:gd name="connsiteX107" fmla="*/ 2011890 w 2086031"/>
              <a:gd name="connsiteY107" fmla="*/ 1202724 h 1285103"/>
              <a:gd name="connsiteX108" fmla="*/ 1962463 w 2086031"/>
              <a:gd name="connsiteY108" fmla="*/ 1227438 h 1285103"/>
              <a:gd name="connsiteX109" fmla="*/ 1921274 w 2086031"/>
              <a:gd name="connsiteY109" fmla="*/ 1235676 h 1285103"/>
              <a:gd name="connsiteX110" fmla="*/ 1838896 w 2086031"/>
              <a:gd name="connsiteY110" fmla="*/ 1252151 h 1285103"/>
              <a:gd name="connsiteX111" fmla="*/ 1797706 w 2086031"/>
              <a:gd name="connsiteY111" fmla="*/ 1268627 h 1285103"/>
              <a:gd name="connsiteX112" fmla="*/ 1764755 w 2086031"/>
              <a:gd name="connsiteY112" fmla="*/ 1276865 h 1285103"/>
              <a:gd name="connsiteX113" fmla="*/ 1740041 w 2086031"/>
              <a:gd name="connsiteY113" fmla="*/ 1285103 h 1285103"/>
              <a:gd name="connsiteX114" fmla="*/ 1567047 w 2086031"/>
              <a:gd name="connsiteY114" fmla="*/ 1276865 h 1285103"/>
              <a:gd name="connsiteX115" fmla="*/ 1451717 w 2086031"/>
              <a:gd name="connsiteY115" fmla="*/ 1210962 h 1285103"/>
              <a:gd name="connsiteX116" fmla="*/ 1418766 w 2086031"/>
              <a:gd name="connsiteY116" fmla="*/ 1178011 h 1285103"/>
              <a:gd name="connsiteX117" fmla="*/ 1344625 w 2086031"/>
              <a:gd name="connsiteY117" fmla="*/ 1136821 h 1285103"/>
              <a:gd name="connsiteX118" fmla="*/ 1328150 w 2086031"/>
              <a:gd name="connsiteY118" fmla="*/ 1112108 h 1285103"/>
              <a:gd name="connsiteX119" fmla="*/ 1344625 w 2086031"/>
              <a:gd name="connsiteY119" fmla="*/ 1005016 h 1285103"/>
              <a:gd name="connsiteX120" fmla="*/ 1361101 w 2086031"/>
              <a:gd name="connsiteY120" fmla="*/ 972065 h 1285103"/>
              <a:gd name="connsiteX121" fmla="*/ 1377577 w 2086031"/>
              <a:gd name="connsiteY121" fmla="*/ 930876 h 1285103"/>
              <a:gd name="connsiteX122" fmla="*/ 1402290 w 2086031"/>
              <a:gd name="connsiteY122" fmla="*/ 881449 h 1285103"/>
              <a:gd name="connsiteX123" fmla="*/ 1410528 w 2086031"/>
              <a:gd name="connsiteY123" fmla="*/ 848497 h 1285103"/>
              <a:gd name="connsiteX124" fmla="*/ 1435241 w 2086031"/>
              <a:gd name="connsiteY124" fmla="*/ 807308 h 1285103"/>
              <a:gd name="connsiteX125" fmla="*/ 1476431 w 2086031"/>
              <a:gd name="connsiteY125" fmla="*/ 741405 h 1285103"/>
              <a:gd name="connsiteX126" fmla="*/ 1492906 w 2086031"/>
              <a:gd name="connsiteY126" fmla="*/ 691978 h 1285103"/>
              <a:gd name="connsiteX127" fmla="*/ 1542333 w 2086031"/>
              <a:gd name="connsiteY127" fmla="*/ 642551 h 1285103"/>
              <a:gd name="connsiteX128" fmla="*/ 1567047 w 2086031"/>
              <a:gd name="connsiteY128" fmla="*/ 593124 h 1285103"/>
              <a:gd name="connsiteX129" fmla="*/ 1583523 w 2086031"/>
              <a:gd name="connsiteY129" fmla="*/ 543697 h 1285103"/>
              <a:gd name="connsiteX130" fmla="*/ 1591760 w 2086031"/>
              <a:gd name="connsiteY130" fmla="*/ 518984 h 1285103"/>
              <a:gd name="connsiteX131" fmla="*/ 1624712 w 2086031"/>
              <a:gd name="connsiteY131" fmla="*/ 461319 h 1285103"/>
              <a:gd name="connsiteX132" fmla="*/ 1616474 w 2086031"/>
              <a:gd name="connsiteY132" fmla="*/ 313038 h 1285103"/>
              <a:gd name="connsiteX133" fmla="*/ 1608236 w 2086031"/>
              <a:gd name="connsiteY133" fmla="*/ 280086 h 1285103"/>
              <a:gd name="connsiteX134" fmla="*/ 1583523 w 2086031"/>
              <a:gd name="connsiteY134" fmla="*/ 255373 h 1285103"/>
              <a:gd name="connsiteX135" fmla="*/ 1567047 w 2086031"/>
              <a:gd name="connsiteY135" fmla="*/ 230659 h 1285103"/>
              <a:gd name="connsiteX136" fmla="*/ 1476431 w 2086031"/>
              <a:gd name="connsiteY136" fmla="*/ 156519 h 1285103"/>
              <a:gd name="connsiteX137" fmla="*/ 1443479 w 2086031"/>
              <a:gd name="connsiteY137" fmla="*/ 148281 h 1285103"/>
              <a:gd name="connsiteX138" fmla="*/ 1336387 w 2086031"/>
              <a:gd name="connsiteY138" fmla="*/ 156519 h 1285103"/>
              <a:gd name="connsiteX139" fmla="*/ 1295198 w 2086031"/>
              <a:gd name="connsiteY139" fmla="*/ 181232 h 1285103"/>
              <a:gd name="connsiteX140" fmla="*/ 1237533 w 2086031"/>
              <a:gd name="connsiteY140" fmla="*/ 247135 h 1285103"/>
              <a:gd name="connsiteX141" fmla="*/ 1204582 w 2086031"/>
              <a:gd name="connsiteY141" fmla="*/ 280086 h 1285103"/>
              <a:gd name="connsiteX142" fmla="*/ 1179869 w 2086031"/>
              <a:gd name="connsiteY142" fmla="*/ 313038 h 1285103"/>
              <a:gd name="connsiteX143" fmla="*/ 1138679 w 2086031"/>
              <a:gd name="connsiteY143" fmla="*/ 345989 h 1285103"/>
              <a:gd name="connsiteX144" fmla="*/ 1089252 w 2086031"/>
              <a:gd name="connsiteY144" fmla="*/ 387178 h 1285103"/>
              <a:gd name="connsiteX145" fmla="*/ 1039825 w 2086031"/>
              <a:gd name="connsiteY145" fmla="*/ 469557 h 1285103"/>
              <a:gd name="connsiteX146" fmla="*/ 1023350 w 2086031"/>
              <a:gd name="connsiteY146" fmla="*/ 494270 h 1285103"/>
              <a:gd name="connsiteX147" fmla="*/ 1031587 w 2086031"/>
              <a:gd name="connsiteY147" fmla="*/ 691978 h 1285103"/>
              <a:gd name="connsiteX148" fmla="*/ 1039825 w 2086031"/>
              <a:gd name="connsiteY148" fmla="*/ 716692 h 1285103"/>
              <a:gd name="connsiteX149" fmla="*/ 1064539 w 2086031"/>
              <a:gd name="connsiteY149" fmla="*/ 790832 h 1285103"/>
              <a:gd name="connsiteX150" fmla="*/ 1081014 w 2086031"/>
              <a:gd name="connsiteY150" fmla="*/ 815546 h 1285103"/>
              <a:gd name="connsiteX151" fmla="*/ 1113966 w 2086031"/>
              <a:gd name="connsiteY151" fmla="*/ 873211 h 1285103"/>
              <a:gd name="connsiteX152" fmla="*/ 1138679 w 2086031"/>
              <a:gd name="connsiteY152" fmla="*/ 930876 h 1285103"/>
              <a:gd name="connsiteX153" fmla="*/ 1146917 w 2086031"/>
              <a:gd name="connsiteY153" fmla="*/ 955589 h 1285103"/>
              <a:gd name="connsiteX154" fmla="*/ 1163393 w 2086031"/>
              <a:gd name="connsiteY154" fmla="*/ 980303 h 1285103"/>
              <a:gd name="connsiteX155" fmla="*/ 1171631 w 2086031"/>
              <a:gd name="connsiteY155" fmla="*/ 1005016 h 1285103"/>
              <a:gd name="connsiteX156" fmla="*/ 1204582 w 2086031"/>
              <a:gd name="connsiteY156" fmla="*/ 1062681 h 1285103"/>
              <a:gd name="connsiteX157" fmla="*/ 1229296 w 2086031"/>
              <a:gd name="connsiteY157" fmla="*/ 1112108 h 1285103"/>
              <a:gd name="connsiteX158" fmla="*/ 1237533 w 2086031"/>
              <a:gd name="connsiteY158" fmla="*/ 1153297 h 1285103"/>
              <a:gd name="connsiteX159" fmla="*/ 1245771 w 2086031"/>
              <a:gd name="connsiteY159" fmla="*/ 1178011 h 1285103"/>
              <a:gd name="connsiteX160" fmla="*/ 1237533 w 2086031"/>
              <a:gd name="connsiteY160" fmla="*/ 1268627 h 1285103"/>
              <a:gd name="connsiteX161" fmla="*/ 1163393 w 2086031"/>
              <a:gd name="connsiteY161" fmla="*/ 1252151 h 1285103"/>
              <a:gd name="connsiteX162" fmla="*/ 1072777 w 2086031"/>
              <a:gd name="connsiteY162" fmla="*/ 1202724 h 1285103"/>
              <a:gd name="connsiteX163" fmla="*/ 1031587 w 2086031"/>
              <a:gd name="connsiteY163" fmla="*/ 1194486 h 1285103"/>
              <a:gd name="connsiteX164" fmla="*/ 1006874 w 2086031"/>
              <a:gd name="connsiteY164" fmla="*/ 1178011 h 1285103"/>
              <a:gd name="connsiteX165" fmla="*/ 973923 w 2086031"/>
              <a:gd name="connsiteY165" fmla="*/ 1169773 h 1285103"/>
              <a:gd name="connsiteX166" fmla="*/ 883306 w 2086031"/>
              <a:gd name="connsiteY166" fmla="*/ 1145059 h 1285103"/>
              <a:gd name="connsiteX167" fmla="*/ 784452 w 2086031"/>
              <a:gd name="connsiteY167" fmla="*/ 1120346 h 1285103"/>
              <a:gd name="connsiteX168" fmla="*/ 751501 w 2086031"/>
              <a:gd name="connsiteY168" fmla="*/ 1112108 h 1285103"/>
              <a:gd name="connsiteX169" fmla="*/ 710312 w 2086031"/>
              <a:gd name="connsiteY169" fmla="*/ 1095632 h 1285103"/>
              <a:gd name="connsiteX170" fmla="*/ 693836 w 2086031"/>
              <a:gd name="connsiteY170" fmla="*/ 1070919 h 1285103"/>
              <a:gd name="connsiteX171" fmla="*/ 660885 w 2086031"/>
              <a:gd name="connsiteY171" fmla="*/ 1046205 h 1285103"/>
              <a:gd name="connsiteX172" fmla="*/ 652647 w 2086031"/>
              <a:gd name="connsiteY172" fmla="*/ 1021492 h 1285103"/>
              <a:gd name="connsiteX173" fmla="*/ 636171 w 2086031"/>
              <a:gd name="connsiteY173" fmla="*/ 988540 h 1285103"/>
              <a:gd name="connsiteX174" fmla="*/ 627933 w 2086031"/>
              <a:gd name="connsiteY174" fmla="*/ 955589 h 1285103"/>
              <a:gd name="connsiteX175" fmla="*/ 619696 w 2086031"/>
              <a:gd name="connsiteY175" fmla="*/ 930876 h 1285103"/>
              <a:gd name="connsiteX176" fmla="*/ 627933 w 2086031"/>
              <a:gd name="connsiteY176" fmla="*/ 716692 h 1285103"/>
              <a:gd name="connsiteX177" fmla="*/ 652647 w 2086031"/>
              <a:gd name="connsiteY177" fmla="*/ 691978 h 1285103"/>
              <a:gd name="connsiteX178" fmla="*/ 702074 w 2086031"/>
              <a:gd name="connsiteY178" fmla="*/ 675503 h 1285103"/>
              <a:gd name="connsiteX179" fmla="*/ 1237533 w 2086031"/>
              <a:gd name="connsiteY179" fmla="*/ 683740 h 1285103"/>
              <a:gd name="connsiteX180" fmla="*/ 1262247 w 2086031"/>
              <a:gd name="connsiteY180" fmla="*/ 691978 h 1285103"/>
              <a:gd name="connsiteX181" fmla="*/ 1410528 w 2086031"/>
              <a:gd name="connsiteY181" fmla="*/ 724930 h 1285103"/>
              <a:gd name="connsiteX182" fmla="*/ 1509382 w 2086031"/>
              <a:gd name="connsiteY182" fmla="*/ 708454 h 128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2086031" h="1285103">
                <a:moveTo>
                  <a:pt x="174852" y="41189"/>
                </a:moveTo>
                <a:cubicBezTo>
                  <a:pt x="161122" y="43935"/>
                  <a:pt x="145820" y="42480"/>
                  <a:pt x="133663" y="49427"/>
                </a:cubicBezTo>
                <a:cubicBezTo>
                  <a:pt x="125067" y="54339"/>
                  <a:pt x="123765" y="66740"/>
                  <a:pt x="117187" y="74140"/>
                </a:cubicBezTo>
                <a:cubicBezTo>
                  <a:pt x="101707" y="91555"/>
                  <a:pt x="84236" y="107091"/>
                  <a:pt x="67760" y="123567"/>
                </a:cubicBezTo>
                <a:lnTo>
                  <a:pt x="43047" y="148281"/>
                </a:lnTo>
                <a:lnTo>
                  <a:pt x="18333" y="172994"/>
                </a:lnTo>
                <a:cubicBezTo>
                  <a:pt x="4547" y="214354"/>
                  <a:pt x="-10469" y="234843"/>
                  <a:pt x="10096" y="280086"/>
                </a:cubicBezTo>
                <a:cubicBezTo>
                  <a:pt x="16524" y="294227"/>
                  <a:pt x="32938" y="301244"/>
                  <a:pt x="43047" y="313038"/>
                </a:cubicBezTo>
                <a:cubicBezTo>
                  <a:pt x="49490" y="320555"/>
                  <a:pt x="51127" y="332504"/>
                  <a:pt x="59523" y="337751"/>
                </a:cubicBezTo>
                <a:cubicBezTo>
                  <a:pt x="74250" y="346955"/>
                  <a:pt x="108950" y="354227"/>
                  <a:pt x="108950" y="354227"/>
                </a:cubicBezTo>
                <a:cubicBezTo>
                  <a:pt x="128171" y="351481"/>
                  <a:pt x="147882" y="351098"/>
                  <a:pt x="166614" y="345989"/>
                </a:cubicBezTo>
                <a:cubicBezTo>
                  <a:pt x="178462" y="342758"/>
                  <a:pt x="188278" y="334350"/>
                  <a:pt x="199566" y="329513"/>
                </a:cubicBezTo>
                <a:cubicBezTo>
                  <a:pt x="207547" y="326093"/>
                  <a:pt x="216041" y="324022"/>
                  <a:pt x="224279" y="321276"/>
                </a:cubicBezTo>
                <a:cubicBezTo>
                  <a:pt x="232517" y="315784"/>
                  <a:pt x="239946" y="308821"/>
                  <a:pt x="248993" y="304800"/>
                </a:cubicBezTo>
                <a:cubicBezTo>
                  <a:pt x="264863" y="297747"/>
                  <a:pt x="283341" y="296940"/>
                  <a:pt x="298420" y="288324"/>
                </a:cubicBezTo>
                <a:cubicBezTo>
                  <a:pt x="365915" y="249756"/>
                  <a:pt x="334608" y="260743"/>
                  <a:pt x="389036" y="247135"/>
                </a:cubicBezTo>
                <a:cubicBezTo>
                  <a:pt x="451080" y="205772"/>
                  <a:pt x="372230" y="254337"/>
                  <a:pt x="446701" y="222421"/>
                </a:cubicBezTo>
                <a:cubicBezTo>
                  <a:pt x="455801" y="218521"/>
                  <a:pt x="462559" y="210374"/>
                  <a:pt x="471414" y="205946"/>
                </a:cubicBezTo>
                <a:cubicBezTo>
                  <a:pt x="479181" y="202063"/>
                  <a:pt x="487890" y="200454"/>
                  <a:pt x="496128" y="197708"/>
                </a:cubicBezTo>
                <a:cubicBezTo>
                  <a:pt x="512604" y="186724"/>
                  <a:pt x="527844" y="173612"/>
                  <a:pt x="545555" y="164757"/>
                </a:cubicBezTo>
                <a:lnTo>
                  <a:pt x="611458" y="131805"/>
                </a:lnTo>
                <a:cubicBezTo>
                  <a:pt x="654294" y="74690"/>
                  <a:pt x="615302" y="120272"/>
                  <a:pt x="669123" y="74140"/>
                </a:cubicBezTo>
                <a:cubicBezTo>
                  <a:pt x="677968" y="66558"/>
                  <a:pt x="684143" y="55889"/>
                  <a:pt x="693836" y="49427"/>
                </a:cubicBezTo>
                <a:cubicBezTo>
                  <a:pt x="701061" y="44610"/>
                  <a:pt x="710783" y="45072"/>
                  <a:pt x="718550" y="41189"/>
                </a:cubicBezTo>
                <a:cubicBezTo>
                  <a:pt x="732871" y="34029"/>
                  <a:pt x="745108" y="22979"/>
                  <a:pt x="759739" y="16476"/>
                </a:cubicBezTo>
                <a:cubicBezTo>
                  <a:pt x="770085" y="11878"/>
                  <a:pt x="781804" y="11348"/>
                  <a:pt x="792690" y="8238"/>
                </a:cubicBezTo>
                <a:cubicBezTo>
                  <a:pt x="801039" y="5852"/>
                  <a:pt x="809166" y="2746"/>
                  <a:pt x="817404" y="0"/>
                </a:cubicBezTo>
                <a:cubicBezTo>
                  <a:pt x="864042" y="5182"/>
                  <a:pt x="888914" y="-703"/>
                  <a:pt x="924496" y="24713"/>
                </a:cubicBezTo>
                <a:cubicBezTo>
                  <a:pt x="933976" y="31484"/>
                  <a:pt x="940971" y="41189"/>
                  <a:pt x="949209" y="49427"/>
                </a:cubicBezTo>
                <a:cubicBezTo>
                  <a:pt x="951955" y="57665"/>
                  <a:pt x="953854" y="66235"/>
                  <a:pt x="957447" y="74140"/>
                </a:cubicBezTo>
                <a:cubicBezTo>
                  <a:pt x="984148" y="132881"/>
                  <a:pt x="981079" y="126064"/>
                  <a:pt x="1006874" y="164757"/>
                </a:cubicBezTo>
                <a:cubicBezTo>
                  <a:pt x="1009620" y="175741"/>
                  <a:pt x="1012002" y="186822"/>
                  <a:pt x="1015112" y="197708"/>
                </a:cubicBezTo>
                <a:cubicBezTo>
                  <a:pt x="1017498" y="206057"/>
                  <a:pt x="1023350" y="213738"/>
                  <a:pt x="1023350" y="222421"/>
                </a:cubicBezTo>
                <a:cubicBezTo>
                  <a:pt x="1023350" y="266442"/>
                  <a:pt x="1021978" y="310745"/>
                  <a:pt x="1015112" y="354227"/>
                </a:cubicBezTo>
                <a:cubicBezTo>
                  <a:pt x="1012577" y="370279"/>
                  <a:pt x="987440" y="390347"/>
                  <a:pt x="973923" y="395416"/>
                </a:cubicBezTo>
                <a:cubicBezTo>
                  <a:pt x="960813" y="400332"/>
                  <a:pt x="946463" y="400908"/>
                  <a:pt x="932733" y="403654"/>
                </a:cubicBezTo>
                <a:cubicBezTo>
                  <a:pt x="853556" y="398996"/>
                  <a:pt x="793601" y="397900"/>
                  <a:pt x="718550" y="387178"/>
                </a:cubicBezTo>
                <a:cubicBezTo>
                  <a:pt x="704689" y="385198"/>
                  <a:pt x="691090" y="381686"/>
                  <a:pt x="677360" y="378940"/>
                </a:cubicBezTo>
                <a:cubicBezTo>
                  <a:pt x="592236" y="381686"/>
                  <a:pt x="506877" y="380295"/>
                  <a:pt x="421987" y="387178"/>
                </a:cubicBezTo>
                <a:cubicBezTo>
                  <a:pt x="404677" y="388582"/>
                  <a:pt x="389036" y="398162"/>
                  <a:pt x="372560" y="403654"/>
                </a:cubicBezTo>
                <a:cubicBezTo>
                  <a:pt x="344837" y="412895"/>
                  <a:pt x="343395" y="412082"/>
                  <a:pt x="314896" y="428367"/>
                </a:cubicBezTo>
                <a:cubicBezTo>
                  <a:pt x="298030" y="438005"/>
                  <a:pt x="271378" y="458946"/>
                  <a:pt x="257231" y="469557"/>
                </a:cubicBezTo>
                <a:cubicBezTo>
                  <a:pt x="241331" y="533156"/>
                  <a:pt x="241366" y="515401"/>
                  <a:pt x="265469" y="617838"/>
                </a:cubicBezTo>
                <a:cubicBezTo>
                  <a:pt x="267737" y="627475"/>
                  <a:pt x="276190" y="634495"/>
                  <a:pt x="281944" y="642551"/>
                </a:cubicBezTo>
                <a:cubicBezTo>
                  <a:pt x="289924" y="653724"/>
                  <a:pt x="297617" y="665170"/>
                  <a:pt x="306658" y="675503"/>
                </a:cubicBezTo>
                <a:cubicBezTo>
                  <a:pt x="316887" y="687193"/>
                  <a:pt x="326437" y="700221"/>
                  <a:pt x="339609" y="708454"/>
                </a:cubicBezTo>
                <a:cubicBezTo>
                  <a:pt x="349210" y="714455"/>
                  <a:pt x="361819" y="713112"/>
                  <a:pt x="372560" y="716692"/>
                </a:cubicBezTo>
                <a:cubicBezTo>
                  <a:pt x="395896" y="724471"/>
                  <a:pt x="439627" y="746279"/>
                  <a:pt x="463177" y="749643"/>
                </a:cubicBezTo>
                <a:lnTo>
                  <a:pt x="520841" y="757881"/>
                </a:lnTo>
                <a:cubicBezTo>
                  <a:pt x="600474" y="755135"/>
                  <a:pt x="680205" y="754463"/>
                  <a:pt x="759739" y="749643"/>
                </a:cubicBezTo>
                <a:cubicBezTo>
                  <a:pt x="771040" y="748958"/>
                  <a:pt x="781638" y="743861"/>
                  <a:pt x="792690" y="741405"/>
                </a:cubicBezTo>
                <a:cubicBezTo>
                  <a:pt x="806358" y="738368"/>
                  <a:pt x="820149" y="735913"/>
                  <a:pt x="833879" y="733167"/>
                </a:cubicBezTo>
                <a:cubicBezTo>
                  <a:pt x="842117" y="727675"/>
                  <a:pt x="849323" y="720168"/>
                  <a:pt x="858593" y="716692"/>
                </a:cubicBezTo>
                <a:cubicBezTo>
                  <a:pt x="871703" y="711776"/>
                  <a:pt x="887259" y="714716"/>
                  <a:pt x="899782" y="708454"/>
                </a:cubicBezTo>
                <a:cubicBezTo>
                  <a:pt x="910202" y="703244"/>
                  <a:pt x="915728" y="691412"/>
                  <a:pt x="924496" y="683740"/>
                </a:cubicBezTo>
                <a:cubicBezTo>
                  <a:pt x="937728" y="672162"/>
                  <a:pt x="953252" y="663222"/>
                  <a:pt x="965685" y="650789"/>
                </a:cubicBezTo>
                <a:cubicBezTo>
                  <a:pt x="994385" y="622089"/>
                  <a:pt x="972531" y="632628"/>
                  <a:pt x="990398" y="601362"/>
                </a:cubicBezTo>
                <a:cubicBezTo>
                  <a:pt x="1009261" y="568352"/>
                  <a:pt x="1012191" y="570358"/>
                  <a:pt x="1039825" y="551935"/>
                </a:cubicBezTo>
                <a:cubicBezTo>
                  <a:pt x="1042571" y="540951"/>
                  <a:pt x="1044088" y="529585"/>
                  <a:pt x="1048063" y="518984"/>
                </a:cubicBezTo>
                <a:cubicBezTo>
                  <a:pt x="1059577" y="488281"/>
                  <a:pt x="1075230" y="469886"/>
                  <a:pt x="1097490" y="444843"/>
                </a:cubicBezTo>
                <a:cubicBezTo>
                  <a:pt x="1107810" y="433233"/>
                  <a:pt x="1117121" y="419884"/>
                  <a:pt x="1130441" y="411892"/>
                </a:cubicBezTo>
                <a:cubicBezTo>
                  <a:pt x="1145333" y="402957"/>
                  <a:pt x="1179869" y="395416"/>
                  <a:pt x="1179869" y="395416"/>
                </a:cubicBezTo>
                <a:cubicBezTo>
                  <a:pt x="1221058" y="398162"/>
                  <a:pt x="1262717" y="396867"/>
                  <a:pt x="1303436" y="403654"/>
                </a:cubicBezTo>
                <a:cubicBezTo>
                  <a:pt x="1313202" y="405282"/>
                  <a:pt x="1320093" y="414375"/>
                  <a:pt x="1328150" y="420130"/>
                </a:cubicBezTo>
                <a:cubicBezTo>
                  <a:pt x="1339322" y="428110"/>
                  <a:pt x="1350942" y="435608"/>
                  <a:pt x="1361101" y="444843"/>
                </a:cubicBezTo>
                <a:cubicBezTo>
                  <a:pt x="1381215" y="463129"/>
                  <a:pt x="1403687" y="479890"/>
                  <a:pt x="1418766" y="502508"/>
                </a:cubicBezTo>
                <a:cubicBezTo>
                  <a:pt x="1424258" y="510746"/>
                  <a:pt x="1428722" y="519770"/>
                  <a:pt x="1435241" y="527221"/>
                </a:cubicBezTo>
                <a:cubicBezTo>
                  <a:pt x="1448027" y="541834"/>
                  <a:pt x="1462701" y="554681"/>
                  <a:pt x="1476431" y="568411"/>
                </a:cubicBezTo>
                <a:cubicBezTo>
                  <a:pt x="1508306" y="648102"/>
                  <a:pt x="1473121" y="571684"/>
                  <a:pt x="1525858" y="650789"/>
                </a:cubicBezTo>
                <a:cubicBezTo>
                  <a:pt x="1532670" y="661007"/>
                  <a:pt x="1537925" y="672278"/>
                  <a:pt x="1542333" y="683740"/>
                </a:cubicBezTo>
                <a:cubicBezTo>
                  <a:pt x="1566618" y="746882"/>
                  <a:pt x="1564548" y="745388"/>
                  <a:pt x="1575285" y="799070"/>
                </a:cubicBezTo>
                <a:cubicBezTo>
                  <a:pt x="1572539" y="821038"/>
                  <a:pt x="1575269" y="844418"/>
                  <a:pt x="1567047" y="864973"/>
                </a:cubicBezTo>
                <a:cubicBezTo>
                  <a:pt x="1563370" y="874166"/>
                  <a:pt x="1552230" y="881182"/>
                  <a:pt x="1542333" y="881449"/>
                </a:cubicBezTo>
                <a:lnTo>
                  <a:pt x="1262247" y="873211"/>
                </a:lnTo>
                <a:cubicBezTo>
                  <a:pt x="1155780" y="859902"/>
                  <a:pt x="1155172" y="856100"/>
                  <a:pt x="1006874" y="873211"/>
                </a:cubicBezTo>
                <a:cubicBezTo>
                  <a:pt x="997039" y="874346"/>
                  <a:pt x="990398" y="884194"/>
                  <a:pt x="982160" y="889686"/>
                </a:cubicBezTo>
                <a:cubicBezTo>
                  <a:pt x="976668" y="897924"/>
                  <a:pt x="966778" y="904560"/>
                  <a:pt x="965685" y="914400"/>
                </a:cubicBezTo>
                <a:cubicBezTo>
                  <a:pt x="961739" y="949913"/>
                  <a:pt x="972844" y="963965"/>
                  <a:pt x="990398" y="988540"/>
                </a:cubicBezTo>
                <a:cubicBezTo>
                  <a:pt x="998378" y="999713"/>
                  <a:pt x="1005403" y="1011783"/>
                  <a:pt x="1015112" y="1021492"/>
                </a:cubicBezTo>
                <a:cubicBezTo>
                  <a:pt x="1031080" y="1037460"/>
                  <a:pt x="1044440" y="1039505"/>
                  <a:pt x="1064539" y="1046205"/>
                </a:cubicBezTo>
                <a:cubicBezTo>
                  <a:pt x="1095995" y="1069798"/>
                  <a:pt x="1106986" y="1081112"/>
                  <a:pt x="1146917" y="1095632"/>
                </a:cubicBezTo>
                <a:cubicBezTo>
                  <a:pt x="1160076" y="1100417"/>
                  <a:pt x="1174643" y="1100023"/>
                  <a:pt x="1188106" y="1103870"/>
                </a:cubicBezTo>
                <a:cubicBezTo>
                  <a:pt x="1213154" y="1111027"/>
                  <a:pt x="1237533" y="1120346"/>
                  <a:pt x="1262247" y="1128584"/>
                </a:cubicBezTo>
                <a:cubicBezTo>
                  <a:pt x="1286960" y="1136822"/>
                  <a:pt x="1312200" y="1143622"/>
                  <a:pt x="1336387" y="1153297"/>
                </a:cubicBezTo>
                <a:cubicBezTo>
                  <a:pt x="1350117" y="1158789"/>
                  <a:pt x="1363413" y="1165524"/>
                  <a:pt x="1377577" y="1169773"/>
                </a:cubicBezTo>
                <a:cubicBezTo>
                  <a:pt x="1390988" y="1173796"/>
                  <a:pt x="1405036" y="1175265"/>
                  <a:pt x="1418766" y="1178011"/>
                </a:cubicBezTo>
                <a:cubicBezTo>
                  <a:pt x="1429750" y="1183503"/>
                  <a:pt x="1440176" y="1190289"/>
                  <a:pt x="1451717" y="1194486"/>
                </a:cubicBezTo>
                <a:cubicBezTo>
                  <a:pt x="1470504" y="1201318"/>
                  <a:pt x="1490234" y="1205218"/>
                  <a:pt x="1509382" y="1210962"/>
                </a:cubicBezTo>
                <a:cubicBezTo>
                  <a:pt x="1560044" y="1226161"/>
                  <a:pt x="1505161" y="1213413"/>
                  <a:pt x="1575285" y="1227438"/>
                </a:cubicBezTo>
                <a:cubicBezTo>
                  <a:pt x="1586269" y="1232930"/>
                  <a:pt x="1596389" y="1240682"/>
                  <a:pt x="1608236" y="1243913"/>
                </a:cubicBezTo>
                <a:cubicBezTo>
                  <a:pt x="1672709" y="1261496"/>
                  <a:pt x="1754097" y="1247251"/>
                  <a:pt x="1814182" y="1243913"/>
                </a:cubicBezTo>
                <a:cubicBezTo>
                  <a:pt x="1822420" y="1235675"/>
                  <a:pt x="1832124" y="1228680"/>
                  <a:pt x="1838896" y="1219200"/>
                </a:cubicBezTo>
                <a:cubicBezTo>
                  <a:pt x="1851619" y="1201388"/>
                  <a:pt x="1856887" y="1181701"/>
                  <a:pt x="1863609" y="1161535"/>
                </a:cubicBezTo>
                <a:cubicBezTo>
                  <a:pt x="1866355" y="1136821"/>
                  <a:pt x="1867759" y="1111921"/>
                  <a:pt x="1871847" y="1087394"/>
                </a:cubicBezTo>
                <a:cubicBezTo>
                  <a:pt x="1873275" y="1078829"/>
                  <a:pt x="1877979" y="1071105"/>
                  <a:pt x="1880085" y="1062681"/>
                </a:cubicBezTo>
                <a:cubicBezTo>
                  <a:pt x="1883481" y="1049097"/>
                  <a:pt x="1884927" y="1035076"/>
                  <a:pt x="1888323" y="1021492"/>
                </a:cubicBezTo>
                <a:cubicBezTo>
                  <a:pt x="1893171" y="1002098"/>
                  <a:pt x="1899538" y="983113"/>
                  <a:pt x="1904798" y="963827"/>
                </a:cubicBezTo>
                <a:cubicBezTo>
                  <a:pt x="1925369" y="888397"/>
                  <a:pt x="1898070" y="969044"/>
                  <a:pt x="1929512" y="906162"/>
                </a:cubicBezTo>
                <a:cubicBezTo>
                  <a:pt x="1933395" y="898395"/>
                  <a:pt x="1932326" y="888230"/>
                  <a:pt x="1937750" y="881449"/>
                </a:cubicBezTo>
                <a:cubicBezTo>
                  <a:pt x="1943935" y="873718"/>
                  <a:pt x="1954225" y="870465"/>
                  <a:pt x="1962463" y="864973"/>
                </a:cubicBezTo>
                <a:cubicBezTo>
                  <a:pt x="1991696" y="903951"/>
                  <a:pt x="2011935" y="922750"/>
                  <a:pt x="2028366" y="963827"/>
                </a:cubicBezTo>
                <a:cubicBezTo>
                  <a:pt x="2034816" y="979952"/>
                  <a:pt x="2037074" y="997721"/>
                  <a:pt x="2044841" y="1013254"/>
                </a:cubicBezTo>
                <a:cubicBezTo>
                  <a:pt x="2050333" y="1024238"/>
                  <a:pt x="2055224" y="1035543"/>
                  <a:pt x="2061317" y="1046205"/>
                </a:cubicBezTo>
                <a:cubicBezTo>
                  <a:pt x="2066229" y="1054801"/>
                  <a:pt x="2073365" y="1062063"/>
                  <a:pt x="2077793" y="1070919"/>
                </a:cubicBezTo>
                <a:cubicBezTo>
                  <a:pt x="2081676" y="1078686"/>
                  <a:pt x="2083285" y="1087394"/>
                  <a:pt x="2086031" y="1095632"/>
                </a:cubicBezTo>
                <a:cubicBezTo>
                  <a:pt x="2083285" y="1112108"/>
                  <a:pt x="2081416" y="1128754"/>
                  <a:pt x="2077793" y="1145059"/>
                </a:cubicBezTo>
                <a:cubicBezTo>
                  <a:pt x="2075909" y="1153536"/>
                  <a:pt x="2075114" y="1163102"/>
                  <a:pt x="2069555" y="1169773"/>
                </a:cubicBezTo>
                <a:cubicBezTo>
                  <a:pt x="2044645" y="1199665"/>
                  <a:pt x="2040149" y="1190164"/>
                  <a:pt x="2011890" y="1202724"/>
                </a:cubicBezTo>
                <a:cubicBezTo>
                  <a:pt x="1995057" y="1210205"/>
                  <a:pt x="1979774" y="1221143"/>
                  <a:pt x="1962463" y="1227438"/>
                </a:cubicBezTo>
                <a:cubicBezTo>
                  <a:pt x="1949304" y="1232223"/>
                  <a:pt x="1934858" y="1232280"/>
                  <a:pt x="1921274" y="1235676"/>
                </a:cubicBezTo>
                <a:cubicBezTo>
                  <a:pt x="1844597" y="1254844"/>
                  <a:pt x="1980158" y="1231970"/>
                  <a:pt x="1838896" y="1252151"/>
                </a:cubicBezTo>
                <a:cubicBezTo>
                  <a:pt x="1825166" y="1257643"/>
                  <a:pt x="1811735" y="1263951"/>
                  <a:pt x="1797706" y="1268627"/>
                </a:cubicBezTo>
                <a:cubicBezTo>
                  <a:pt x="1786965" y="1272207"/>
                  <a:pt x="1775641" y="1273755"/>
                  <a:pt x="1764755" y="1276865"/>
                </a:cubicBezTo>
                <a:cubicBezTo>
                  <a:pt x="1756406" y="1279251"/>
                  <a:pt x="1748279" y="1282357"/>
                  <a:pt x="1740041" y="1285103"/>
                </a:cubicBezTo>
                <a:cubicBezTo>
                  <a:pt x="1682376" y="1282357"/>
                  <a:pt x="1623725" y="1287835"/>
                  <a:pt x="1567047" y="1276865"/>
                </a:cubicBezTo>
                <a:cubicBezTo>
                  <a:pt x="1538546" y="1271349"/>
                  <a:pt x="1479642" y="1235397"/>
                  <a:pt x="1451717" y="1210962"/>
                </a:cubicBezTo>
                <a:cubicBezTo>
                  <a:pt x="1440027" y="1200733"/>
                  <a:pt x="1431027" y="1187548"/>
                  <a:pt x="1418766" y="1178011"/>
                </a:cubicBezTo>
                <a:cubicBezTo>
                  <a:pt x="1400145" y="1163528"/>
                  <a:pt x="1366513" y="1147765"/>
                  <a:pt x="1344625" y="1136821"/>
                </a:cubicBezTo>
                <a:cubicBezTo>
                  <a:pt x="1339133" y="1128583"/>
                  <a:pt x="1328909" y="1121979"/>
                  <a:pt x="1328150" y="1112108"/>
                </a:cubicBezTo>
                <a:cubicBezTo>
                  <a:pt x="1325943" y="1083419"/>
                  <a:pt x="1331219" y="1036297"/>
                  <a:pt x="1344625" y="1005016"/>
                </a:cubicBezTo>
                <a:cubicBezTo>
                  <a:pt x="1349462" y="993729"/>
                  <a:pt x="1356113" y="983287"/>
                  <a:pt x="1361101" y="972065"/>
                </a:cubicBezTo>
                <a:cubicBezTo>
                  <a:pt x="1367107" y="958552"/>
                  <a:pt x="1371458" y="944338"/>
                  <a:pt x="1377577" y="930876"/>
                </a:cubicBezTo>
                <a:cubicBezTo>
                  <a:pt x="1385199" y="914107"/>
                  <a:pt x="1395449" y="898552"/>
                  <a:pt x="1402290" y="881449"/>
                </a:cubicBezTo>
                <a:cubicBezTo>
                  <a:pt x="1406495" y="870937"/>
                  <a:pt x="1405930" y="858843"/>
                  <a:pt x="1410528" y="848497"/>
                </a:cubicBezTo>
                <a:cubicBezTo>
                  <a:pt x="1417031" y="833866"/>
                  <a:pt x="1427465" y="821304"/>
                  <a:pt x="1435241" y="807308"/>
                </a:cubicBezTo>
                <a:cubicBezTo>
                  <a:pt x="1467548" y="749156"/>
                  <a:pt x="1433515" y="798627"/>
                  <a:pt x="1476431" y="741405"/>
                </a:cubicBezTo>
                <a:cubicBezTo>
                  <a:pt x="1481923" y="724929"/>
                  <a:pt x="1480626" y="704258"/>
                  <a:pt x="1492906" y="691978"/>
                </a:cubicBezTo>
                <a:lnTo>
                  <a:pt x="1542333" y="642551"/>
                </a:lnTo>
                <a:cubicBezTo>
                  <a:pt x="1572378" y="552420"/>
                  <a:pt x="1524460" y="688943"/>
                  <a:pt x="1567047" y="593124"/>
                </a:cubicBezTo>
                <a:cubicBezTo>
                  <a:pt x="1574100" y="577254"/>
                  <a:pt x="1578031" y="560173"/>
                  <a:pt x="1583523" y="543697"/>
                </a:cubicBezTo>
                <a:cubicBezTo>
                  <a:pt x="1586269" y="535459"/>
                  <a:pt x="1586943" y="526209"/>
                  <a:pt x="1591760" y="518984"/>
                </a:cubicBezTo>
                <a:cubicBezTo>
                  <a:pt x="1615048" y="484052"/>
                  <a:pt x="1603808" y="503126"/>
                  <a:pt x="1624712" y="461319"/>
                </a:cubicBezTo>
                <a:cubicBezTo>
                  <a:pt x="1621966" y="411892"/>
                  <a:pt x="1620956" y="362338"/>
                  <a:pt x="1616474" y="313038"/>
                </a:cubicBezTo>
                <a:cubicBezTo>
                  <a:pt x="1615449" y="301762"/>
                  <a:pt x="1613853" y="289916"/>
                  <a:pt x="1608236" y="280086"/>
                </a:cubicBezTo>
                <a:cubicBezTo>
                  <a:pt x="1602456" y="269971"/>
                  <a:pt x="1590981" y="264323"/>
                  <a:pt x="1583523" y="255373"/>
                </a:cubicBezTo>
                <a:cubicBezTo>
                  <a:pt x="1577185" y="247767"/>
                  <a:pt x="1573625" y="238059"/>
                  <a:pt x="1567047" y="230659"/>
                </a:cubicBezTo>
                <a:cubicBezTo>
                  <a:pt x="1537802" y="197758"/>
                  <a:pt x="1515951" y="174083"/>
                  <a:pt x="1476431" y="156519"/>
                </a:cubicBezTo>
                <a:cubicBezTo>
                  <a:pt x="1466085" y="151921"/>
                  <a:pt x="1454463" y="151027"/>
                  <a:pt x="1443479" y="148281"/>
                </a:cubicBezTo>
                <a:cubicBezTo>
                  <a:pt x="1407782" y="151027"/>
                  <a:pt x="1371337" y="148752"/>
                  <a:pt x="1336387" y="156519"/>
                </a:cubicBezTo>
                <a:cubicBezTo>
                  <a:pt x="1320757" y="159992"/>
                  <a:pt x="1307837" y="171402"/>
                  <a:pt x="1295198" y="181232"/>
                </a:cubicBezTo>
                <a:cubicBezTo>
                  <a:pt x="1258421" y="209837"/>
                  <a:pt x="1266368" y="214181"/>
                  <a:pt x="1237533" y="247135"/>
                </a:cubicBezTo>
                <a:cubicBezTo>
                  <a:pt x="1227304" y="258825"/>
                  <a:pt x="1214811" y="268396"/>
                  <a:pt x="1204582" y="280086"/>
                </a:cubicBezTo>
                <a:cubicBezTo>
                  <a:pt x="1195541" y="290419"/>
                  <a:pt x="1189577" y="303330"/>
                  <a:pt x="1179869" y="313038"/>
                </a:cubicBezTo>
                <a:cubicBezTo>
                  <a:pt x="1167436" y="325471"/>
                  <a:pt x="1151911" y="334411"/>
                  <a:pt x="1138679" y="345989"/>
                </a:cubicBezTo>
                <a:cubicBezTo>
                  <a:pt x="1087934" y="390391"/>
                  <a:pt x="1139833" y="353459"/>
                  <a:pt x="1089252" y="387178"/>
                </a:cubicBezTo>
                <a:cubicBezTo>
                  <a:pt x="1072776" y="414638"/>
                  <a:pt x="1056608" y="442284"/>
                  <a:pt x="1039825" y="469557"/>
                </a:cubicBezTo>
                <a:cubicBezTo>
                  <a:pt x="1034636" y="477989"/>
                  <a:pt x="1023350" y="494270"/>
                  <a:pt x="1023350" y="494270"/>
                </a:cubicBezTo>
                <a:cubicBezTo>
                  <a:pt x="1026096" y="560173"/>
                  <a:pt x="1026715" y="626198"/>
                  <a:pt x="1031587" y="691978"/>
                </a:cubicBezTo>
                <a:cubicBezTo>
                  <a:pt x="1032228" y="700638"/>
                  <a:pt x="1037439" y="708343"/>
                  <a:pt x="1039825" y="716692"/>
                </a:cubicBezTo>
                <a:cubicBezTo>
                  <a:pt x="1050313" y="753401"/>
                  <a:pt x="1045603" y="752960"/>
                  <a:pt x="1064539" y="790832"/>
                </a:cubicBezTo>
                <a:cubicBezTo>
                  <a:pt x="1068967" y="799687"/>
                  <a:pt x="1076102" y="806950"/>
                  <a:pt x="1081014" y="815546"/>
                </a:cubicBezTo>
                <a:cubicBezTo>
                  <a:pt x="1122813" y="888695"/>
                  <a:pt x="1073832" y="813009"/>
                  <a:pt x="1113966" y="873211"/>
                </a:cubicBezTo>
                <a:cubicBezTo>
                  <a:pt x="1131110" y="941787"/>
                  <a:pt x="1110235" y="873988"/>
                  <a:pt x="1138679" y="930876"/>
                </a:cubicBezTo>
                <a:cubicBezTo>
                  <a:pt x="1142562" y="938643"/>
                  <a:pt x="1143034" y="947822"/>
                  <a:pt x="1146917" y="955589"/>
                </a:cubicBezTo>
                <a:cubicBezTo>
                  <a:pt x="1151345" y="964445"/>
                  <a:pt x="1158965" y="971447"/>
                  <a:pt x="1163393" y="980303"/>
                </a:cubicBezTo>
                <a:cubicBezTo>
                  <a:pt x="1167276" y="988070"/>
                  <a:pt x="1168210" y="997035"/>
                  <a:pt x="1171631" y="1005016"/>
                </a:cubicBezTo>
                <a:cubicBezTo>
                  <a:pt x="1214953" y="1106100"/>
                  <a:pt x="1163219" y="979957"/>
                  <a:pt x="1204582" y="1062681"/>
                </a:cubicBezTo>
                <a:cubicBezTo>
                  <a:pt x="1238689" y="1130894"/>
                  <a:pt x="1182077" y="1041280"/>
                  <a:pt x="1229296" y="1112108"/>
                </a:cubicBezTo>
                <a:cubicBezTo>
                  <a:pt x="1232042" y="1125838"/>
                  <a:pt x="1234137" y="1139713"/>
                  <a:pt x="1237533" y="1153297"/>
                </a:cubicBezTo>
                <a:cubicBezTo>
                  <a:pt x="1239639" y="1161721"/>
                  <a:pt x="1245771" y="1169327"/>
                  <a:pt x="1245771" y="1178011"/>
                </a:cubicBezTo>
                <a:cubicBezTo>
                  <a:pt x="1245771" y="1208341"/>
                  <a:pt x="1240279" y="1238422"/>
                  <a:pt x="1237533" y="1268627"/>
                </a:cubicBezTo>
                <a:cubicBezTo>
                  <a:pt x="1218546" y="1265462"/>
                  <a:pt x="1183674" y="1262292"/>
                  <a:pt x="1163393" y="1252151"/>
                </a:cubicBezTo>
                <a:cubicBezTo>
                  <a:pt x="1123302" y="1232106"/>
                  <a:pt x="1134985" y="1215166"/>
                  <a:pt x="1072777" y="1202724"/>
                </a:cubicBezTo>
                <a:lnTo>
                  <a:pt x="1031587" y="1194486"/>
                </a:lnTo>
                <a:cubicBezTo>
                  <a:pt x="1023349" y="1188994"/>
                  <a:pt x="1015974" y="1181911"/>
                  <a:pt x="1006874" y="1178011"/>
                </a:cubicBezTo>
                <a:cubicBezTo>
                  <a:pt x="996468" y="1173551"/>
                  <a:pt x="984767" y="1173026"/>
                  <a:pt x="973923" y="1169773"/>
                </a:cubicBezTo>
                <a:cubicBezTo>
                  <a:pt x="839536" y="1129456"/>
                  <a:pt x="999314" y="1172355"/>
                  <a:pt x="883306" y="1145059"/>
                </a:cubicBezTo>
                <a:cubicBezTo>
                  <a:pt x="850243" y="1137280"/>
                  <a:pt x="817403" y="1128584"/>
                  <a:pt x="784452" y="1120346"/>
                </a:cubicBezTo>
                <a:cubicBezTo>
                  <a:pt x="773468" y="1117600"/>
                  <a:pt x="762013" y="1116313"/>
                  <a:pt x="751501" y="1112108"/>
                </a:cubicBezTo>
                <a:lnTo>
                  <a:pt x="710312" y="1095632"/>
                </a:lnTo>
                <a:cubicBezTo>
                  <a:pt x="704820" y="1087394"/>
                  <a:pt x="700837" y="1077920"/>
                  <a:pt x="693836" y="1070919"/>
                </a:cubicBezTo>
                <a:cubicBezTo>
                  <a:pt x="684128" y="1061211"/>
                  <a:pt x="669675" y="1056752"/>
                  <a:pt x="660885" y="1046205"/>
                </a:cubicBezTo>
                <a:cubicBezTo>
                  <a:pt x="655326" y="1039534"/>
                  <a:pt x="656068" y="1029473"/>
                  <a:pt x="652647" y="1021492"/>
                </a:cubicBezTo>
                <a:cubicBezTo>
                  <a:pt x="647809" y="1010204"/>
                  <a:pt x="640483" y="1000039"/>
                  <a:pt x="636171" y="988540"/>
                </a:cubicBezTo>
                <a:cubicBezTo>
                  <a:pt x="632196" y="977939"/>
                  <a:pt x="631043" y="966475"/>
                  <a:pt x="627933" y="955589"/>
                </a:cubicBezTo>
                <a:cubicBezTo>
                  <a:pt x="625548" y="947240"/>
                  <a:pt x="622442" y="939114"/>
                  <a:pt x="619696" y="930876"/>
                </a:cubicBezTo>
                <a:cubicBezTo>
                  <a:pt x="607103" y="842730"/>
                  <a:pt x="601145" y="834560"/>
                  <a:pt x="627933" y="716692"/>
                </a:cubicBezTo>
                <a:cubicBezTo>
                  <a:pt x="630515" y="705331"/>
                  <a:pt x="642463" y="697636"/>
                  <a:pt x="652647" y="691978"/>
                </a:cubicBezTo>
                <a:cubicBezTo>
                  <a:pt x="667828" y="683544"/>
                  <a:pt x="702074" y="675503"/>
                  <a:pt x="702074" y="675503"/>
                </a:cubicBezTo>
                <a:lnTo>
                  <a:pt x="1237533" y="683740"/>
                </a:lnTo>
                <a:cubicBezTo>
                  <a:pt x="1246213" y="683995"/>
                  <a:pt x="1253732" y="690275"/>
                  <a:pt x="1262247" y="691978"/>
                </a:cubicBezTo>
                <a:cubicBezTo>
                  <a:pt x="1407227" y="720974"/>
                  <a:pt x="1314336" y="692865"/>
                  <a:pt x="1410528" y="724930"/>
                </a:cubicBezTo>
                <a:cubicBezTo>
                  <a:pt x="1505011" y="716340"/>
                  <a:pt x="1479698" y="738138"/>
                  <a:pt x="1509382" y="7084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43000" y="36332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934200" y="363416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958089" y="3614993"/>
            <a:ext cx="533400" cy="328602"/>
          </a:xfrm>
          <a:custGeom>
            <a:avLst/>
            <a:gdLst>
              <a:gd name="connsiteX0" fmla="*/ 174852 w 2086031"/>
              <a:gd name="connsiteY0" fmla="*/ 41189 h 1285103"/>
              <a:gd name="connsiteX1" fmla="*/ 133663 w 2086031"/>
              <a:gd name="connsiteY1" fmla="*/ 49427 h 1285103"/>
              <a:gd name="connsiteX2" fmla="*/ 117187 w 2086031"/>
              <a:gd name="connsiteY2" fmla="*/ 74140 h 1285103"/>
              <a:gd name="connsiteX3" fmla="*/ 67760 w 2086031"/>
              <a:gd name="connsiteY3" fmla="*/ 123567 h 1285103"/>
              <a:gd name="connsiteX4" fmla="*/ 43047 w 2086031"/>
              <a:gd name="connsiteY4" fmla="*/ 148281 h 1285103"/>
              <a:gd name="connsiteX5" fmla="*/ 18333 w 2086031"/>
              <a:gd name="connsiteY5" fmla="*/ 172994 h 1285103"/>
              <a:gd name="connsiteX6" fmla="*/ 10096 w 2086031"/>
              <a:gd name="connsiteY6" fmla="*/ 280086 h 1285103"/>
              <a:gd name="connsiteX7" fmla="*/ 43047 w 2086031"/>
              <a:gd name="connsiteY7" fmla="*/ 313038 h 1285103"/>
              <a:gd name="connsiteX8" fmla="*/ 59523 w 2086031"/>
              <a:gd name="connsiteY8" fmla="*/ 337751 h 1285103"/>
              <a:gd name="connsiteX9" fmla="*/ 108950 w 2086031"/>
              <a:gd name="connsiteY9" fmla="*/ 354227 h 1285103"/>
              <a:gd name="connsiteX10" fmla="*/ 166614 w 2086031"/>
              <a:gd name="connsiteY10" fmla="*/ 345989 h 1285103"/>
              <a:gd name="connsiteX11" fmla="*/ 199566 w 2086031"/>
              <a:gd name="connsiteY11" fmla="*/ 329513 h 1285103"/>
              <a:gd name="connsiteX12" fmla="*/ 224279 w 2086031"/>
              <a:gd name="connsiteY12" fmla="*/ 321276 h 1285103"/>
              <a:gd name="connsiteX13" fmla="*/ 248993 w 2086031"/>
              <a:gd name="connsiteY13" fmla="*/ 304800 h 1285103"/>
              <a:gd name="connsiteX14" fmla="*/ 298420 w 2086031"/>
              <a:gd name="connsiteY14" fmla="*/ 288324 h 1285103"/>
              <a:gd name="connsiteX15" fmla="*/ 389036 w 2086031"/>
              <a:gd name="connsiteY15" fmla="*/ 247135 h 1285103"/>
              <a:gd name="connsiteX16" fmla="*/ 446701 w 2086031"/>
              <a:gd name="connsiteY16" fmla="*/ 222421 h 1285103"/>
              <a:gd name="connsiteX17" fmla="*/ 471414 w 2086031"/>
              <a:gd name="connsiteY17" fmla="*/ 205946 h 1285103"/>
              <a:gd name="connsiteX18" fmla="*/ 496128 w 2086031"/>
              <a:gd name="connsiteY18" fmla="*/ 197708 h 1285103"/>
              <a:gd name="connsiteX19" fmla="*/ 545555 w 2086031"/>
              <a:gd name="connsiteY19" fmla="*/ 164757 h 1285103"/>
              <a:gd name="connsiteX20" fmla="*/ 611458 w 2086031"/>
              <a:gd name="connsiteY20" fmla="*/ 131805 h 1285103"/>
              <a:gd name="connsiteX21" fmla="*/ 669123 w 2086031"/>
              <a:gd name="connsiteY21" fmla="*/ 74140 h 1285103"/>
              <a:gd name="connsiteX22" fmla="*/ 693836 w 2086031"/>
              <a:gd name="connsiteY22" fmla="*/ 49427 h 1285103"/>
              <a:gd name="connsiteX23" fmla="*/ 718550 w 2086031"/>
              <a:gd name="connsiteY23" fmla="*/ 41189 h 1285103"/>
              <a:gd name="connsiteX24" fmla="*/ 759739 w 2086031"/>
              <a:gd name="connsiteY24" fmla="*/ 16476 h 1285103"/>
              <a:gd name="connsiteX25" fmla="*/ 792690 w 2086031"/>
              <a:gd name="connsiteY25" fmla="*/ 8238 h 1285103"/>
              <a:gd name="connsiteX26" fmla="*/ 817404 w 2086031"/>
              <a:gd name="connsiteY26" fmla="*/ 0 h 1285103"/>
              <a:gd name="connsiteX27" fmla="*/ 924496 w 2086031"/>
              <a:gd name="connsiteY27" fmla="*/ 24713 h 1285103"/>
              <a:gd name="connsiteX28" fmla="*/ 949209 w 2086031"/>
              <a:gd name="connsiteY28" fmla="*/ 49427 h 1285103"/>
              <a:gd name="connsiteX29" fmla="*/ 957447 w 2086031"/>
              <a:gd name="connsiteY29" fmla="*/ 74140 h 1285103"/>
              <a:gd name="connsiteX30" fmla="*/ 1006874 w 2086031"/>
              <a:gd name="connsiteY30" fmla="*/ 164757 h 1285103"/>
              <a:gd name="connsiteX31" fmla="*/ 1015112 w 2086031"/>
              <a:gd name="connsiteY31" fmla="*/ 197708 h 1285103"/>
              <a:gd name="connsiteX32" fmla="*/ 1023350 w 2086031"/>
              <a:gd name="connsiteY32" fmla="*/ 222421 h 1285103"/>
              <a:gd name="connsiteX33" fmla="*/ 1015112 w 2086031"/>
              <a:gd name="connsiteY33" fmla="*/ 354227 h 1285103"/>
              <a:gd name="connsiteX34" fmla="*/ 973923 w 2086031"/>
              <a:gd name="connsiteY34" fmla="*/ 395416 h 1285103"/>
              <a:gd name="connsiteX35" fmla="*/ 932733 w 2086031"/>
              <a:gd name="connsiteY35" fmla="*/ 403654 h 1285103"/>
              <a:gd name="connsiteX36" fmla="*/ 718550 w 2086031"/>
              <a:gd name="connsiteY36" fmla="*/ 387178 h 1285103"/>
              <a:gd name="connsiteX37" fmla="*/ 677360 w 2086031"/>
              <a:gd name="connsiteY37" fmla="*/ 378940 h 1285103"/>
              <a:gd name="connsiteX38" fmla="*/ 421987 w 2086031"/>
              <a:gd name="connsiteY38" fmla="*/ 387178 h 1285103"/>
              <a:gd name="connsiteX39" fmla="*/ 372560 w 2086031"/>
              <a:gd name="connsiteY39" fmla="*/ 403654 h 1285103"/>
              <a:gd name="connsiteX40" fmla="*/ 314896 w 2086031"/>
              <a:gd name="connsiteY40" fmla="*/ 428367 h 1285103"/>
              <a:gd name="connsiteX41" fmla="*/ 257231 w 2086031"/>
              <a:gd name="connsiteY41" fmla="*/ 469557 h 1285103"/>
              <a:gd name="connsiteX42" fmla="*/ 265469 w 2086031"/>
              <a:gd name="connsiteY42" fmla="*/ 617838 h 1285103"/>
              <a:gd name="connsiteX43" fmla="*/ 281944 w 2086031"/>
              <a:gd name="connsiteY43" fmla="*/ 642551 h 1285103"/>
              <a:gd name="connsiteX44" fmla="*/ 306658 w 2086031"/>
              <a:gd name="connsiteY44" fmla="*/ 675503 h 1285103"/>
              <a:gd name="connsiteX45" fmla="*/ 339609 w 2086031"/>
              <a:gd name="connsiteY45" fmla="*/ 708454 h 1285103"/>
              <a:gd name="connsiteX46" fmla="*/ 372560 w 2086031"/>
              <a:gd name="connsiteY46" fmla="*/ 716692 h 1285103"/>
              <a:gd name="connsiteX47" fmla="*/ 463177 w 2086031"/>
              <a:gd name="connsiteY47" fmla="*/ 749643 h 1285103"/>
              <a:gd name="connsiteX48" fmla="*/ 520841 w 2086031"/>
              <a:gd name="connsiteY48" fmla="*/ 757881 h 1285103"/>
              <a:gd name="connsiteX49" fmla="*/ 759739 w 2086031"/>
              <a:gd name="connsiteY49" fmla="*/ 749643 h 1285103"/>
              <a:gd name="connsiteX50" fmla="*/ 792690 w 2086031"/>
              <a:gd name="connsiteY50" fmla="*/ 741405 h 1285103"/>
              <a:gd name="connsiteX51" fmla="*/ 833879 w 2086031"/>
              <a:gd name="connsiteY51" fmla="*/ 733167 h 1285103"/>
              <a:gd name="connsiteX52" fmla="*/ 858593 w 2086031"/>
              <a:gd name="connsiteY52" fmla="*/ 716692 h 1285103"/>
              <a:gd name="connsiteX53" fmla="*/ 899782 w 2086031"/>
              <a:gd name="connsiteY53" fmla="*/ 708454 h 1285103"/>
              <a:gd name="connsiteX54" fmla="*/ 924496 w 2086031"/>
              <a:gd name="connsiteY54" fmla="*/ 683740 h 1285103"/>
              <a:gd name="connsiteX55" fmla="*/ 965685 w 2086031"/>
              <a:gd name="connsiteY55" fmla="*/ 650789 h 1285103"/>
              <a:gd name="connsiteX56" fmla="*/ 990398 w 2086031"/>
              <a:gd name="connsiteY56" fmla="*/ 601362 h 1285103"/>
              <a:gd name="connsiteX57" fmla="*/ 1039825 w 2086031"/>
              <a:gd name="connsiteY57" fmla="*/ 551935 h 1285103"/>
              <a:gd name="connsiteX58" fmla="*/ 1048063 w 2086031"/>
              <a:gd name="connsiteY58" fmla="*/ 518984 h 1285103"/>
              <a:gd name="connsiteX59" fmla="*/ 1097490 w 2086031"/>
              <a:gd name="connsiteY59" fmla="*/ 444843 h 1285103"/>
              <a:gd name="connsiteX60" fmla="*/ 1130441 w 2086031"/>
              <a:gd name="connsiteY60" fmla="*/ 411892 h 1285103"/>
              <a:gd name="connsiteX61" fmla="*/ 1179869 w 2086031"/>
              <a:gd name="connsiteY61" fmla="*/ 395416 h 1285103"/>
              <a:gd name="connsiteX62" fmla="*/ 1303436 w 2086031"/>
              <a:gd name="connsiteY62" fmla="*/ 403654 h 1285103"/>
              <a:gd name="connsiteX63" fmla="*/ 1328150 w 2086031"/>
              <a:gd name="connsiteY63" fmla="*/ 420130 h 1285103"/>
              <a:gd name="connsiteX64" fmla="*/ 1361101 w 2086031"/>
              <a:gd name="connsiteY64" fmla="*/ 444843 h 1285103"/>
              <a:gd name="connsiteX65" fmla="*/ 1418766 w 2086031"/>
              <a:gd name="connsiteY65" fmla="*/ 502508 h 1285103"/>
              <a:gd name="connsiteX66" fmla="*/ 1435241 w 2086031"/>
              <a:gd name="connsiteY66" fmla="*/ 527221 h 1285103"/>
              <a:gd name="connsiteX67" fmla="*/ 1476431 w 2086031"/>
              <a:gd name="connsiteY67" fmla="*/ 568411 h 1285103"/>
              <a:gd name="connsiteX68" fmla="*/ 1525858 w 2086031"/>
              <a:gd name="connsiteY68" fmla="*/ 650789 h 1285103"/>
              <a:gd name="connsiteX69" fmla="*/ 1542333 w 2086031"/>
              <a:gd name="connsiteY69" fmla="*/ 683740 h 1285103"/>
              <a:gd name="connsiteX70" fmla="*/ 1575285 w 2086031"/>
              <a:gd name="connsiteY70" fmla="*/ 799070 h 1285103"/>
              <a:gd name="connsiteX71" fmla="*/ 1567047 w 2086031"/>
              <a:gd name="connsiteY71" fmla="*/ 864973 h 1285103"/>
              <a:gd name="connsiteX72" fmla="*/ 1542333 w 2086031"/>
              <a:gd name="connsiteY72" fmla="*/ 881449 h 1285103"/>
              <a:gd name="connsiteX73" fmla="*/ 1262247 w 2086031"/>
              <a:gd name="connsiteY73" fmla="*/ 873211 h 1285103"/>
              <a:gd name="connsiteX74" fmla="*/ 1006874 w 2086031"/>
              <a:gd name="connsiteY74" fmla="*/ 873211 h 1285103"/>
              <a:gd name="connsiteX75" fmla="*/ 982160 w 2086031"/>
              <a:gd name="connsiteY75" fmla="*/ 889686 h 1285103"/>
              <a:gd name="connsiteX76" fmla="*/ 965685 w 2086031"/>
              <a:gd name="connsiteY76" fmla="*/ 914400 h 1285103"/>
              <a:gd name="connsiteX77" fmla="*/ 990398 w 2086031"/>
              <a:gd name="connsiteY77" fmla="*/ 988540 h 1285103"/>
              <a:gd name="connsiteX78" fmla="*/ 1015112 w 2086031"/>
              <a:gd name="connsiteY78" fmla="*/ 1021492 h 1285103"/>
              <a:gd name="connsiteX79" fmla="*/ 1064539 w 2086031"/>
              <a:gd name="connsiteY79" fmla="*/ 1046205 h 1285103"/>
              <a:gd name="connsiteX80" fmla="*/ 1146917 w 2086031"/>
              <a:gd name="connsiteY80" fmla="*/ 1095632 h 1285103"/>
              <a:gd name="connsiteX81" fmla="*/ 1188106 w 2086031"/>
              <a:gd name="connsiteY81" fmla="*/ 1103870 h 1285103"/>
              <a:gd name="connsiteX82" fmla="*/ 1262247 w 2086031"/>
              <a:gd name="connsiteY82" fmla="*/ 1128584 h 1285103"/>
              <a:gd name="connsiteX83" fmla="*/ 1336387 w 2086031"/>
              <a:gd name="connsiteY83" fmla="*/ 1153297 h 1285103"/>
              <a:gd name="connsiteX84" fmla="*/ 1377577 w 2086031"/>
              <a:gd name="connsiteY84" fmla="*/ 1169773 h 1285103"/>
              <a:gd name="connsiteX85" fmla="*/ 1418766 w 2086031"/>
              <a:gd name="connsiteY85" fmla="*/ 1178011 h 1285103"/>
              <a:gd name="connsiteX86" fmla="*/ 1451717 w 2086031"/>
              <a:gd name="connsiteY86" fmla="*/ 1194486 h 1285103"/>
              <a:gd name="connsiteX87" fmla="*/ 1509382 w 2086031"/>
              <a:gd name="connsiteY87" fmla="*/ 1210962 h 1285103"/>
              <a:gd name="connsiteX88" fmla="*/ 1575285 w 2086031"/>
              <a:gd name="connsiteY88" fmla="*/ 1227438 h 1285103"/>
              <a:gd name="connsiteX89" fmla="*/ 1608236 w 2086031"/>
              <a:gd name="connsiteY89" fmla="*/ 1243913 h 1285103"/>
              <a:gd name="connsiteX90" fmla="*/ 1814182 w 2086031"/>
              <a:gd name="connsiteY90" fmla="*/ 1243913 h 1285103"/>
              <a:gd name="connsiteX91" fmla="*/ 1838896 w 2086031"/>
              <a:gd name="connsiteY91" fmla="*/ 1219200 h 1285103"/>
              <a:gd name="connsiteX92" fmla="*/ 1863609 w 2086031"/>
              <a:gd name="connsiteY92" fmla="*/ 1161535 h 1285103"/>
              <a:gd name="connsiteX93" fmla="*/ 1871847 w 2086031"/>
              <a:gd name="connsiteY93" fmla="*/ 1087394 h 1285103"/>
              <a:gd name="connsiteX94" fmla="*/ 1880085 w 2086031"/>
              <a:gd name="connsiteY94" fmla="*/ 1062681 h 1285103"/>
              <a:gd name="connsiteX95" fmla="*/ 1888323 w 2086031"/>
              <a:gd name="connsiteY95" fmla="*/ 1021492 h 1285103"/>
              <a:gd name="connsiteX96" fmla="*/ 1904798 w 2086031"/>
              <a:gd name="connsiteY96" fmla="*/ 963827 h 1285103"/>
              <a:gd name="connsiteX97" fmla="*/ 1929512 w 2086031"/>
              <a:gd name="connsiteY97" fmla="*/ 906162 h 1285103"/>
              <a:gd name="connsiteX98" fmla="*/ 1937750 w 2086031"/>
              <a:gd name="connsiteY98" fmla="*/ 881449 h 1285103"/>
              <a:gd name="connsiteX99" fmla="*/ 1962463 w 2086031"/>
              <a:gd name="connsiteY99" fmla="*/ 864973 h 1285103"/>
              <a:gd name="connsiteX100" fmla="*/ 2028366 w 2086031"/>
              <a:gd name="connsiteY100" fmla="*/ 963827 h 1285103"/>
              <a:gd name="connsiteX101" fmla="*/ 2044841 w 2086031"/>
              <a:gd name="connsiteY101" fmla="*/ 1013254 h 1285103"/>
              <a:gd name="connsiteX102" fmla="*/ 2061317 w 2086031"/>
              <a:gd name="connsiteY102" fmla="*/ 1046205 h 1285103"/>
              <a:gd name="connsiteX103" fmla="*/ 2077793 w 2086031"/>
              <a:gd name="connsiteY103" fmla="*/ 1070919 h 1285103"/>
              <a:gd name="connsiteX104" fmla="*/ 2086031 w 2086031"/>
              <a:gd name="connsiteY104" fmla="*/ 1095632 h 1285103"/>
              <a:gd name="connsiteX105" fmla="*/ 2077793 w 2086031"/>
              <a:gd name="connsiteY105" fmla="*/ 1145059 h 1285103"/>
              <a:gd name="connsiteX106" fmla="*/ 2069555 w 2086031"/>
              <a:gd name="connsiteY106" fmla="*/ 1169773 h 1285103"/>
              <a:gd name="connsiteX107" fmla="*/ 2011890 w 2086031"/>
              <a:gd name="connsiteY107" fmla="*/ 1202724 h 1285103"/>
              <a:gd name="connsiteX108" fmla="*/ 1962463 w 2086031"/>
              <a:gd name="connsiteY108" fmla="*/ 1227438 h 1285103"/>
              <a:gd name="connsiteX109" fmla="*/ 1921274 w 2086031"/>
              <a:gd name="connsiteY109" fmla="*/ 1235676 h 1285103"/>
              <a:gd name="connsiteX110" fmla="*/ 1838896 w 2086031"/>
              <a:gd name="connsiteY110" fmla="*/ 1252151 h 1285103"/>
              <a:gd name="connsiteX111" fmla="*/ 1797706 w 2086031"/>
              <a:gd name="connsiteY111" fmla="*/ 1268627 h 1285103"/>
              <a:gd name="connsiteX112" fmla="*/ 1764755 w 2086031"/>
              <a:gd name="connsiteY112" fmla="*/ 1276865 h 1285103"/>
              <a:gd name="connsiteX113" fmla="*/ 1740041 w 2086031"/>
              <a:gd name="connsiteY113" fmla="*/ 1285103 h 1285103"/>
              <a:gd name="connsiteX114" fmla="*/ 1567047 w 2086031"/>
              <a:gd name="connsiteY114" fmla="*/ 1276865 h 1285103"/>
              <a:gd name="connsiteX115" fmla="*/ 1451717 w 2086031"/>
              <a:gd name="connsiteY115" fmla="*/ 1210962 h 1285103"/>
              <a:gd name="connsiteX116" fmla="*/ 1418766 w 2086031"/>
              <a:gd name="connsiteY116" fmla="*/ 1178011 h 1285103"/>
              <a:gd name="connsiteX117" fmla="*/ 1344625 w 2086031"/>
              <a:gd name="connsiteY117" fmla="*/ 1136821 h 1285103"/>
              <a:gd name="connsiteX118" fmla="*/ 1328150 w 2086031"/>
              <a:gd name="connsiteY118" fmla="*/ 1112108 h 1285103"/>
              <a:gd name="connsiteX119" fmla="*/ 1344625 w 2086031"/>
              <a:gd name="connsiteY119" fmla="*/ 1005016 h 1285103"/>
              <a:gd name="connsiteX120" fmla="*/ 1361101 w 2086031"/>
              <a:gd name="connsiteY120" fmla="*/ 972065 h 1285103"/>
              <a:gd name="connsiteX121" fmla="*/ 1377577 w 2086031"/>
              <a:gd name="connsiteY121" fmla="*/ 930876 h 1285103"/>
              <a:gd name="connsiteX122" fmla="*/ 1402290 w 2086031"/>
              <a:gd name="connsiteY122" fmla="*/ 881449 h 1285103"/>
              <a:gd name="connsiteX123" fmla="*/ 1410528 w 2086031"/>
              <a:gd name="connsiteY123" fmla="*/ 848497 h 1285103"/>
              <a:gd name="connsiteX124" fmla="*/ 1435241 w 2086031"/>
              <a:gd name="connsiteY124" fmla="*/ 807308 h 1285103"/>
              <a:gd name="connsiteX125" fmla="*/ 1476431 w 2086031"/>
              <a:gd name="connsiteY125" fmla="*/ 741405 h 1285103"/>
              <a:gd name="connsiteX126" fmla="*/ 1492906 w 2086031"/>
              <a:gd name="connsiteY126" fmla="*/ 691978 h 1285103"/>
              <a:gd name="connsiteX127" fmla="*/ 1542333 w 2086031"/>
              <a:gd name="connsiteY127" fmla="*/ 642551 h 1285103"/>
              <a:gd name="connsiteX128" fmla="*/ 1567047 w 2086031"/>
              <a:gd name="connsiteY128" fmla="*/ 593124 h 1285103"/>
              <a:gd name="connsiteX129" fmla="*/ 1583523 w 2086031"/>
              <a:gd name="connsiteY129" fmla="*/ 543697 h 1285103"/>
              <a:gd name="connsiteX130" fmla="*/ 1591760 w 2086031"/>
              <a:gd name="connsiteY130" fmla="*/ 518984 h 1285103"/>
              <a:gd name="connsiteX131" fmla="*/ 1624712 w 2086031"/>
              <a:gd name="connsiteY131" fmla="*/ 461319 h 1285103"/>
              <a:gd name="connsiteX132" fmla="*/ 1616474 w 2086031"/>
              <a:gd name="connsiteY132" fmla="*/ 313038 h 1285103"/>
              <a:gd name="connsiteX133" fmla="*/ 1608236 w 2086031"/>
              <a:gd name="connsiteY133" fmla="*/ 280086 h 1285103"/>
              <a:gd name="connsiteX134" fmla="*/ 1583523 w 2086031"/>
              <a:gd name="connsiteY134" fmla="*/ 255373 h 1285103"/>
              <a:gd name="connsiteX135" fmla="*/ 1567047 w 2086031"/>
              <a:gd name="connsiteY135" fmla="*/ 230659 h 1285103"/>
              <a:gd name="connsiteX136" fmla="*/ 1476431 w 2086031"/>
              <a:gd name="connsiteY136" fmla="*/ 156519 h 1285103"/>
              <a:gd name="connsiteX137" fmla="*/ 1443479 w 2086031"/>
              <a:gd name="connsiteY137" fmla="*/ 148281 h 1285103"/>
              <a:gd name="connsiteX138" fmla="*/ 1336387 w 2086031"/>
              <a:gd name="connsiteY138" fmla="*/ 156519 h 1285103"/>
              <a:gd name="connsiteX139" fmla="*/ 1295198 w 2086031"/>
              <a:gd name="connsiteY139" fmla="*/ 181232 h 1285103"/>
              <a:gd name="connsiteX140" fmla="*/ 1237533 w 2086031"/>
              <a:gd name="connsiteY140" fmla="*/ 247135 h 1285103"/>
              <a:gd name="connsiteX141" fmla="*/ 1204582 w 2086031"/>
              <a:gd name="connsiteY141" fmla="*/ 280086 h 1285103"/>
              <a:gd name="connsiteX142" fmla="*/ 1179869 w 2086031"/>
              <a:gd name="connsiteY142" fmla="*/ 313038 h 1285103"/>
              <a:gd name="connsiteX143" fmla="*/ 1138679 w 2086031"/>
              <a:gd name="connsiteY143" fmla="*/ 345989 h 1285103"/>
              <a:gd name="connsiteX144" fmla="*/ 1089252 w 2086031"/>
              <a:gd name="connsiteY144" fmla="*/ 387178 h 1285103"/>
              <a:gd name="connsiteX145" fmla="*/ 1039825 w 2086031"/>
              <a:gd name="connsiteY145" fmla="*/ 469557 h 1285103"/>
              <a:gd name="connsiteX146" fmla="*/ 1023350 w 2086031"/>
              <a:gd name="connsiteY146" fmla="*/ 494270 h 1285103"/>
              <a:gd name="connsiteX147" fmla="*/ 1031587 w 2086031"/>
              <a:gd name="connsiteY147" fmla="*/ 691978 h 1285103"/>
              <a:gd name="connsiteX148" fmla="*/ 1039825 w 2086031"/>
              <a:gd name="connsiteY148" fmla="*/ 716692 h 1285103"/>
              <a:gd name="connsiteX149" fmla="*/ 1064539 w 2086031"/>
              <a:gd name="connsiteY149" fmla="*/ 790832 h 1285103"/>
              <a:gd name="connsiteX150" fmla="*/ 1081014 w 2086031"/>
              <a:gd name="connsiteY150" fmla="*/ 815546 h 1285103"/>
              <a:gd name="connsiteX151" fmla="*/ 1113966 w 2086031"/>
              <a:gd name="connsiteY151" fmla="*/ 873211 h 1285103"/>
              <a:gd name="connsiteX152" fmla="*/ 1138679 w 2086031"/>
              <a:gd name="connsiteY152" fmla="*/ 930876 h 1285103"/>
              <a:gd name="connsiteX153" fmla="*/ 1146917 w 2086031"/>
              <a:gd name="connsiteY153" fmla="*/ 955589 h 1285103"/>
              <a:gd name="connsiteX154" fmla="*/ 1163393 w 2086031"/>
              <a:gd name="connsiteY154" fmla="*/ 980303 h 1285103"/>
              <a:gd name="connsiteX155" fmla="*/ 1171631 w 2086031"/>
              <a:gd name="connsiteY155" fmla="*/ 1005016 h 1285103"/>
              <a:gd name="connsiteX156" fmla="*/ 1204582 w 2086031"/>
              <a:gd name="connsiteY156" fmla="*/ 1062681 h 1285103"/>
              <a:gd name="connsiteX157" fmla="*/ 1229296 w 2086031"/>
              <a:gd name="connsiteY157" fmla="*/ 1112108 h 1285103"/>
              <a:gd name="connsiteX158" fmla="*/ 1237533 w 2086031"/>
              <a:gd name="connsiteY158" fmla="*/ 1153297 h 1285103"/>
              <a:gd name="connsiteX159" fmla="*/ 1245771 w 2086031"/>
              <a:gd name="connsiteY159" fmla="*/ 1178011 h 1285103"/>
              <a:gd name="connsiteX160" fmla="*/ 1237533 w 2086031"/>
              <a:gd name="connsiteY160" fmla="*/ 1268627 h 1285103"/>
              <a:gd name="connsiteX161" fmla="*/ 1163393 w 2086031"/>
              <a:gd name="connsiteY161" fmla="*/ 1252151 h 1285103"/>
              <a:gd name="connsiteX162" fmla="*/ 1072777 w 2086031"/>
              <a:gd name="connsiteY162" fmla="*/ 1202724 h 1285103"/>
              <a:gd name="connsiteX163" fmla="*/ 1031587 w 2086031"/>
              <a:gd name="connsiteY163" fmla="*/ 1194486 h 1285103"/>
              <a:gd name="connsiteX164" fmla="*/ 1006874 w 2086031"/>
              <a:gd name="connsiteY164" fmla="*/ 1178011 h 1285103"/>
              <a:gd name="connsiteX165" fmla="*/ 973923 w 2086031"/>
              <a:gd name="connsiteY165" fmla="*/ 1169773 h 1285103"/>
              <a:gd name="connsiteX166" fmla="*/ 883306 w 2086031"/>
              <a:gd name="connsiteY166" fmla="*/ 1145059 h 1285103"/>
              <a:gd name="connsiteX167" fmla="*/ 784452 w 2086031"/>
              <a:gd name="connsiteY167" fmla="*/ 1120346 h 1285103"/>
              <a:gd name="connsiteX168" fmla="*/ 751501 w 2086031"/>
              <a:gd name="connsiteY168" fmla="*/ 1112108 h 1285103"/>
              <a:gd name="connsiteX169" fmla="*/ 710312 w 2086031"/>
              <a:gd name="connsiteY169" fmla="*/ 1095632 h 1285103"/>
              <a:gd name="connsiteX170" fmla="*/ 693836 w 2086031"/>
              <a:gd name="connsiteY170" fmla="*/ 1070919 h 1285103"/>
              <a:gd name="connsiteX171" fmla="*/ 660885 w 2086031"/>
              <a:gd name="connsiteY171" fmla="*/ 1046205 h 1285103"/>
              <a:gd name="connsiteX172" fmla="*/ 652647 w 2086031"/>
              <a:gd name="connsiteY172" fmla="*/ 1021492 h 1285103"/>
              <a:gd name="connsiteX173" fmla="*/ 636171 w 2086031"/>
              <a:gd name="connsiteY173" fmla="*/ 988540 h 1285103"/>
              <a:gd name="connsiteX174" fmla="*/ 627933 w 2086031"/>
              <a:gd name="connsiteY174" fmla="*/ 955589 h 1285103"/>
              <a:gd name="connsiteX175" fmla="*/ 619696 w 2086031"/>
              <a:gd name="connsiteY175" fmla="*/ 930876 h 1285103"/>
              <a:gd name="connsiteX176" fmla="*/ 627933 w 2086031"/>
              <a:gd name="connsiteY176" fmla="*/ 716692 h 1285103"/>
              <a:gd name="connsiteX177" fmla="*/ 652647 w 2086031"/>
              <a:gd name="connsiteY177" fmla="*/ 691978 h 1285103"/>
              <a:gd name="connsiteX178" fmla="*/ 702074 w 2086031"/>
              <a:gd name="connsiteY178" fmla="*/ 675503 h 1285103"/>
              <a:gd name="connsiteX179" fmla="*/ 1237533 w 2086031"/>
              <a:gd name="connsiteY179" fmla="*/ 683740 h 1285103"/>
              <a:gd name="connsiteX180" fmla="*/ 1262247 w 2086031"/>
              <a:gd name="connsiteY180" fmla="*/ 691978 h 1285103"/>
              <a:gd name="connsiteX181" fmla="*/ 1410528 w 2086031"/>
              <a:gd name="connsiteY181" fmla="*/ 724930 h 1285103"/>
              <a:gd name="connsiteX182" fmla="*/ 1509382 w 2086031"/>
              <a:gd name="connsiteY182" fmla="*/ 708454 h 128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2086031" h="1285103">
                <a:moveTo>
                  <a:pt x="174852" y="41189"/>
                </a:moveTo>
                <a:cubicBezTo>
                  <a:pt x="161122" y="43935"/>
                  <a:pt x="145820" y="42480"/>
                  <a:pt x="133663" y="49427"/>
                </a:cubicBezTo>
                <a:cubicBezTo>
                  <a:pt x="125067" y="54339"/>
                  <a:pt x="123765" y="66740"/>
                  <a:pt x="117187" y="74140"/>
                </a:cubicBezTo>
                <a:cubicBezTo>
                  <a:pt x="101707" y="91555"/>
                  <a:pt x="84236" y="107091"/>
                  <a:pt x="67760" y="123567"/>
                </a:cubicBezTo>
                <a:lnTo>
                  <a:pt x="43047" y="148281"/>
                </a:lnTo>
                <a:lnTo>
                  <a:pt x="18333" y="172994"/>
                </a:lnTo>
                <a:cubicBezTo>
                  <a:pt x="4547" y="214354"/>
                  <a:pt x="-10469" y="234843"/>
                  <a:pt x="10096" y="280086"/>
                </a:cubicBezTo>
                <a:cubicBezTo>
                  <a:pt x="16524" y="294227"/>
                  <a:pt x="32938" y="301244"/>
                  <a:pt x="43047" y="313038"/>
                </a:cubicBezTo>
                <a:cubicBezTo>
                  <a:pt x="49490" y="320555"/>
                  <a:pt x="51127" y="332504"/>
                  <a:pt x="59523" y="337751"/>
                </a:cubicBezTo>
                <a:cubicBezTo>
                  <a:pt x="74250" y="346955"/>
                  <a:pt x="108950" y="354227"/>
                  <a:pt x="108950" y="354227"/>
                </a:cubicBezTo>
                <a:cubicBezTo>
                  <a:pt x="128171" y="351481"/>
                  <a:pt x="147882" y="351098"/>
                  <a:pt x="166614" y="345989"/>
                </a:cubicBezTo>
                <a:cubicBezTo>
                  <a:pt x="178462" y="342758"/>
                  <a:pt x="188278" y="334350"/>
                  <a:pt x="199566" y="329513"/>
                </a:cubicBezTo>
                <a:cubicBezTo>
                  <a:pt x="207547" y="326093"/>
                  <a:pt x="216041" y="324022"/>
                  <a:pt x="224279" y="321276"/>
                </a:cubicBezTo>
                <a:cubicBezTo>
                  <a:pt x="232517" y="315784"/>
                  <a:pt x="239946" y="308821"/>
                  <a:pt x="248993" y="304800"/>
                </a:cubicBezTo>
                <a:cubicBezTo>
                  <a:pt x="264863" y="297747"/>
                  <a:pt x="283341" y="296940"/>
                  <a:pt x="298420" y="288324"/>
                </a:cubicBezTo>
                <a:cubicBezTo>
                  <a:pt x="365915" y="249756"/>
                  <a:pt x="334608" y="260743"/>
                  <a:pt x="389036" y="247135"/>
                </a:cubicBezTo>
                <a:cubicBezTo>
                  <a:pt x="451080" y="205772"/>
                  <a:pt x="372230" y="254337"/>
                  <a:pt x="446701" y="222421"/>
                </a:cubicBezTo>
                <a:cubicBezTo>
                  <a:pt x="455801" y="218521"/>
                  <a:pt x="462559" y="210374"/>
                  <a:pt x="471414" y="205946"/>
                </a:cubicBezTo>
                <a:cubicBezTo>
                  <a:pt x="479181" y="202063"/>
                  <a:pt x="487890" y="200454"/>
                  <a:pt x="496128" y="197708"/>
                </a:cubicBezTo>
                <a:cubicBezTo>
                  <a:pt x="512604" y="186724"/>
                  <a:pt x="527844" y="173612"/>
                  <a:pt x="545555" y="164757"/>
                </a:cubicBezTo>
                <a:lnTo>
                  <a:pt x="611458" y="131805"/>
                </a:lnTo>
                <a:cubicBezTo>
                  <a:pt x="654294" y="74690"/>
                  <a:pt x="615302" y="120272"/>
                  <a:pt x="669123" y="74140"/>
                </a:cubicBezTo>
                <a:cubicBezTo>
                  <a:pt x="677968" y="66558"/>
                  <a:pt x="684143" y="55889"/>
                  <a:pt x="693836" y="49427"/>
                </a:cubicBezTo>
                <a:cubicBezTo>
                  <a:pt x="701061" y="44610"/>
                  <a:pt x="710783" y="45072"/>
                  <a:pt x="718550" y="41189"/>
                </a:cubicBezTo>
                <a:cubicBezTo>
                  <a:pt x="732871" y="34029"/>
                  <a:pt x="745108" y="22979"/>
                  <a:pt x="759739" y="16476"/>
                </a:cubicBezTo>
                <a:cubicBezTo>
                  <a:pt x="770085" y="11878"/>
                  <a:pt x="781804" y="11348"/>
                  <a:pt x="792690" y="8238"/>
                </a:cubicBezTo>
                <a:cubicBezTo>
                  <a:pt x="801039" y="5852"/>
                  <a:pt x="809166" y="2746"/>
                  <a:pt x="817404" y="0"/>
                </a:cubicBezTo>
                <a:cubicBezTo>
                  <a:pt x="864042" y="5182"/>
                  <a:pt x="888914" y="-703"/>
                  <a:pt x="924496" y="24713"/>
                </a:cubicBezTo>
                <a:cubicBezTo>
                  <a:pt x="933976" y="31484"/>
                  <a:pt x="940971" y="41189"/>
                  <a:pt x="949209" y="49427"/>
                </a:cubicBezTo>
                <a:cubicBezTo>
                  <a:pt x="951955" y="57665"/>
                  <a:pt x="953854" y="66235"/>
                  <a:pt x="957447" y="74140"/>
                </a:cubicBezTo>
                <a:cubicBezTo>
                  <a:pt x="984148" y="132881"/>
                  <a:pt x="981079" y="126064"/>
                  <a:pt x="1006874" y="164757"/>
                </a:cubicBezTo>
                <a:cubicBezTo>
                  <a:pt x="1009620" y="175741"/>
                  <a:pt x="1012002" y="186822"/>
                  <a:pt x="1015112" y="197708"/>
                </a:cubicBezTo>
                <a:cubicBezTo>
                  <a:pt x="1017498" y="206057"/>
                  <a:pt x="1023350" y="213738"/>
                  <a:pt x="1023350" y="222421"/>
                </a:cubicBezTo>
                <a:cubicBezTo>
                  <a:pt x="1023350" y="266442"/>
                  <a:pt x="1021978" y="310745"/>
                  <a:pt x="1015112" y="354227"/>
                </a:cubicBezTo>
                <a:cubicBezTo>
                  <a:pt x="1012577" y="370279"/>
                  <a:pt x="987440" y="390347"/>
                  <a:pt x="973923" y="395416"/>
                </a:cubicBezTo>
                <a:cubicBezTo>
                  <a:pt x="960813" y="400332"/>
                  <a:pt x="946463" y="400908"/>
                  <a:pt x="932733" y="403654"/>
                </a:cubicBezTo>
                <a:cubicBezTo>
                  <a:pt x="853556" y="398996"/>
                  <a:pt x="793601" y="397900"/>
                  <a:pt x="718550" y="387178"/>
                </a:cubicBezTo>
                <a:cubicBezTo>
                  <a:pt x="704689" y="385198"/>
                  <a:pt x="691090" y="381686"/>
                  <a:pt x="677360" y="378940"/>
                </a:cubicBezTo>
                <a:cubicBezTo>
                  <a:pt x="592236" y="381686"/>
                  <a:pt x="506877" y="380295"/>
                  <a:pt x="421987" y="387178"/>
                </a:cubicBezTo>
                <a:cubicBezTo>
                  <a:pt x="404677" y="388582"/>
                  <a:pt x="389036" y="398162"/>
                  <a:pt x="372560" y="403654"/>
                </a:cubicBezTo>
                <a:cubicBezTo>
                  <a:pt x="344837" y="412895"/>
                  <a:pt x="343395" y="412082"/>
                  <a:pt x="314896" y="428367"/>
                </a:cubicBezTo>
                <a:cubicBezTo>
                  <a:pt x="298030" y="438005"/>
                  <a:pt x="271378" y="458946"/>
                  <a:pt x="257231" y="469557"/>
                </a:cubicBezTo>
                <a:cubicBezTo>
                  <a:pt x="241331" y="533156"/>
                  <a:pt x="241366" y="515401"/>
                  <a:pt x="265469" y="617838"/>
                </a:cubicBezTo>
                <a:cubicBezTo>
                  <a:pt x="267737" y="627475"/>
                  <a:pt x="276190" y="634495"/>
                  <a:pt x="281944" y="642551"/>
                </a:cubicBezTo>
                <a:cubicBezTo>
                  <a:pt x="289924" y="653724"/>
                  <a:pt x="297617" y="665170"/>
                  <a:pt x="306658" y="675503"/>
                </a:cubicBezTo>
                <a:cubicBezTo>
                  <a:pt x="316887" y="687193"/>
                  <a:pt x="326437" y="700221"/>
                  <a:pt x="339609" y="708454"/>
                </a:cubicBezTo>
                <a:cubicBezTo>
                  <a:pt x="349210" y="714455"/>
                  <a:pt x="361819" y="713112"/>
                  <a:pt x="372560" y="716692"/>
                </a:cubicBezTo>
                <a:cubicBezTo>
                  <a:pt x="395896" y="724471"/>
                  <a:pt x="439627" y="746279"/>
                  <a:pt x="463177" y="749643"/>
                </a:cubicBezTo>
                <a:lnTo>
                  <a:pt x="520841" y="757881"/>
                </a:lnTo>
                <a:cubicBezTo>
                  <a:pt x="600474" y="755135"/>
                  <a:pt x="680205" y="754463"/>
                  <a:pt x="759739" y="749643"/>
                </a:cubicBezTo>
                <a:cubicBezTo>
                  <a:pt x="771040" y="748958"/>
                  <a:pt x="781638" y="743861"/>
                  <a:pt x="792690" y="741405"/>
                </a:cubicBezTo>
                <a:cubicBezTo>
                  <a:pt x="806358" y="738368"/>
                  <a:pt x="820149" y="735913"/>
                  <a:pt x="833879" y="733167"/>
                </a:cubicBezTo>
                <a:cubicBezTo>
                  <a:pt x="842117" y="727675"/>
                  <a:pt x="849323" y="720168"/>
                  <a:pt x="858593" y="716692"/>
                </a:cubicBezTo>
                <a:cubicBezTo>
                  <a:pt x="871703" y="711776"/>
                  <a:pt x="887259" y="714716"/>
                  <a:pt x="899782" y="708454"/>
                </a:cubicBezTo>
                <a:cubicBezTo>
                  <a:pt x="910202" y="703244"/>
                  <a:pt x="915728" y="691412"/>
                  <a:pt x="924496" y="683740"/>
                </a:cubicBezTo>
                <a:cubicBezTo>
                  <a:pt x="937728" y="672162"/>
                  <a:pt x="953252" y="663222"/>
                  <a:pt x="965685" y="650789"/>
                </a:cubicBezTo>
                <a:cubicBezTo>
                  <a:pt x="994385" y="622089"/>
                  <a:pt x="972531" y="632628"/>
                  <a:pt x="990398" y="601362"/>
                </a:cubicBezTo>
                <a:cubicBezTo>
                  <a:pt x="1009261" y="568352"/>
                  <a:pt x="1012191" y="570358"/>
                  <a:pt x="1039825" y="551935"/>
                </a:cubicBezTo>
                <a:cubicBezTo>
                  <a:pt x="1042571" y="540951"/>
                  <a:pt x="1044088" y="529585"/>
                  <a:pt x="1048063" y="518984"/>
                </a:cubicBezTo>
                <a:cubicBezTo>
                  <a:pt x="1059577" y="488281"/>
                  <a:pt x="1075230" y="469886"/>
                  <a:pt x="1097490" y="444843"/>
                </a:cubicBezTo>
                <a:cubicBezTo>
                  <a:pt x="1107810" y="433233"/>
                  <a:pt x="1117121" y="419884"/>
                  <a:pt x="1130441" y="411892"/>
                </a:cubicBezTo>
                <a:cubicBezTo>
                  <a:pt x="1145333" y="402957"/>
                  <a:pt x="1179869" y="395416"/>
                  <a:pt x="1179869" y="395416"/>
                </a:cubicBezTo>
                <a:cubicBezTo>
                  <a:pt x="1221058" y="398162"/>
                  <a:pt x="1262717" y="396867"/>
                  <a:pt x="1303436" y="403654"/>
                </a:cubicBezTo>
                <a:cubicBezTo>
                  <a:pt x="1313202" y="405282"/>
                  <a:pt x="1320093" y="414375"/>
                  <a:pt x="1328150" y="420130"/>
                </a:cubicBezTo>
                <a:cubicBezTo>
                  <a:pt x="1339322" y="428110"/>
                  <a:pt x="1350942" y="435608"/>
                  <a:pt x="1361101" y="444843"/>
                </a:cubicBezTo>
                <a:cubicBezTo>
                  <a:pt x="1381215" y="463129"/>
                  <a:pt x="1403687" y="479890"/>
                  <a:pt x="1418766" y="502508"/>
                </a:cubicBezTo>
                <a:cubicBezTo>
                  <a:pt x="1424258" y="510746"/>
                  <a:pt x="1428722" y="519770"/>
                  <a:pt x="1435241" y="527221"/>
                </a:cubicBezTo>
                <a:cubicBezTo>
                  <a:pt x="1448027" y="541834"/>
                  <a:pt x="1462701" y="554681"/>
                  <a:pt x="1476431" y="568411"/>
                </a:cubicBezTo>
                <a:cubicBezTo>
                  <a:pt x="1508306" y="648102"/>
                  <a:pt x="1473121" y="571684"/>
                  <a:pt x="1525858" y="650789"/>
                </a:cubicBezTo>
                <a:cubicBezTo>
                  <a:pt x="1532670" y="661007"/>
                  <a:pt x="1537925" y="672278"/>
                  <a:pt x="1542333" y="683740"/>
                </a:cubicBezTo>
                <a:cubicBezTo>
                  <a:pt x="1566618" y="746882"/>
                  <a:pt x="1564548" y="745388"/>
                  <a:pt x="1575285" y="799070"/>
                </a:cubicBezTo>
                <a:cubicBezTo>
                  <a:pt x="1572539" y="821038"/>
                  <a:pt x="1575269" y="844418"/>
                  <a:pt x="1567047" y="864973"/>
                </a:cubicBezTo>
                <a:cubicBezTo>
                  <a:pt x="1563370" y="874166"/>
                  <a:pt x="1552230" y="881182"/>
                  <a:pt x="1542333" y="881449"/>
                </a:cubicBezTo>
                <a:lnTo>
                  <a:pt x="1262247" y="873211"/>
                </a:lnTo>
                <a:cubicBezTo>
                  <a:pt x="1155780" y="859902"/>
                  <a:pt x="1155172" y="856100"/>
                  <a:pt x="1006874" y="873211"/>
                </a:cubicBezTo>
                <a:cubicBezTo>
                  <a:pt x="997039" y="874346"/>
                  <a:pt x="990398" y="884194"/>
                  <a:pt x="982160" y="889686"/>
                </a:cubicBezTo>
                <a:cubicBezTo>
                  <a:pt x="976668" y="897924"/>
                  <a:pt x="966778" y="904560"/>
                  <a:pt x="965685" y="914400"/>
                </a:cubicBezTo>
                <a:cubicBezTo>
                  <a:pt x="961739" y="949913"/>
                  <a:pt x="972844" y="963965"/>
                  <a:pt x="990398" y="988540"/>
                </a:cubicBezTo>
                <a:cubicBezTo>
                  <a:pt x="998378" y="999713"/>
                  <a:pt x="1005403" y="1011783"/>
                  <a:pt x="1015112" y="1021492"/>
                </a:cubicBezTo>
                <a:cubicBezTo>
                  <a:pt x="1031080" y="1037460"/>
                  <a:pt x="1044440" y="1039505"/>
                  <a:pt x="1064539" y="1046205"/>
                </a:cubicBezTo>
                <a:cubicBezTo>
                  <a:pt x="1095995" y="1069798"/>
                  <a:pt x="1106986" y="1081112"/>
                  <a:pt x="1146917" y="1095632"/>
                </a:cubicBezTo>
                <a:cubicBezTo>
                  <a:pt x="1160076" y="1100417"/>
                  <a:pt x="1174643" y="1100023"/>
                  <a:pt x="1188106" y="1103870"/>
                </a:cubicBezTo>
                <a:cubicBezTo>
                  <a:pt x="1213154" y="1111027"/>
                  <a:pt x="1237533" y="1120346"/>
                  <a:pt x="1262247" y="1128584"/>
                </a:cubicBezTo>
                <a:cubicBezTo>
                  <a:pt x="1286960" y="1136822"/>
                  <a:pt x="1312200" y="1143622"/>
                  <a:pt x="1336387" y="1153297"/>
                </a:cubicBezTo>
                <a:cubicBezTo>
                  <a:pt x="1350117" y="1158789"/>
                  <a:pt x="1363413" y="1165524"/>
                  <a:pt x="1377577" y="1169773"/>
                </a:cubicBezTo>
                <a:cubicBezTo>
                  <a:pt x="1390988" y="1173796"/>
                  <a:pt x="1405036" y="1175265"/>
                  <a:pt x="1418766" y="1178011"/>
                </a:cubicBezTo>
                <a:cubicBezTo>
                  <a:pt x="1429750" y="1183503"/>
                  <a:pt x="1440176" y="1190289"/>
                  <a:pt x="1451717" y="1194486"/>
                </a:cubicBezTo>
                <a:cubicBezTo>
                  <a:pt x="1470504" y="1201318"/>
                  <a:pt x="1490234" y="1205218"/>
                  <a:pt x="1509382" y="1210962"/>
                </a:cubicBezTo>
                <a:cubicBezTo>
                  <a:pt x="1560044" y="1226161"/>
                  <a:pt x="1505161" y="1213413"/>
                  <a:pt x="1575285" y="1227438"/>
                </a:cubicBezTo>
                <a:cubicBezTo>
                  <a:pt x="1586269" y="1232930"/>
                  <a:pt x="1596389" y="1240682"/>
                  <a:pt x="1608236" y="1243913"/>
                </a:cubicBezTo>
                <a:cubicBezTo>
                  <a:pt x="1672709" y="1261496"/>
                  <a:pt x="1754097" y="1247251"/>
                  <a:pt x="1814182" y="1243913"/>
                </a:cubicBezTo>
                <a:cubicBezTo>
                  <a:pt x="1822420" y="1235675"/>
                  <a:pt x="1832124" y="1228680"/>
                  <a:pt x="1838896" y="1219200"/>
                </a:cubicBezTo>
                <a:cubicBezTo>
                  <a:pt x="1851619" y="1201388"/>
                  <a:pt x="1856887" y="1181701"/>
                  <a:pt x="1863609" y="1161535"/>
                </a:cubicBezTo>
                <a:cubicBezTo>
                  <a:pt x="1866355" y="1136821"/>
                  <a:pt x="1867759" y="1111921"/>
                  <a:pt x="1871847" y="1087394"/>
                </a:cubicBezTo>
                <a:cubicBezTo>
                  <a:pt x="1873275" y="1078829"/>
                  <a:pt x="1877979" y="1071105"/>
                  <a:pt x="1880085" y="1062681"/>
                </a:cubicBezTo>
                <a:cubicBezTo>
                  <a:pt x="1883481" y="1049097"/>
                  <a:pt x="1884927" y="1035076"/>
                  <a:pt x="1888323" y="1021492"/>
                </a:cubicBezTo>
                <a:cubicBezTo>
                  <a:pt x="1893171" y="1002098"/>
                  <a:pt x="1899538" y="983113"/>
                  <a:pt x="1904798" y="963827"/>
                </a:cubicBezTo>
                <a:cubicBezTo>
                  <a:pt x="1925369" y="888397"/>
                  <a:pt x="1898070" y="969044"/>
                  <a:pt x="1929512" y="906162"/>
                </a:cubicBezTo>
                <a:cubicBezTo>
                  <a:pt x="1933395" y="898395"/>
                  <a:pt x="1932326" y="888230"/>
                  <a:pt x="1937750" y="881449"/>
                </a:cubicBezTo>
                <a:cubicBezTo>
                  <a:pt x="1943935" y="873718"/>
                  <a:pt x="1954225" y="870465"/>
                  <a:pt x="1962463" y="864973"/>
                </a:cubicBezTo>
                <a:cubicBezTo>
                  <a:pt x="1991696" y="903951"/>
                  <a:pt x="2011935" y="922750"/>
                  <a:pt x="2028366" y="963827"/>
                </a:cubicBezTo>
                <a:cubicBezTo>
                  <a:pt x="2034816" y="979952"/>
                  <a:pt x="2037074" y="997721"/>
                  <a:pt x="2044841" y="1013254"/>
                </a:cubicBezTo>
                <a:cubicBezTo>
                  <a:pt x="2050333" y="1024238"/>
                  <a:pt x="2055224" y="1035543"/>
                  <a:pt x="2061317" y="1046205"/>
                </a:cubicBezTo>
                <a:cubicBezTo>
                  <a:pt x="2066229" y="1054801"/>
                  <a:pt x="2073365" y="1062063"/>
                  <a:pt x="2077793" y="1070919"/>
                </a:cubicBezTo>
                <a:cubicBezTo>
                  <a:pt x="2081676" y="1078686"/>
                  <a:pt x="2083285" y="1087394"/>
                  <a:pt x="2086031" y="1095632"/>
                </a:cubicBezTo>
                <a:cubicBezTo>
                  <a:pt x="2083285" y="1112108"/>
                  <a:pt x="2081416" y="1128754"/>
                  <a:pt x="2077793" y="1145059"/>
                </a:cubicBezTo>
                <a:cubicBezTo>
                  <a:pt x="2075909" y="1153536"/>
                  <a:pt x="2075114" y="1163102"/>
                  <a:pt x="2069555" y="1169773"/>
                </a:cubicBezTo>
                <a:cubicBezTo>
                  <a:pt x="2044645" y="1199665"/>
                  <a:pt x="2040149" y="1190164"/>
                  <a:pt x="2011890" y="1202724"/>
                </a:cubicBezTo>
                <a:cubicBezTo>
                  <a:pt x="1995057" y="1210205"/>
                  <a:pt x="1979774" y="1221143"/>
                  <a:pt x="1962463" y="1227438"/>
                </a:cubicBezTo>
                <a:cubicBezTo>
                  <a:pt x="1949304" y="1232223"/>
                  <a:pt x="1934858" y="1232280"/>
                  <a:pt x="1921274" y="1235676"/>
                </a:cubicBezTo>
                <a:cubicBezTo>
                  <a:pt x="1844597" y="1254844"/>
                  <a:pt x="1980158" y="1231970"/>
                  <a:pt x="1838896" y="1252151"/>
                </a:cubicBezTo>
                <a:cubicBezTo>
                  <a:pt x="1825166" y="1257643"/>
                  <a:pt x="1811735" y="1263951"/>
                  <a:pt x="1797706" y="1268627"/>
                </a:cubicBezTo>
                <a:cubicBezTo>
                  <a:pt x="1786965" y="1272207"/>
                  <a:pt x="1775641" y="1273755"/>
                  <a:pt x="1764755" y="1276865"/>
                </a:cubicBezTo>
                <a:cubicBezTo>
                  <a:pt x="1756406" y="1279251"/>
                  <a:pt x="1748279" y="1282357"/>
                  <a:pt x="1740041" y="1285103"/>
                </a:cubicBezTo>
                <a:cubicBezTo>
                  <a:pt x="1682376" y="1282357"/>
                  <a:pt x="1623725" y="1287835"/>
                  <a:pt x="1567047" y="1276865"/>
                </a:cubicBezTo>
                <a:cubicBezTo>
                  <a:pt x="1538546" y="1271349"/>
                  <a:pt x="1479642" y="1235397"/>
                  <a:pt x="1451717" y="1210962"/>
                </a:cubicBezTo>
                <a:cubicBezTo>
                  <a:pt x="1440027" y="1200733"/>
                  <a:pt x="1431027" y="1187548"/>
                  <a:pt x="1418766" y="1178011"/>
                </a:cubicBezTo>
                <a:cubicBezTo>
                  <a:pt x="1400145" y="1163528"/>
                  <a:pt x="1366513" y="1147765"/>
                  <a:pt x="1344625" y="1136821"/>
                </a:cubicBezTo>
                <a:cubicBezTo>
                  <a:pt x="1339133" y="1128583"/>
                  <a:pt x="1328909" y="1121979"/>
                  <a:pt x="1328150" y="1112108"/>
                </a:cubicBezTo>
                <a:cubicBezTo>
                  <a:pt x="1325943" y="1083419"/>
                  <a:pt x="1331219" y="1036297"/>
                  <a:pt x="1344625" y="1005016"/>
                </a:cubicBezTo>
                <a:cubicBezTo>
                  <a:pt x="1349462" y="993729"/>
                  <a:pt x="1356113" y="983287"/>
                  <a:pt x="1361101" y="972065"/>
                </a:cubicBezTo>
                <a:cubicBezTo>
                  <a:pt x="1367107" y="958552"/>
                  <a:pt x="1371458" y="944338"/>
                  <a:pt x="1377577" y="930876"/>
                </a:cubicBezTo>
                <a:cubicBezTo>
                  <a:pt x="1385199" y="914107"/>
                  <a:pt x="1395449" y="898552"/>
                  <a:pt x="1402290" y="881449"/>
                </a:cubicBezTo>
                <a:cubicBezTo>
                  <a:pt x="1406495" y="870937"/>
                  <a:pt x="1405930" y="858843"/>
                  <a:pt x="1410528" y="848497"/>
                </a:cubicBezTo>
                <a:cubicBezTo>
                  <a:pt x="1417031" y="833866"/>
                  <a:pt x="1427465" y="821304"/>
                  <a:pt x="1435241" y="807308"/>
                </a:cubicBezTo>
                <a:cubicBezTo>
                  <a:pt x="1467548" y="749156"/>
                  <a:pt x="1433515" y="798627"/>
                  <a:pt x="1476431" y="741405"/>
                </a:cubicBezTo>
                <a:cubicBezTo>
                  <a:pt x="1481923" y="724929"/>
                  <a:pt x="1480626" y="704258"/>
                  <a:pt x="1492906" y="691978"/>
                </a:cubicBezTo>
                <a:lnTo>
                  <a:pt x="1542333" y="642551"/>
                </a:lnTo>
                <a:cubicBezTo>
                  <a:pt x="1572378" y="552420"/>
                  <a:pt x="1524460" y="688943"/>
                  <a:pt x="1567047" y="593124"/>
                </a:cubicBezTo>
                <a:cubicBezTo>
                  <a:pt x="1574100" y="577254"/>
                  <a:pt x="1578031" y="560173"/>
                  <a:pt x="1583523" y="543697"/>
                </a:cubicBezTo>
                <a:cubicBezTo>
                  <a:pt x="1586269" y="535459"/>
                  <a:pt x="1586943" y="526209"/>
                  <a:pt x="1591760" y="518984"/>
                </a:cubicBezTo>
                <a:cubicBezTo>
                  <a:pt x="1615048" y="484052"/>
                  <a:pt x="1603808" y="503126"/>
                  <a:pt x="1624712" y="461319"/>
                </a:cubicBezTo>
                <a:cubicBezTo>
                  <a:pt x="1621966" y="411892"/>
                  <a:pt x="1620956" y="362338"/>
                  <a:pt x="1616474" y="313038"/>
                </a:cubicBezTo>
                <a:cubicBezTo>
                  <a:pt x="1615449" y="301762"/>
                  <a:pt x="1613853" y="289916"/>
                  <a:pt x="1608236" y="280086"/>
                </a:cubicBezTo>
                <a:cubicBezTo>
                  <a:pt x="1602456" y="269971"/>
                  <a:pt x="1590981" y="264323"/>
                  <a:pt x="1583523" y="255373"/>
                </a:cubicBezTo>
                <a:cubicBezTo>
                  <a:pt x="1577185" y="247767"/>
                  <a:pt x="1573625" y="238059"/>
                  <a:pt x="1567047" y="230659"/>
                </a:cubicBezTo>
                <a:cubicBezTo>
                  <a:pt x="1537802" y="197758"/>
                  <a:pt x="1515951" y="174083"/>
                  <a:pt x="1476431" y="156519"/>
                </a:cubicBezTo>
                <a:cubicBezTo>
                  <a:pt x="1466085" y="151921"/>
                  <a:pt x="1454463" y="151027"/>
                  <a:pt x="1443479" y="148281"/>
                </a:cubicBezTo>
                <a:cubicBezTo>
                  <a:pt x="1407782" y="151027"/>
                  <a:pt x="1371337" y="148752"/>
                  <a:pt x="1336387" y="156519"/>
                </a:cubicBezTo>
                <a:cubicBezTo>
                  <a:pt x="1320757" y="159992"/>
                  <a:pt x="1307837" y="171402"/>
                  <a:pt x="1295198" y="181232"/>
                </a:cubicBezTo>
                <a:cubicBezTo>
                  <a:pt x="1258421" y="209837"/>
                  <a:pt x="1266368" y="214181"/>
                  <a:pt x="1237533" y="247135"/>
                </a:cubicBezTo>
                <a:cubicBezTo>
                  <a:pt x="1227304" y="258825"/>
                  <a:pt x="1214811" y="268396"/>
                  <a:pt x="1204582" y="280086"/>
                </a:cubicBezTo>
                <a:cubicBezTo>
                  <a:pt x="1195541" y="290419"/>
                  <a:pt x="1189577" y="303330"/>
                  <a:pt x="1179869" y="313038"/>
                </a:cubicBezTo>
                <a:cubicBezTo>
                  <a:pt x="1167436" y="325471"/>
                  <a:pt x="1151911" y="334411"/>
                  <a:pt x="1138679" y="345989"/>
                </a:cubicBezTo>
                <a:cubicBezTo>
                  <a:pt x="1087934" y="390391"/>
                  <a:pt x="1139833" y="353459"/>
                  <a:pt x="1089252" y="387178"/>
                </a:cubicBezTo>
                <a:cubicBezTo>
                  <a:pt x="1072776" y="414638"/>
                  <a:pt x="1056608" y="442284"/>
                  <a:pt x="1039825" y="469557"/>
                </a:cubicBezTo>
                <a:cubicBezTo>
                  <a:pt x="1034636" y="477989"/>
                  <a:pt x="1023350" y="494270"/>
                  <a:pt x="1023350" y="494270"/>
                </a:cubicBezTo>
                <a:cubicBezTo>
                  <a:pt x="1026096" y="560173"/>
                  <a:pt x="1026715" y="626198"/>
                  <a:pt x="1031587" y="691978"/>
                </a:cubicBezTo>
                <a:cubicBezTo>
                  <a:pt x="1032228" y="700638"/>
                  <a:pt x="1037439" y="708343"/>
                  <a:pt x="1039825" y="716692"/>
                </a:cubicBezTo>
                <a:cubicBezTo>
                  <a:pt x="1050313" y="753401"/>
                  <a:pt x="1045603" y="752960"/>
                  <a:pt x="1064539" y="790832"/>
                </a:cubicBezTo>
                <a:cubicBezTo>
                  <a:pt x="1068967" y="799687"/>
                  <a:pt x="1076102" y="806950"/>
                  <a:pt x="1081014" y="815546"/>
                </a:cubicBezTo>
                <a:cubicBezTo>
                  <a:pt x="1122813" y="888695"/>
                  <a:pt x="1073832" y="813009"/>
                  <a:pt x="1113966" y="873211"/>
                </a:cubicBezTo>
                <a:cubicBezTo>
                  <a:pt x="1131110" y="941787"/>
                  <a:pt x="1110235" y="873988"/>
                  <a:pt x="1138679" y="930876"/>
                </a:cubicBezTo>
                <a:cubicBezTo>
                  <a:pt x="1142562" y="938643"/>
                  <a:pt x="1143034" y="947822"/>
                  <a:pt x="1146917" y="955589"/>
                </a:cubicBezTo>
                <a:cubicBezTo>
                  <a:pt x="1151345" y="964445"/>
                  <a:pt x="1158965" y="971447"/>
                  <a:pt x="1163393" y="980303"/>
                </a:cubicBezTo>
                <a:cubicBezTo>
                  <a:pt x="1167276" y="988070"/>
                  <a:pt x="1168210" y="997035"/>
                  <a:pt x="1171631" y="1005016"/>
                </a:cubicBezTo>
                <a:cubicBezTo>
                  <a:pt x="1214953" y="1106100"/>
                  <a:pt x="1163219" y="979957"/>
                  <a:pt x="1204582" y="1062681"/>
                </a:cubicBezTo>
                <a:cubicBezTo>
                  <a:pt x="1238689" y="1130894"/>
                  <a:pt x="1182077" y="1041280"/>
                  <a:pt x="1229296" y="1112108"/>
                </a:cubicBezTo>
                <a:cubicBezTo>
                  <a:pt x="1232042" y="1125838"/>
                  <a:pt x="1234137" y="1139713"/>
                  <a:pt x="1237533" y="1153297"/>
                </a:cubicBezTo>
                <a:cubicBezTo>
                  <a:pt x="1239639" y="1161721"/>
                  <a:pt x="1245771" y="1169327"/>
                  <a:pt x="1245771" y="1178011"/>
                </a:cubicBezTo>
                <a:cubicBezTo>
                  <a:pt x="1245771" y="1208341"/>
                  <a:pt x="1240279" y="1238422"/>
                  <a:pt x="1237533" y="1268627"/>
                </a:cubicBezTo>
                <a:cubicBezTo>
                  <a:pt x="1218546" y="1265462"/>
                  <a:pt x="1183674" y="1262292"/>
                  <a:pt x="1163393" y="1252151"/>
                </a:cubicBezTo>
                <a:cubicBezTo>
                  <a:pt x="1123302" y="1232106"/>
                  <a:pt x="1134985" y="1215166"/>
                  <a:pt x="1072777" y="1202724"/>
                </a:cubicBezTo>
                <a:lnTo>
                  <a:pt x="1031587" y="1194486"/>
                </a:lnTo>
                <a:cubicBezTo>
                  <a:pt x="1023349" y="1188994"/>
                  <a:pt x="1015974" y="1181911"/>
                  <a:pt x="1006874" y="1178011"/>
                </a:cubicBezTo>
                <a:cubicBezTo>
                  <a:pt x="996468" y="1173551"/>
                  <a:pt x="984767" y="1173026"/>
                  <a:pt x="973923" y="1169773"/>
                </a:cubicBezTo>
                <a:cubicBezTo>
                  <a:pt x="839536" y="1129456"/>
                  <a:pt x="999314" y="1172355"/>
                  <a:pt x="883306" y="1145059"/>
                </a:cubicBezTo>
                <a:cubicBezTo>
                  <a:pt x="850243" y="1137280"/>
                  <a:pt x="817403" y="1128584"/>
                  <a:pt x="784452" y="1120346"/>
                </a:cubicBezTo>
                <a:cubicBezTo>
                  <a:pt x="773468" y="1117600"/>
                  <a:pt x="762013" y="1116313"/>
                  <a:pt x="751501" y="1112108"/>
                </a:cubicBezTo>
                <a:lnTo>
                  <a:pt x="710312" y="1095632"/>
                </a:lnTo>
                <a:cubicBezTo>
                  <a:pt x="704820" y="1087394"/>
                  <a:pt x="700837" y="1077920"/>
                  <a:pt x="693836" y="1070919"/>
                </a:cubicBezTo>
                <a:cubicBezTo>
                  <a:pt x="684128" y="1061211"/>
                  <a:pt x="669675" y="1056752"/>
                  <a:pt x="660885" y="1046205"/>
                </a:cubicBezTo>
                <a:cubicBezTo>
                  <a:pt x="655326" y="1039534"/>
                  <a:pt x="656068" y="1029473"/>
                  <a:pt x="652647" y="1021492"/>
                </a:cubicBezTo>
                <a:cubicBezTo>
                  <a:pt x="647809" y="1010204"/>
                  <a:pt x="640483" y="1000039"/>
                  <a:pt x="636171" y="988540"/>
                </a:cubicBezTo>
                <a:cubicBezTo>
                  <a:pt x="632196" y="977939"/>
                  <a:pt x="631043" y="966475"/>
                  <a:pt x="627933" y="955589"/>
                </a:cubicBezTo>
                <a:cubicBezTo>
                  <a:pt x="625548" y="947240"/>
                  <a:pt x="622442" y="939114"/>
                  <a:pt x="619696" y="930876"/>
                </a:cubicBezTo>
                <a:cubicBezTo>
                  <a:pt x="607103" y="842730"/>
                  <a:pt x="601145" y="834560"/>
                  <a:pt x="627933" y="716692"/>
                </a:cubicBezTo>
                <a:cubicBezTo>
                  <a:pt x="630515" y="705331"/>
                  <a:pt x="642463" y="697636"/>
                  <a:pt x="652647" y="691978"/>
                </a:cubicBezTo>
                <a:cubicBezTo>
                  <a:pt x="667828" y="683544"/>
                  <a:pt x="702074" y="675503"/>
                  <a:pt x="702074" y="675503"/>
                </a:cubicBezTo>
                <a:lnTo>
                  <a:pt x="1237533" y="683740"/>
                </a:lnTo>
                <a:cubicBezTo>
                  <a:pt x="1246213" y="683995"/>
                  <a:pt x="1253732" y="690275"/>
                  <a:pt x="1262247" y="691978"/>
                </a:cubicBezTo>
                <a:cubicBezTo>
                  <a:pt x="1407227" y="720974"/>
                  <a:pt x="1314336" y="692865"/>
                  <a:pt x="1410528" y="724930"/>
                </a:cubicBezTo>
                <a:cubicBezTo>
                  <a:pt x="1505011" y="716340"/>
                  <a:pt x="1479698" y="738138"/>
                  <a:pt x="1509382" y="7084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is in sight! Cytokinesis!</a:t>
            </a:r>
            <a:endParaRPr lang="en-US" dirty="0"/>
          </a:p>
        </p:txBody>
      </p:sp>
      <p:pic>
        <p:nvPicPr>
          <p:cNvPr id="4" name="Picture 2" descr="C:\Users\Black Horse\Desktop\School\Homework\Cell Phys\cleavagefurr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11905"/>
            <a:ext cx="3657600" cy="293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00150" y="5678269"/>
            <a:ext cx="5829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Eventually, the same ring causes a </a:t>
            </a:r>
            <a:r>
              <a:rPr lang="en-US" sz="2400" dirty="0" smtClean="0"/>
              <a:t>physical </a:t>
            </a:r>
            <a:r>
              <a:rPr lang="en-US" sz="2400" dirty="0"/>
              <a:t>cleaving </a:t>
            </a:r>
            <a:r>
              <a:rPr lang="en-US" dirty="0" smtClean="0"/>
              <a:t>of the </a:t>
            </a:r>
            <a:r>
              <a:rPr lang="en-US" dirty="0"/>
              <a:t>cell into </a:t>
            </a:r>
            <a:r>
              <a:rPr lang="en-US" dirty="0" smtClean="0"/>
              <a:t>separate halves </a:t>
            </a:r>
            <a:r>
              <a:rPr lang="en-US" dirty="0"/>
              <a:t>(</a:t>
            </a:r>
            <a:r>
              <a:rPr lang="en-US" sz="2400" dirty="0"/>
              <a:t>abscission</a:t>
            </a:r>
            <a:r>
              <a:rPr lang="en-US" dirty="0"/>
              <a:t>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1736974"/>
            <a:ext cx="594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Hydrolysis causes this ring to perpetually contract (</a:t>
            </a:r>
            <a:r>
              <a:rPr lang="en-US" sz="2400" dirty="0" smtClean="0"/>
              <a:t>ingression</a:t>
            </a:r>
            <a:r>
              <a:rPr lang="en-US" dirty="0" smtClean="0"/>
              <a:t>), causing a </a:t>
            </a:r>
            <a:r>
              <a:rPr lang="en-US" sz="2400" dirty="0" smtClean="0"/>
              <a:t>cleavage furrow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Cooper, Geoffrey. Microtubule Motors and Movements. Accessed June 1, 2015. </a:t>
            </a:r>
            <a:endParaRPr lang="en-US" dirty="0" smtClean="0"/>
          </a:p>
          <a:p>
            <a:r>
              <a:rPr lang="en-US" dirty="0" err="1"/>
              <a:t>Gelot</a:t>
            </a:r>
            <a:r>
              <a:rPr lang="en-US" dirty="0"/>
              <a:t>, Camille, Indiana </a:t>
            </a:r>
            <a:r>
              <a:rPr lang="en-US" dirty="0" err="1"/>
              <a:t>Magdalou</a:t>
            </a:r>
            <a:r>
              <a:rPr lang="en-US" dirty="0"/>
              <a:t>, and Bernard Lopez. "Replication Stress in Mammalian Cells and Its Consequences for Mitosis." Genes, 2015, 267-98. </a:t>
            </a:r>
            <a:endParaRPr lang="en-US" dirty="0" smtClean="0"/>
          </a:p>
          <a:p>
            <a:r>
              <a:rPr lang="en-US" dirty="0" err="1"/>
              <a:t>Marieb</a:t>
            </a:r>
            <a:r>
              <a:rPr lang="en-US" dirty="0"/>
              <a:t>, Elaine </a:t>
            </a:r>
            <a:r>
              <a:rPr lang="en-US" dirty="0" err="1"/>
              <a:t>Nicpon</a:t>
            </a:r>
            <a:r>
              <a:rPr lang="en-US" dirty="0"/>
              <a:t>, and </a:t>
            </a:r>
            <a:r>
              <a:rPr lang="en-US" dirty="0" err="1"/>
              <a:t>Katja</a:t>
            </a:r>
            <a:r>
              <a:rPr lang="en-US" dirty="0"/>
              <a:t> </a:t>
            </a:r>
            <a:r>
              <a:rPr lang="en-US" dirty="0" err="1"/>
              <a:t>Hoehn</a:t>
            </a:r>
            <a:r>
              <a:rPr lang="en-US" dirty="0"/>
              <a:t>. Human Anatomy &amp; Physiology. 9th ed. Boston: Pearson, 2013. 100-101. </a:t>
            </a:r>
          </a:p>
        </p:txBody>
      </p:sp>
    </p:spTree>
    <p:extLst>
      <p:ext uri="{BB962C8B-B14F-4D97-AF65-F5344CB8AC3E}">
        <p14:creationId xmlns:p14="http://schemas.microsoft.com/office/powerpoint/2010/main" val="12921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Mitosis significant?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382000" cy="48006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 smtClean="0"/>
              <a:t>This kind of cell division is a key component of…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 </a:t>
            </a:r>
            <a:r>
              <a:rPr lang="en-US" sz="2600" dirty="0" smtClean="0"/>
              <a:t>Growth</a:t>
            </a:r>
            <a:r>
              <a:rPr lang="en-US" sz="1800" dirty="0" smtClean="0"/>
              <a:t> in multi-cellular bodies (like humans!)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 </a:t>
            </a:r>
            <a:r>
              <a:rPr lang="en-US" sz="2600" dirty="0" smtClean="0"/>
              <a:t>Cell Replacement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 (worn out RBC’s, parts of the digestive tract, </a:t>
            </a:r>
            <a:r>
              <a:rPr lang="en-US" sz="1800" dirty="0" err="1" smtClean="0"/>
              <a:t>etc</a:t>
            </a:r>
            <a:r>
              <a:rPr lang="en-US" sz="1800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 </a:t>
            </a:r>
            <a:r>
              <a:rPr lang="en-US" sz="2600" dirty="0" smtClean="0"/>
              <a:t>Regeneration</a:t>
            </a:r>
            <a:r>
              <a:rPr lang="en-US" sz="1800" dirty="0" smtClean="0"/>
              <a:t> of body parts (starfish?!)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 </a:t>
            </a:r>
            <a:r>
              <a:rPr lang="en-US" sz="2600" dirty="0" smtClean="0"/>
              <a:t>Asexual Reproduction</a:t>
            </a:r>
            <a:r>
              <a:rPr lang="en-US" sz="1800" dirty="0" smtClean="0"/>
              <a:t> (vegetables, certain animals, etc</a:t>
            </a:r>
            <a:r>
              <a:rPr lang="en-US" sz="1800" dirty="0"/>
              <a:t>.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431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Before passing Go…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05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A cell needs to meet certain criteria by S-Phase before it can proceed…</a:t>
            </a:r>
          </a:p>
          <a:p>
            <a:pPr lvl="1">
              <a:lnSpc>
                <a:spcPct val="250000"/>
              </a:lnSpc>
              <a:buFont typeface="Wingdings" pitchFamily="2" charset="2"/>
              <a:buChar char="ü"/>
            </a:pPr>
            <a:r>
              <a:rPr lang="en-US" dirty="0" smtClean="0"/>
              <a:t>Centrosomes have been duplicated</a:t>
            </a:r>
          </a:p>
          <a:p>
            <a:pPr lvl="1">
              <a:lnSpc>
                <a:spcPct val="250000"/>
              </a:lnSpc>
              <a:buFont typeface="Wingdings" pitchFamily="2" charset="2"/>
              <a:buChar char="ü"/>
            </a:pPr>
            <a:r>
              <a:rPr lang="en-US" dirty="0" smtClean="0"/>
              <a:t>Compacting Proteins manufactured</a:t>
            </a:r>
          </a:p>
          <a:p>
            <a:pPr lvl="1">
              <a:lnSpc>
                <a:spcPct val="250000"/>
              </a:lnSpc>
              <a:buFont typeface="Wingdings" pitchFamily="2" charset="2"/>
              <a:buChar char="ü"/>
            </a:pPr>
            <a:r>
              <a:rPr lang="en-US" dirty="0" smtClean="0"/>
              <a:t>DNA has been duplicated</a:t>
            </a:r>
          </a:p>
          <a:p>
            <a:pPr lvl="1">
              <a:lnSpc>
                <a:spcPct val="250000"/>
              </a:lnSpc>
              <a:buFont typeface="Wingdings" pitchFamily="2" charset="2"/>
              <a:buChar char="ü"/>
            </a:pPr>
            <a:r>
              <a:rPr lang="en-US" dirty="0" smtClean="0"/>
              <a:t>DNA Scaffolding has been put into place</a:t>
            </a:r>
          </a:p>
          <a:p>
            <a:pPr lvl="1">
              <a:lnSpc>
                <a:spcPct val="250000"/>
              </a:lnSpc>
              <a:buFont typeface="Wingdings" pitchFamily="2" charset="2"/>
              <a:buChar char="ü"/>
            </a:pPr>
            <a:r>
              <a:rPr lang="en-US" dirty="0" smtClean="0"/>
              <a:t>Cell Volume reaches a certain standard</a:t>
            </a:r>
          </a:p>
        </p:txBody>
      </p:sp>
      <p:sp>
        <p:nvSpPr>
          <p:cNvPr id="4" name="Oval 3"/>
          <p:cNvSpPr/>
          <p:nvPr/>
        </p:nvSpPr>
        <p:spPr>
          <a:xfrm>
            <a:off x="5562599" y="260109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27562" y="260109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6036267" y="3194907"/>
            <a:ext cx="762000" cy="1077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65562" y="4267200"/>
            <a:ext cx="1219200" cy="751090"/>
          </a:xfrm>
          <a:custGeom>
            <a:avLst/>
            <a:gdLst>
              <a:gd name="connsiteX0" fmla="*/ 174852 w 2086031"/>
              <a:gd name="connsiteY0" fmla="*/ 41189 h 1285103"/>
              <a:gd name="connsiteX1" fmla="*/ 133663 w 2086031"/>
              <a:gd name="connsiteY1" fmla="*/ 49427 h 1285103"/>
              <a:gd name="connsiteX2" fmla="*/ 117187 w 2086031"/>
              <a:gd name="connsiteY2" fmla="*/ 74140 h 1285103"/>
              <a:gd name="connsiteX3" fmla="*/ 67760 w 2086031"/>
              <a:gd name="connsiteY3" fmla="*/ 123567 h 1285103"/>
              <a:gd name="connsiteX4" fmla="*/ 43047 w 2086031"/>
              <a:gd name="connsiteY4" fmla="*/ 148281 h 1285103"/>
              <a:gd name="connsiteX5" fmla="*/ 18333 w 2086031"/>
              <a:gd name="connsiteY5" fmla="*/ 172994 h 1285103"/>
              <a:gd name="connsiteX6" fmla="*/ 10096 w 2086031"/>
              <a:gd name="connsiteY6" fmla="*/ 280086 h 1285103"/>
              <a:gd name="connsiteX7" fmla="*/ 43047 w 2086031"/>
              <a:gd name="connsiteY7" fmla="*/ 313038 h 1285103"/>
              <a:gd name="connsiteX8" fmla="*/ 59523 w 2086031"/>
              <a:gd name="connsiteY8" fmla="*/ 337751 h 1285103"/>
              <a:gd name="connsiteX9" fmla="*/ 108950 w 2086031"/>
              <a:gd name="connsiteY9" fmla="*/ 354227 h 1285103"/>
              <a:gd name="connsiteX10" fmla="*/ 166614 w 2086031"/>
              <a:gd name="connsiteY10" fmla="*/ 345989 h 1285103"/>
              <a:gd name="connsiteX11" fmla="*/ 199566 w 2086031"/>
              <a:gd name="connsiteY11" fmla="*/ 329513 h 1285103"/>
              <a:gd name="connsiteX12" fmla="*/ 224279 w 2086031"/>
              <a:gd name="connsiteY12" fmla="*/ 321276 h 1285103"/>
              <a:gd name="connsiteX13" fmla="*/ 248993 w 2086031"/>
              <a:gd name="connsiteY13" fmla="*/ 304800 h 1285103"/>
              <a:gd name="connsiteX14" fmla="*/ 298420 w 2086031"/>
              <a:gd name="connsiteY14" fmla="*/ 288324 h 1285103"/>
              <a:gd name="connsiteX15" fmla="*/ 389036 w 2086031"/>
              <a:gd name="connsiteY15" fmla="*/ 247135 h 1285103"/>
              <a:gd name="connsiteX16" fmla="*/ 446701 w 2086031"/>
              <a:gd name="connsiteY16" fmla="*/ 222421 h 1285103"/>
              <a:gd name="connsiteX17" fmla="*/ 471414 w 2086031"/>
              <a:gd name="connsiteY17" fmla="*/ 205946 h 1285103"/>
              <a:gd name="connsiteX18" fmla="*/ 496128 w 2086031"/>
              <a:gd name="connsiteY18" fmla="*/ 197708 h 1285103"/>
              <a:gd name="connsiteX19" fmla="*/ 545555 w 2086031"/>
              <a:gd name="connsiteY19" fmla="*/ 164757 h 1285103"/>
              <a:gd name="connsiteX20" fmla="*/ 611458 w 2086031"/>
              <a:gd name="connsiteY20" fmla="*/ 131805 h 1285103"/>
              <a:gd name="connsiteX21" fmla="*/ 669123 w 2086031"/>
              <a:gd name="connsiteY21" fmla="*/ 74140 h 1285103"/>
              <a:gd name="connsiteX22" fmla="*/ 693836 w 2086031"/>
              <a:gd name="connsiteY22" fmla="*/ 49427 h 1285103"/>
              <a:gd name="connsiteX23" fmla="*/ 718550 w 2086031"/>
              <a:gd name="connsiteY23" fmla="*/ 41189 h 1285103"/>
              <a:gd name="connsiteX24" fmla="*/ 759739 w 2086031"/>
              <a:gd name="connsiteY24" fmla="*/ 16476 h 1285103"/>
              <a:gd name="connsiteX25" fmla="*/ 792690 w 2086031"/>
              <a:gd name="connsiteY25" fmla="*/ 8238 h 1285103"/>
              <a:gd name="connsiteX26" fmla="*/ 817404 w 2086031"/>
              <a:gd name="connsiteY26" fmla="*/ 0 h 1285103"/>
              <a:gd name="connsiteX27" fmla="*/ 924496 w 2086031"/>
              <a:gd name="connsiteY27" fmla="*/ 24713 h 1285103"/>
              <a:gd name="connsiteX28" fmla="*/ 949209 w 2086031"/>
              <a:gd name="connsiteY28" fmla="*/ 49427 h 1285103"/>
              <a:gd name="connsiteX29" fmla="*/ 957447 w 2086031"/>
              <a:gd name="connsiteY29" fmla="*/ 74140 h 1285103"/>
              <a:gd name="connsiteX30" fmla="*/ 1006874 w 2086031"/>
              <a:gd name="connsiteY30" fmla="*/ 164757 h 1285103"/>
              <a:gd name="connsiteX31" fmla="*/ 1015112 w 2086031"/>
              <a:gd name="connsiteY31" fmla="*/ 197708 h 1285103"/>
              <a:gd name="connsiteX32" fmla="*/ 1023350 w 2086031"/>
              <a:gd name="connsiteY32" fmla="*/ 222421 h 1285103"/>
              <a:gd name="connsiteX33" fmla="*/ 1015112 w 2086031"/>
              <a:gd name="connsiteY33" fmla="*/ 354227 h 1285103"/>
              <a:gd name="connsiteX34" fmla="*/ 973923 w 2086031"/>
              <a:gd name="connsiteY34" fmla="*/ 395416 h 1285103"/>
              <a:gd name="connsiteX35" fmla="*/ 932733 w 2086031"/>
              <a:gd name="connsiteY35" fmla="*/ 403654 h 1285103"/>
              <a:gd name="connsiteX36" fmla="*/ 718550 w 2086031"/>
              <a:gd name="connsiteY36" fmla="*/ 387178 h 1285103"/>
              <a:gd name="connsiteX37" fmla="*/ 677360 w 2086031"/>
              <a:gd name="connsiteY37" fmla="*/ 378940 h 1285103"/>
              <a:gd name="connsiteX38" fmla="*/ 421987 w 2086031"/>
              <a:gd name="connsiteY38" fmla="*/ 387178 h 1285103"/>
              <a:gd name="connsiteX39" fmla="*/ 372560 w 2086031"/>
              <a:gd name="connsiteY39" fmla="*/ 403654 h 1285103"/>
              <a:gd name="connsiteX40" fmla="*/ 314896 w 2086031"/>
              <a:gd name="connsiteY40" fmla="*/ 428367 h 1285103"/>
              <a:gd name="connsiteX41" fmla="*/ 257231 w 2086031"/>
              <a:gd name="connsiteY41" fmla="*/ 469557 h 1285103"/>
              <a:gd name="connsiteX42" fmla="*/ 265469 w 2086031"/>
              <a:gd name="connsiteY42" fmla="*/ 617838 h 1285103"/>
              <a:gd name="connsiteX43" fmla="*/ 281944 w 2086031"/>
              <a:gd name="connsiteY43" fmla="*/ 642551 h 1285103"/>
              <a:gd name="connsiteX44" fmla="*/ 306658 w 2086031"/>
              <a:gd name="connsiteY44" fmla="*/ 675503 h 1285103"/>
              <a:gd name="connsiteX45" fmla="*/ 339609 w 2086031"/>
              <a:gd name="connsiteY45" fmla="*/ 708454 h 1285103"/>
              <a:gd name="connsiteX46" fmla="*/ 372560 w 2086031"/>
              <a:gd name="connsiteY46" fmla="*/ 716692 h 1285103"/>
              <a:gd name="connsiteX47" fmla="*/ 463177 w 2086031"/>
              <a:gd name="connsiteY47" fmla="*/ 749643 h 1285103"/>
              <a:gd name="connsiteX48" fmla="*/ 520841 w 2086031"/>
              <a:gd name="connsiteY48" fmla="*/ 757881 h 1285103"/>
              <a:gd name="connsiteX49" fmla="*/ 759739 w 2086031"/>
              <a:gd name="connsiteY49" fmla="*/ 749643 h 1285103"/>
              <a:gd name="connsiteX50" fmla="*/ 792690 w 2086031"/>
              <a:gd name="connsiteY50" fmla="*/ 741405 h 1285103"/>
              <a:gd name="connsiteX51" fmla="*/ 833879 w 2086031"/>
              <a:gd name="connsiteY51" fmla="*/ 733167 h 1285103"/>
              <a:gd name="connsiteX52" fmla="*/ 858593 w 2086031"/>
              <a:gd name="connsiteY52" fmla="*/ 716692 h 1285103"/>
              <a:gd name="connsiteX53" fmla="*/ 899782 w 2086031"/>
              <a:gd name="connsiteY53" fmla="*/ 708454 h 1285103"/>
              <a:gd name="connsiteX54" fmla="*/ 924496 w 2086031"/>
              <a:gd name="connsiteY54" fmla="*/ 683740 h 1285103"/>
              <a:gd name="connsiteX55" fmla="*/ 965685 w 2086031"/>
              <a:gd name="connsiteY55" fmla="*/ 650789 h 1285103"/>
              <a:gd name="connsiteX56" fmla="*/ 990398 w 2086031"/>
              <a:gd name="connsiteY56" fmla="*/ 601362 h 1285103"/>
              <a:gd name="connsiteX57" fmla="*/ 1039825 w 2086031"/>
              <a:gd name="connsiteY57" fmla="*/ 551935 h 1285103"/>
              <a:gd name="connsiteX58" fmla="*/ 1048063 w 2086031"/>
              <a:gd name="connsiteY58" fmla="*/ 518984 h 1285103"/>
              <a:gd name="connsiteX59" fmla="*/ 1097490 w 2086031"/>
              <a:gd name="connsiteY59" fmla="*/ 444843 h 1285103"/>
              <a:gd name="connsiteX60" fmla="*/ 1130441 w 2086031"/>
              <a:gd name="connsiteY60" fmla="*/ 411892 h 1285103"/>
              <a:gd name="connsiteX61" fmla="*/ 1179869 w 2086031"/>
              <a:gd name="connsiteY61" fmla="*/ 395416 h 1285103"/>
              <a:gd name="connsiteX62" fmla="*/ 1303436 w 2086031"/>
              <a:gd name="connsiteY62" fmla="*/ 403654 h 1285103"/>
              <a:gd name="connsiteX63" fmla="*/ 1328150 w 2086031"/>
              <a:gd name="connsiteY63" fmla="*/ 420130 h 1285103"/>
              <a:gd name="connsiteX64" fmla="*/ 1361101 w 2086031"/>
              <a:gd name="connsiteY64" fmla="*/ 444843 h 1285103"/>
              <a:gd name="connsiteX65" fmla="*/ 1418766 w 2086031"/>
              <a:gd name="connsiteY65" fmla="*/ 502508 h 1285103"/>
              <a:gd name="connsiteX66" fmla="*/ 1435241 w 2086031"/>
              <a:gd name="connsiteY66" fmla="*/ 527221 h 1285103"/>
              <a:gd name="connsiteX67" fmla="*/ 1476431 w 2086031"/>
              <a:gd name="connsiteY67" fmla="*/ 568411 h 1285103"/>
              <a:gd name="connsiteX68" fmla="*/ 1525858 w 2086031"/>
              <a:gd name="connsiteY68" fmla="*/ 650789 h 1285103"/>
              <a:gd name="connsiteX69" fmla="*/ 1542333 w 2086031"/>
              <a:gd name="connsiteY69" fmla="*/ 683740 h 1285103"/>
              <a:gd name="connsiteX70" fmla="*/ 1575285 w 2086031"/>
              <a:gd name="connsiteY70" fmla="*/ 799070 h 1285103"/>
              <a:gd name="connsiteX71" fmla="*/ 1567047 w 2086031"/>
              <a:gd name="connsiteY71" fmla="*/ 864973 h 1285103"/>
              <a:gd name="connsiteX72" fmla="*/ 1542333 w 2086031"/>
              <a:gd name="connsiteY72" fmla="*/ 881449 h 1285103"/>
              <a:gd name="connsiteX73" fmla="*/ 1262247 w 2086031"/>
              <a:gd name="connsiteY73" fmla="*/ 873211 h 1285103"/>
              <a:gd name="connsiteX74" fmla="*/ 1006874 w 2086031"/>
              <a:gd name="connsiteY74" fmla="*/ 873211 h 1285103"/>
              <a:gd name="connsiteX75" fmla="*/ 982160 w 2086031"/>
              <a:gd name="connsiteY75" fmla="*/ 889686 h 1285103"/>
              <a:gd name="connsiteX76" fmla="*/ 965685 w 2086031"/>
              <a:gd name="connsiteY76" fmla="*/ 914400 h 1285103"/>
              <a:gd name="connsiteX77" fmla="*/ 990398 w 2086031"/>
              <a:gd name="connsiteY77" fmla="*/ 988540 h 1285103"/>
              <a:gd name="connsiteX78" fmla="*/ 1015112 w 2086031"/>
              <a:gd name="connsiteY78" fmla="*/ 1021492 h 1285103"/>
              <a:gd name="connsiteX79" fmla="*/ 1064539 w 2086031"/>
              <a:gd name="connsiteY79" fmla="*/ 1046205 h 1285103"/>
              <a:gd name="connsiteX80" fmla="*/ 1146917 w 2086031"/>
              <a:gd name="connsiteY80" fmla="*/ 1095632 h 1285103"/>
              <a:gd name="connsiteX81" fmla="*/ 1188106 w 2086031"/>
              <a:gd name="connsiteY81" fmla="*/ 1103870 h 1285103"/>
              <a:gd name="connsiteX82" fmla="*/ 1262247 w 2086031"/>
              <a:gd name="connsiteY82" fmla="*/ 1128584 h 1285103"/>
              <a:gd name="connsiteX83" fmla="*/ 1336387 w 2086031"/>
              <a:gd name="connsiteY83" fmla="*/ 1153297 h 1285103"/>
              <a:gd name="connsiteX84" fmla="*/ 1377577 w 2086031"/>
              <a:gd name="connsiteY84" fmla="*/ 1169773 h 1285103"/>
              <a:gd name="connsiteX85" fmla="*/ 1418766 w 2086031"/>
              <a:gd name="connsiteY85" fmla="*/ 1178011 h 1285103"/>
              <a:gd name="connsiteX86" fmla="*/ 1451717 w 2086031"/>
              <a:gd name="connsiteY86" fmla="*/ 1194486 h 1285103"/>
              <a:gd name="connsiteX87" fmla="*/ 1509382 w 2086031"/>
              <a:gd name="connsiteY87" fmla="*/ 1210962 h 1285103"/>
              <a:gd name="connsiteX88" fmla="*/ 1575285 w 2086031"/>
              <a:gd name="connsiteY88" fmla="*/ 1227438 h 1285103"/>
              <a:gd name="connsiteX89" fmla="*/ 1608236 w 2086031"/>
              <a:gd name="connsiteY89" fmla="*/ 1243913 h 1285103"/>
              <a:gd name="connsiteX90" fmla="*/ 1814182 w 2086031"/>
              <a:gd name="connsiteY90" fmla="*/ 1243913 h 1285103"/>
              <a:gd name="connsiteX91" fmla="*/ 1838896 w 2086031"/>
              <a:gd name="connsiteY91" fmla="*/ 1219200 h 1285103"/>
              <a:gd name="connsiteX92" fmla="*/ 1863609 w 2086031"/>
              <a:gd name="connsiteY92" fmla="*/ 1161535 h 1285103"/>
              <a:gd name="connsiteX93" fmla="*/ 1871847 w 2086031"/>
              <a:gd name="connsiteY93" fmla="*/ 1087394 h 1285103"/>
              <a:gd name="connsiteX94" fmla="*/ 1880085 w 2086031"/>
              <a:gd name="connsiteY94" fmla="*/ 1062681 h 1285103"/>
              <a:gd name="connsiteX95" fmla="*/ 1888323 w 2086031"/>
              <a:gd name="connsiteY95" fmla="*/ 1021492 h 1285103"/>
              <a:gd name="connsiteX96" fmla="*/ 1904798 w 2086031"/>
              <a:gd name="connsiteY96" fmla="*/ 963827 h 1285103"/>
              <a:gd name="connsiteX97" fmla="*/ 1929512 w 2086031"/>
              <a:gd name="connsiteY97" fmla="*/ 906162 h 1285103"/>
              <a:gd name="connsiteX98" fmla="*/ 1937750 w 2086031"/>
              <a:gd name="connsiteY98" fmla="*/ 881449 h 1285103"/>
              <a:gd name="connsiteX99" fmla="*/ 1962463 w 2086031"/>
              <a:gd name="connsiteY99" fmla="*/ 864973 h 1285103"/>
              <a:gd name="connsiteX100" fmla="*/ 2028366 w 2086031"/>
              <a:gd name="connsiteY100" fmla="*/ 963827 h 1285103"/>
              <a:gd name="connsiteX101" fmla="*/ 2044841 w 2086031"/>
              <a:gd name="connsiteY101" fmla="*/ 1013254 h 1285103"/>
              <a:gd name="connsiteX102" fmla="*/ 2061317 w 2086031"/>
              <a:gd name="connsiteY102" fmla="*/ 1046205 h 1285103"/>
              <a:gd name="connsiteX103" fmla="*/ 2077793 w 2086031"/>
              <a:gd name="connsiteY103" fmla="*/ 1070919 h 1285103"/>
              <a:gd name="connsiteX104" fmla="*/ 2086031 w 2086031"/>
              <a:gd name="connsiteY104" fmla="*/ 1095632 h 1285103"/>
              <a:gd name="connsiteX105" fmla="*/ 2077793 w 2086031"/>
              <a:gd name="connsiteY105" fmla="*/ 1145059 h 1285103"/>
              <a:gd name="connsiteX106" fmla="*/ 2069555 w 2086031"/>
              <a:gd name="connsiteY106" fmla="*/ 1169773 h 1285103"/>
              <a:gd name="connsiteX107" fmla="*/ 2011890 w 2086031"/>
              <a:gd name="connsiteY107" fmla="*/ 1202724 h 1285103"/>
              <a:gd name="connsiteX108" fmla="*/ 1962463 w 2086031"/>
              <a:gd name="connsiteY108" fmla="*/ 1227438 h 1285103"/>
              <a:gd name="connsiteX109" fmla="*/ 1921274 w 2086031"/>
              <a:gd name="connsiteY109" fmla="*/ 1235676 h 1285103"/>
              <a:gd name="connsiteX110" fmla="*/ 1838896 w 2086031"/>
              <a:gd name="connsiteY110" fmla="*/ 1252151 h 1285103"/>
              <a:gd name="connsiteX111" fmla="*/ 1797706 w 2086031"/>
              <a:gd name="connsiteY111" fmla="*/ 1268627 h 1285103"/>
              <a:gd name="connsiteX112" fmla="*/ 1764755 w 2086031"/>
              <a:gd name="connsiteY112" fmla="*/ 1276865 h 1285103"/>
              <a:gd name="connsiteX113" fmla="*/ 1740041 w 2086031"/>
              <a:gd name="connsiteY113" fmla="*/ 1285103 h 1285103"/>
              <a:gd name="connsiteX114" fmla="*/ 1567047 w 2086031"/>
              <a:gd name="connsiteY114" fmla="*/ 1276865 h 1285103"/>
              <a:gd name="connsiteX115" fmla="*/ 1451717 w 2086031"/>
              <a:gd name="connsiteY115" fmla="*/ 1210962 h 1285103"/>
              <a:gd name="connsiteX116" fmla="*/ 1418766 w 2086031"/>
              <a:gd name="connsiteY116" fmla="*/ 1178011 h 1285103"/>
              <a:gd name="connsiteX117" fmla="*/ 1344625 w 2086031"/>
              <a:gd name="connsiteY117" fmla="*/ 1136821 h 1285103"/>
              <a:gd name="connsiteX118" fmla="*/ 1328150 w 2086031"/>
              <a:gd name="connsiteY118" fmla="*/ 1112108 h 1285103"/>
              <a:gd name="connsiteX119" fmla="*/ 1344625 w 2086031"/>
              <a:gd name="connsiteY119" fmla="*/ 1005016 h 1285103"/>
              <a:gd name="connsiteX120" fmla="*/ 1361101 w 2086031"/>
              <a:gd name="connsiteY120" fmla="*/ 972065 h 1285103"/>
              <a:gd name="connsiteX121" fmla="*/ 1377577 w 2086031"/>
              <a:gd name="connsiteY121" fmla="*/ 930876 h 1285103"/>
              <a:gd name="connsiteX122" fmla="*/ 1402290 w 2086031"/>
              <a:gd name="connsiteY122" fmla="*/ 881449 h 1285103"/>
              <a:gd name="connsiteX123" fmla="*/ 1410528 w 2086031"/>
              <a:gd name="connsiteY123" fmla="*/ 848497 h 1285103"/>
              <a:gd name="connsiteX124" fmla="*/ 1435241 w 2086031"/>
              <a:gd name="connsiteY124" fmla="*/ 807308 h 1285103"/>
              <a:gd name="connsiteX125" fmla="*/ 1476431 w 2086031"/>
              <a:gd name="connsiteY125" fmla="*/ 741405 h 1285103"/>
              <a:gd name="connsiteX126" fmla="*/ 1492906 w 2086031"/>
              <a:gd name="connsiteY126" fmla="*/ 691978 h 1285103"/>
              <a:gd name="connsiteX127" fmla="*/ 1542333 w 2086031"/>
              <a:gd name="connsiteY127" fmla="*/ 642551 h 1285103"/>
              <a:gd name="connsiteX128" fmla="*/ 1567047 w 2086031"/>
              <a:gd name="connsiteY128" fmla="*/ 593124 h 1285103"/>
              <a:gd name="connsiteX129" fmla="*/ 1583523 w 2086031"/>
              <a:gd name="connsiteY129" fmla="*/ 543697 h 1285103"/>
              <a:gd name="connsiteX130" fmla="*/ 1591760 w 2086031"/>
              <a:gd name="connsiteY130" fmla="*/ 518984 h 1285103"/>
              <a:gd name="connsiteX131" fmla="*/ 1624712 w 2086031"/>
              <a:gd name="connsiteY131" fmla="*/ 461319 h 1285103"/>
              <a:gd name="connsiteX132" fmla="*/ 1616474 w 2086031"/>
              <a:gd name="connsiteY132" fmla="*/ 313038 h 1285103"/>
              <a:gd name="connsiteX133" fmla="*/ 1608236 w 2086031"/>
              <a:gd name="connsiteY133" fmla="*/ 280086 h 1285103"/>
              <a:gd name="connsiteX134" fmla="*/ 1583523 w 2086031"/>
              <a:gd name="connsiteY134" fmla="*/ 255373 h 1285103"/>
              <a:gd name="connsiteX135" fmla="*/ 1567047 w 2086031"/>
              <a:gd name="connsiteY135" fmla="*/ 230659 h 1285103"/>
              <a:gd name="connsiteX136" fmla="*/ 1476431 w 2086031"/>
              <a:gd name="connsiteY136" fmla="*/ 156519 h 1285103"/>
              <a:gd name="connsiteX137" fmla="*/ 1443479 w 2086031"/>
              <a:gd name="connsiteY137" fmla="*/ 148281 h 1285103"/>
              <a:gd name="connsiteX138" fmla="*/ 1336387 w 2086031"/>
              <a:gd name="connsiteY138" fmla="*/ 156519 h 1285103"/>
              <a:gd name="connsiteX139" fmla="*/ 1295198 w 2086031"/>
              <a:gd name="connsiteY139" fmla="*/ 181232 h 1285103"/>
              <a:gd name="connsiteX140" fmla="*/ 1237533 w 2086031"/>
              <a:gd name="connsiteY140" fmla="*/ 247135 h 1285103"/>
              <a:gd name="connsiteX141" fmla="*/ 1204582 w 2086031"/>
              <a:gd name="connsiteY141" fmla="*/ 280086 h 1285103"/>
              <a:gd name="connsiteX142" fmla="*/ 1179869 w 2086031"/>
              <a:gd name="connsiteY142" fmla="*/ 313038 h 1285103"/>
              <a:gd name="connsiteX143" fmla="*/ 1138679 w 2086031"/>
              <a:gd name="connsiteY143" fmla="*/ 345989 h 1285103"/>
              <a:gd name="connsiteX144" fmla="*/ 1089252 w 2086031"/>
              <a:gd name="connsiteY144" fmla="*/ 387178 h 1285103"/>
              <a:gd name="connsiteX145" fmla="*/ 1039825 w 2086031"/>
              <a:gd name="connsiteY145" fmla="*/ 469557 h 1285103"/>
              <a:gd name="connsiteX146" fmla="*/ 1023350 w 2086031"/>
              <a:gd name="connsiteY146" fmla="*/ 494270 h 1285103"/>
              <a:gd name="connsiteX147" fmla="*/ 1031587 w 2086031"/>
              <a:gd name="connsiteY147" fmla="*/ 691978 h 1285103"/>
              <a:gd name="connsiteX148" fmla="*/ 1039825 w 2086031"/>
              <a:gd name="connsiteY148" fmla="*/ 716692 h 1285103"/>
              <a:gd name="connsiteX149" fmla="*/ 1064539 w 2086031"/>
              <a:gd name="connsiteY149" fmla="*/ 790832 h 1285103"/>
              <a:gd name="connsiteX150" fmla="*/ 1081014 w 2086031"/>
              <a:gd name="connsiteY150" fmla="*/ 815546 h 1285103"/>
              <a:gd name="connsiteX151" fmla="*/ 1113966 w 2086031"/>
              <a:gd name="connsiteY151" fmla="*/ 873211 h 1285103"/>
              <a:gd name="connsiteX152" fmla="*/ 1138679 w 2086031"/>
              <a:gd name="connsiteY152" fmla="*/ 930876 h 1285103"/>
              <a:gd name="connsiteX153" fmla="*/ 1146917 w 2086031"/>
              <a:gd name="connsiteY153" fmla="*/ 955589 h 1285103"/>
              <a:gd name="connsiteX154" fmla="*/ 1163393 w 2086031"/>
              <a:gd name="connsiteY154" fmla="*/ 980303 h 1285103"/>
              <a:gd name="connsiteX155" fmla="*/ 1171631 w 2086031"/>
              <a:gd name="connsiteY155" fmla="*/ 1005016 h 1285103"/>
              <a:gd name="connsiteX156" fmla="*/ 1204582 w 2086031"/>
              <a:gd name="connsiteY156" fmla="*/ 1062681 h 1285103"/>
              <a:gd name="connsiteX157" fmla="*/ 1229296 w 2086031"/>
              <a:gd name="connsiteY157" fmla="*/ 1112108 h 1285103"/>
              <a:gd name="connsiteX158" fmla="*/ 1237533 w 2086031"/>
              <a:gd name="connsiteY158" fmla="*/ 1153297 h 1285103"/>
              <a:gd name="connsiteX159" fmla="*/ 1245771 w 2086031"/>
              <a:gd name="connsiteY159" fmla="*/ 1178011 h 1285103"/>
              <a:gd name="connsiteX160" fmla="*/ 1237533 w 2086031"/>
              <a:gd name="connsiteY160" fmla="*/ 1268627 h 1285103"/>
              <a:gd name="connsiteX161" fmla="*/ 1163393 w 2086031"/>
              <a:gd name="connsiteY161" fmla="*/ 1252151 h 1285103"/>
              <a:gd name="connsiteX162" fmla="*/ 1072777 w 2086031"/>
              <a:gd name="connsiteY162" fmla="*/ 1202724 h 1285103"/>
              <a:gd name="connsiteX163" fmla="*/ 1031587 w 2086031"/>
              <a:gd name="connsiteY163" fmla="*/ 1194486 h 1285103"/>
              <a:gd name="connsiteX164" fmla="*/ 1006874 w 2086031"/>
              <a:gd name="connsiteY164" fmla="*/ 1178011 h 1285103"/>
              <a:gd name="connsiteX165" fmla="*/ 973923 w 2086031"/>
              <a:gd name="connsiteY165" fmla="*/ 1169773 h 1285103"/>
              <a:gd name="connsiteX166" fmla="*/ 883306 w 2086031"/>
              <a:gd name="connsiteY166" fmla="*/ 1145059 h 1285103"/>
              <a:gd name="connsiteX167" fmla="*/ 784452 w 2086031"/>
              <a:gd name="connsiteY167" fmla="*/ 1120346 h 1285103"/>
              <a:gd name="connsiteX168" fmla="*/ 751501 w 2086031"/>
              <a:gd name="connsiteY168" fmla="*/ 1112108 h 1285103"/>
              <a:gd name="connsiteX169" fmla="*/ 710312 w 2086031"/>
              <a:gd name="connsiteY169" fmla="*/ 1095632 h 1285103"/>
              <a:gd name="connsiteX170" fmla="*/ 693836 w 2086031"/>
              <a:gd name="connsiteY170" fmla="*/ 1070919 h 1285103"/>
              <a:gd name="connsiteX171" fmla="*/ 660885 w 2086031"/>
              <a:gd name="connsiteY171" fmla="*/ 1046205 h 1285103"/>
              <a:gd name="connsiteX172" fmla="*/ 652647 w 2086031"/>
              <a:gd name="connsiteY172" fmla="*/ 1021492 h 1285103"/>
              <a:gd name="connsiteX173" fmla="*/ 636171 w 2086031"/>
              <a:gd name="connsiteY173" fmla="*/ 988540 h 1285103"/>
              <a:gd name="connsiteX174" fmla="*/ 627933 w 2086031"/>
              <a:gd name="connsiteY174" fmla="*/ 955589 h 1285103"/>
              <a:gd name="connsiteX175" fmla="*/ 619696 w 2086031"/>
              <a:gd name="connsiteY175" fmla="*/ 930876 h 1285103"/>
              <a:gd name="connsiteX176" fmla="*/ 627933 w 2086031"/>
              <a:gd name="connsiteY176" fmla="*/ 716692 h 1285103"/>
              <a:gd name="connsiteX177" fmla="*/ 652647 w 2086031"/>
              <a:gd name="connsiteY177" fmla="*/ 691978 h 1285103"/>
              <a:gd name="connsiteX178" fmla="*/ 702074 w 2086031"/>
              <a:gd name="connsiteY178" fmla="*/ 675503 h 1285103"/>
              <a:gd name="connsiteX179" fmla="*/ 1237533 w 2086031"/>
              <a:gd name="connsiteY179" fmla="*/ 683740 h 1285103"/>
              <a:gd name="connsiteX180" fmla="*/ 1262247 w 2086031"/>
              <a:gd name="connsiteY180" fmla="*/ 691978 h 1285103"/>
              <a:gd name="connsiteX181" fmla="*/ 1410528 w 2086031"/>
              <a:gd name="connsiteY181" fmla="*/ 724930 h 1285103"/>
              <a:gd name="connsiteX182" fmla="*/ 1509382 w 2086031"/>
              <a:gd name="connsiteY182" fmla="*/ 708454 h 128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2086031" h="1285103">
                <a:moveTo>
                  <a:pt x="174852" y="41189"/>
                </a:moveTo>
                <a:cubicBezTo>
                  <a:pt x="161122" y="43935"/>
                  <a:pt x="145820" y="42480"/>
                  <a:pt x="133663" y="49427"/>
                </a:cubicBezTo>
                <a:cubicBezTo>
                  <a:pt x="125067" y="54339"/>
                  <a:pt x="123765" y="66740"/>
                  <a:pt x="117187" y="74140"/>
                </a:cubicBezTo>
                <a:cubicBezTo>
                  <a:pt x="101707" y="91555"/>
                  <a:pt x="84236" y="107091"/>
                  <a:pt x="67760" y="123567"/>
                </a:cubicBezTo>
                <a:lnTo>
                  <a:pt x="43047" y="148281"/>
                </a:lnTo>
                <a:lnTo>
                  <a:pt x="18333" y="172994"/>
                </a:lnTo>
                <a:cubicBezTo>
                  <a:pt x="4547" y="214354"/>
                  <a:pt x="-10469" y="234843"/>
                  <a:pt x="10096" y="280086"/>
                </a:cubicBezTo>
                <a:cubicBezTo>
                  <a:pt x="16524" y="294227"/>
                  <a:pt x="32938" y="301244"/>
                  <a:pt x="43047" y="313038"/>
                </a:cubicBezTo>
                <a:cubicBezTo>
                  <a:pt x="49490" y="320555"/>
                  <a:pt x="51127" y="332504"/>
                  <a:pt x="59523" y="337751"/>
                </a:cubicBezTo>
                <a:cubicBezTo>
                  <a:pt x="74250" y="346955"/>
                  <a:pt x="108950" y="354227"/>
                  <a:pt x="108950" y="354227"/>
                </a:cubicBezTo>
                <a:cubicBezTo>
                  <a:pt x="128171" y="351481"/>
                  <a:pt x="147882" y="351098"/>
                  <a:pt x="166614" y="345989"/>
                </a:cubicBezTo>
                <a:cubicBezTo>
                  <a:pt x="178462" y="342758"/>
                  <a:pt x="188278" y="334350"/>
                  <a:pt x="199566" y="329513"/>
                </a:cubicBezTo>
                <a:cubicBezTo>
                  <a:pt x="207547" y="326093"/>
                  <a:pt x="216041" y="324022"/>
                  <a:pt x="224279" y="321276"/>
                </a:cubicBezTo>
                <a:cubicBezTo>
                  <a:pt x="232517" y="315784"/>
                  <a:pt x="239946" y="308821"/>
                  <a:pt x="248993" y="304800"/>
                </a:cubicBezTo>
                <a:cubicBezTo>
                  <a:pt x="264863" y="297747"/>
                  <a:pt x="283341" y="296940"/>
                  <a:pt x="298420" y="288324"/>
                </a:cubicBezTo>
                <a:cubicBezTo>
                  <a:pt x="365915" y="249756"/>
                  <a:pt x="334608" y="260743"/>
                  <a:pt x="389036" y="247135"/>
                </a:cubicBezTo>
                <a:cubicBezTo>
                  <a:pt x="451080" y="205772"/>
                  <a:pt x="372230" y="254337"/>
                  <a:pt x="446701" y="222421"/>
                </a:cubicBezTo>
                <a:cubicBezTo>
                  <a:pt x="455801" y="218521"/>
                  <a:pt x="462559" y="210374"/>
                  <a:pt x="471414" y="205946"/>
                </a:cubicBezTo>
                <a:cubicBezTo>
                  <a:pt x="479181" y="202063"/>
                  <a:pt x="487890" y="200454"/>
                  <a:pt x="496128" y="197708"/>
                </a:cubicBezTo>
                <a:cubicBezTo>
                  <a:pt x="512604" y="186724"/>
                  <a:pt x="527844" y="173612"/>
                  <a:pt x="545555" y="164757"/>
                </a:cubicBezTo>
                <a:lnTo>
                  <a:pt x="611458" y="131805"/>
                </a:lnTo>
                <a:cubicBezTo>
                  <a:pt x="654294" y="74690"/>
                  <a:pt x="615302" y="120272"/>
                  <a:pt x="669123" y="74140"/>
                </a:cubicBezTo>
                <a:cubicBezTo>
                  <a:pt x="677968" y="66558"/>
                  <a:pt x="684143" y="55889"/>
                  <a:pt x="693836" y="49427"/>
                </a:cubicBezTo>
                <a:cubicBezTo>
                  <a:pt x="701061" y="44610"/>
                  <a:pt x="710783" y="45072"/>
                  <a:pt x="718550" y="41189"/>
                </a:cubicBezTo>
                <a:cubicBezTo>
                  <a:pt x="732871" y="34029"/>
                  <a:pt x="745108" y="22979"/>
                  <a:pt x="759739" y="16476"/>
                </a:cubicBezTo>
                <a:cubicBezTo>
                  <a:pt x="770085" y="11878"/>
                  <a:pt x="781804" y="11348"/>
                  <a:pt x="792690" y="8238"/>
                </a:cubicBezTo>
                <a:cubicBezTo>
                  <a:pt x="801039" y="5852"/>
                  <a:pt x="809166" y="2746"/>
                  <a:pt x="817404" y="0"/>
                </a:cubicBezTo>
                <a:cubicBezTo>
                  <a:pt x="864042" y="5182"/>
                  <a:pt x="888914" y="-703"/>
                  <a:pt x="924496" y="24713"/>
                </a:cubicBezTo>
                <a:cubicBezTo>
                  <a:pt x="933976" y="31484"/>
                  <a:pt x="940971" y="41189"/>
                  <a:pt x="949209" y="49427"/>
                </a:cubicBezTo>
                <a:cubicBezTo>
                  <a:pt x="951955" y="57665"/>
                  <a:pt x="953854" y="66235"/>
                  <a:pt x="957447" y="74140"/>
                </a:cubicBezTo>
                <a:cubicBezTo>
                  <a:pt x="984148" y="132881"/>
                  <a:pt x="981079" y="126064"/>
                  <a:pt x="1006874" y="164757"/>
                </a:cubicBezTo>
                <a:cubicBezTo>
                  <a:pt x="1009620" y="175741"/>
                  <a:pt x="1012002" y="186822"/>
                  <a:pt x="1015112" y="197708"/>
                </a:cubicBezTo>
                <a:cubicBezTo>
                  <a:pt x="1017498" y="206057"/>
                  <a:pt x="1023350" y="213738"/>
                  <a:pt x="1023350" y="222421"/>
                </a:cubicBezTo>
                <a:cubicBezTo>
                  <a:pt x="1023350" y="266442"/>
                  <a:pt x="1021978" y="310745"/>
                  <a:pt x="1015112" y="354227"/>
                </a:cubicBezTo>
                <a:cubicBezTo>
                  <a:pt x="1012577" y="370279"/>
                  <a:pt x="987440" y="390347"/>
                  <a:pt x="973923" y="395416"/>
                </a:cubicBezTo>
                <a:cubicBezTo>
                  <a:pt x="960813" y="400332"/>
                  <a:pt x="946463" y="400908"/>
                  <a:pt x="932733" y="403654"/>
                </a:cubicBezTo>
                <a:cubicBezTo>
                  <a:pt x="853556" y="398996"/>
                  <a:pt x="793601" y="397900"/>
                  <a:pt x="718550" y="387178"/>
                </a:cubicBezTo>
                <a:cubicBezTo>
                  <a:pt x="704689" y="385198"/>
                  <a:pt x="691090" y="381686"/>
                  <a:pt x="677360" y="378940"/>
                </a:cubicBezTo>
                <a:cubicBezTo>
                  <a:pt x="592236" y="381686"/>
                  <a:pt x="506877" y="380295"/>
                  <a:pt x="421987" y="387178"/>
                </a:cubicBezTo>
                <a:cubicBezTo>
                  <a:pt x="404677" y="388582"/>
                  <a:pt x="389036" y="398162"/>
                  <a:pt x="372560" y="403654"/>
                </a:cubicBezTo>
                <a:cubicBezTo>
                  <a:pt x="344837" y="412895"/>
                  <a:pt x="343395" y="412082"/>
                  <a:pt x="314896" y="428367"/>
                </a:cubicBezTo>
                <a:cubicBezTo>
                  <a:pt x="298030" y="438005"/>
                  <a:pt x="271378" y="458946"/>
                  <a:pt x="257231" y="469557"/>
                </a:cubicBezTo>
                <a:cubicBezTo>
                  <a:pt x="241331" y="533156"/>
                  <a:pt x="241366" y="515401"/>
                  <a:pt x="265469" y="617838"/>
                </a:cubicBezTo>
                <a:cubicBezTo>
                  <a:pt x="267737" y="627475"/>
                  <a:pt x="276190" y="634495"/>
                  <a:pt x="281944" y="642551"/>
                </a:cubicBezTo>
                <a:cubicBezTo>
                  <a:pt x="289924" y="653724"/>
                  <a:pt x="297617" y="665170"/>
                  <a:pt x="306658" y="675503"/>
                </a:cubicBezTo>
                <a:cubicBezTo>
                  <a:pt x="316887" y="687193"/>
                  <a:pt x="326437" y="700221"/>
                  <a:pt x="339609" y="708454"/>
                </a:cubicBezTo>
                <a:cubicBezTo>
                  <a:pt x="349210" y="714455"/>
                  <a:pt x="361819" y="713112"/>
                  <a:pt x="372560" y="716692"/>
                </a:cubicBezTo>
                <a:cubicBezTo>
                  <a:pt x="395896" y="724471"/>
                  <a:pt x="439627" y="746279"/>
                  <a:pt x="463177" y="749643"/>
                </a:cubicBezTo>
                <a:lnTo>
                  <a:pt x="520841" y="757881"/>
                </a:lnTo>
                <a:cubicBezTo>
                  <a:pt x="600474" y="755135"/>
                  <a:pt x="680205" y="754463"/>
                  <a:pt x="759739" y="749643"/>
                </a:cubicBezTo>
                <a:cubicBezTo>
                  <a:pt x="771040" y="748958"/>
                  <a:pt x="781638" y="743861"/>
                  <a:pt x="792690" y="741405"/>
                </a:cubicBezTo>
                <a:cubicBezTo>
                  <a:pt x="806358" y="738368"/>
                  <a:pt x="820149" y="735913"/>
                  <a:pt x="833879" y="733167"/>
                </a:cubicBezTo>
                <a:cubicBezTo>
                  <a:pt x="842117" y="727675"/>
                  <a:pt x="849323" y="720168"/>
                  <a:pt x="858593" y="716692"/>
                </a:cubicBezTo>
                <a:cubicBezTo>
                  <a:pt x="871703" y="711776"/>
                  <a:pt x="887259" y="714716"/>
                  <a:pt x="899782" y="708454"/>
                </a:cubicBezTo>
                <a:cubicBezTo>
                  <a:pt x="910202" y="703244"/>
                  <a:pt x="915728" y="691412"/>
                  <a:pt x="924496" y="683740"/>
                </a:cubicBezTo>
                <a:cubicBezTo>
                  <a:pt x="937728" y="672162"/>
                  <a:pt x="953252" y="663222"/>
                  <a:pt x="965685" y="650789"/>
                </a:cubicBezTo>
                <a:cubicBezTo>
                  <a:pt x="994385" y="622089"/>
                  <a:pt x="972531" y="632628"/>
                  <a:pt x="990398" y="601362"/>
                </a:cubicBezTo>
                <a:cubicBezTo>
                  <a:pt x="1009261" y="568352"/>
                  <a:pt x="1012191" y="570358"/>
                  <a:pt x="1039825" y="551935"/>
                </a:cubicBezTo>
                <a:cubicBezTo>
                  <a:pt x="1042571" y="540951"/>
                  <a:pt x="1044088" y="529585"/>
                  <a:pt x="1048063" y="518984"/>
                </a:cubicBezTo>
                <a:cubicBezTo>
                  <a:pt x="1059577" y="488281"/>
                  <a:pt x="1075230" y="469886"/>
                  <a:pt x="1097490" y="444843"/>
                </a:cubicBezTo>
                <a:cubicBezTo>
                  <a:pt x="1107810" y="433233"/>
                  <a:pt x="1117121" y="419884"/>
                  <a:pt x="1130441" y="411892"/>
                </a:cubicBezTo>
                <a:cubicBezTo>
                  <a:pt x="1145333" y="402957"/>
                  <a:pt x="1179869" y="395416"/>
                  <a:pt x="1179869" y="395416"/>
                </a:cubicBezTo>
                <a:cubicBezTo>
                  <a:pt x="1221058" y="398162"/>
                  <a:pt x="1262717" y="396867"/>
                  <a:pt x="1303436" y="403654"/>
                </a:cubicBezTo>
                <a:cubicBezTo>
                  <a:pt x="1313202" y="405282"/>
                  <a:pt x="1320093" y="414375"/>
                  <a:pt x="1328150" y="420130"/>
                </a:cubicBezTo>
                <a:cubicBezTo>
                  <a:pt x="1339322" y="428110"/>
                  <a:pt x="1350942" y="435608"/>
                  <a:pt x="1361101" y="444843"/>
                </a:cubicBezTo>
                <a:cubicBezTo>
                  <a:pt x="1381215" y="463129"/>
                  <a:pt x="1403687" y="479890"/>
                  <a:pt x="1418766" y="502508"/>
                </a:cubicBezTo>
                <a:cubicBezTo>
                  <a:pt x="1424258" y="510746"/>
                  <a:pt x="1428722" y="519770"/>
                  <a:pt x="1435241" y="527221"/>
                </a:cubicBezTo>
                <a:cubicBezTo>
                  <a:pt x="1448027" y="541834"/>
                  <a:pt x="1462701" y="554681"/>
                  <a:pt x="1476431" y="568411"/>
                </a:cubicBezTo>
                <a:cubicBezTo>
                  <a:pt x="1508306" y="648102"/>
                  <a:pt x="1473121" y="571684"/>
                  <a:pt x="1525858" y="650789"/>
                </a:cubicBezTo>
                <a:cubicBezTo>
                  <a:pt x="1532670" y="661007"/>
                  <a:pt x="1537925" y="672278"/>
                  <a:pt x="1542333" y="683740"/>
                </a:cubicBezTo>
                <a:cubicBezTo>
                  <a:pt x="1566618" y="746882"/>
                  <a:pt x="1564548" y="745388"/>
                  <a:pt x="1575285" y="799070"/>
                </a:cubicBezTo>
                <a:cubicBezTo>
                  <a:pt x="1572539" y="821038"/>
                  <a:pt x="1575269" y="844418"/>
                  <a:pt x="1567047" y="864973"/>
                </a:cubicBezTo>
                <a:cubicBezTo>
                  <a:pt x="1563370" y="874166"/>
                  <a:pt x="1552230" y="881182"/>
                  <a:pt x="1542333" y="881449"/>
                </a:cubicBezTo>
                <a:lnTo>
                  <a:pt x="1262247" y="873211"/>
                </a:lnTo>
                <a:cubicBezTo>
                  <a:pt x="1155780" y="859902"/>
                  <a:pt x="1155172" y="856100"/>
                  <a:pt x="1006874" y="873211"/>
                </a:cubicBezTo>
                <a:cubicBezTo>
                  <a:pt x="997039" y="874346"/>
                  <a:pt x="990398" y="884194"/>
                  <a:pt x="982160" y="889686"/>
                </a:cubicBezTo>
                <a:cubicBezTo>
                  <a:pt x="976668" y="897924"/>
                  <a:pt x="966778" y="904560"/>
                  <a:pt x="965685" y="914400"/>
                </a:cubicBezTo>
                <a:cubicBezTo>
                  <a:pt x="961739" y="949913"/>
                  <a:pt x="972844" y="963965"/>
                  <a:pt x="990398" y="988540"/>
                </a:cubicBezTo>
                <a:cubicBezTo>
                  <a:pt x="998378" y="999713"/>
                  <a:pt x="1005403" y="1011783"/>
                  <a:pt x="1015112" y="1021492"/>
                </a:cubicBezTo>
                <a:cubicBezTo>
                  <a:pt x="1031080" y="1037460"/>
                  <a:pt x="1044440" y="1039505"/>
                  <a:pt x="1064539" y="1046205"/>
                </a:cubicBezTo>
                <a:cubicBezTo>
                  <a:pt x="1095995" y="1069798"/>
                  <a:pt x="1106986" y="1081112"/>
                  <a:pt x="1146917" y="1095632"/>
                </a:cubicBezTo>
                <a:cubicBezTo>
                  <a:pt x="1160076" y="1100417"/>
                  <a:pt x="1174643" y="1100023"/>
                  <a:pt x="1188106" y="1103870"/>
                </a:cubicBezTo>
                <a:cubicBezTo>
                  <a:pt x="1213154" y="1111027"/>
                  <a:pt x="1237533" y="1120346"/>
                  <a:pt x="1262247" y="1128584"/>
                </a:cubicBezTo>
                <a:cubicBezTo>
                  <a:pt x="1286960" y="1136822"/>
                  <a:pt x="1312200" y="1143622"/>
                  <a:pt x="1336387" y="1153297"/>
                </a:cubicBezTo>
                <a:cubicBezTo>
                  <a:pt x="1350117" y="1158789"/>
                  <a:pt x="1363413" y="1165524"/>
                  <a:pt x="1377577" y="1169773"/>
                </a:cubicBezTo>
                <a:cubicBezTo>
                  <a:pt x="1390988" y="1173796"/>
                  <a:pt x="1405036" y="1175265"/>
                  <a:pt x="1418766" y="1178011"/>
                </a:cubicBezTo>
                <a:cubicBezTo>
                  <a:pt x="1429750" y="1183503"/>
                  <a:pt x="1440176" y="1190289"/>
                  <a:pt x="1451717" y="1194486"/>
                </a:cubicBezTo>
                <a:cubicBezTo>
                  <a:pt x="1470504" y="1201318"/>
                  <a:pt x="1490234" y="1205218"/>
                  <a:pt x="1509382" y="1210962"/>
                </a:cubicBezTo>
                <a:cubicBezTo>
                  <a:pt x="1560044" y="1226161"/>
                  <a:pt x="1505161" y="1213413"/>
                  <a:pt x="1575285" y="1227438"/>
                </a:cubicBezTo>
                <a:cubicBezTo>
                  <a:pt x="1586269" y="1232930"/>
                  <a:pt x="1596389" y="1240682"/>
                  <a:pt x="1608236" y="1243913"/>
                </a:cubicBezTo>
                <a:cubicBezTo>
                  <a:pt x="1672709" y="1261496"/>
                  <a:pt x="1754097" y="1247251"/>
                  <a:pt x="1814182" y="1243913"/>
                </a:cubicBezTo>
                <a:cubicBezTo>
                  <a:pt x="1822420" y="1235675"/>
                  <a:pt x="1832124" y="1228680"/>
                  <a:pt x="1838896" y="1219200"/>
                </a:cubicBezTo>
                <a:cubicBezTo>
                  <a:pt x="1851619" y="1201388"/>
                  <a:pt x="1856887" y="1181701"/>
                  <a:pt x="1863609" y="1161535"/>
                </a:cubicBezTo>
                <a:cubicBezTo>
                  <a:pt x="1866355" y="1136821"/>
                  <a:pt x="1867759" y="1111921"/>
                  <a:pt x="1871847" y="1087394"/>
                </a:cubicBezTo>
                <a:cubicBezTo>
                  <a:pt x="1873275" y="1078829"/>
                  <a:pt x="1877979" y="1071105"/>
                  <a:pt x="1880085" y="1062681"/>
                </a:cubicBezTo>
                <a:cubicBezTo>
                  <a:pt x="1883481" y="1049097"/>
                  <a:pt x="1884927" y="1035076"/>
                  <a:pt x="1888323" y="1021492"/>
                </a:cubicBezTo>
                <a:cubicBezTo>
                  <a:pt x="1893171" y="1002098"/>
                  <a:pt x="1899538" y="983113"/>
                  <a:pt x="1904798" y="963827"/>
                </a:cubicBezTo>
                <a:cubicBezTo>
                  <a:pt x="1925369" y="888397"/>
                  <a:pt x="1898070" y="969044"/>
                  <a:pt x="1929512" y="906162"/>
                </a:cubicBezTo>
                <a:cubicBezTo>
                  <a:pt x="1933395" y="898395"/>
                  <a:pt x="1932326" y="888230"/>
                  <a:pt x="1937750" y="881449"/>
                </a:cubicBezTo>
                <a:cubicBezTo>
                  <a:pt x="1943935" y="873718"/>
                  <a:pt x="1954225" y="870465"/>
                  <a:pt x="1962463" y="864973"/>
                </a:cubicBezTo>
                <a:cubicBezTo>
                  <a:pt x="1991696" y="903951"/>
                  <a:pt x="2011935" y="922750"/>
                  <a:pt x="2028366" y="963827"/>
                </a:cubicBezTo>
                <a:cubicBezTo>
                  <a:pt x="2034816" y="979952"/>
                  <a:pt x="2037074" y="997721"/>
                  <a:pt x="2044841" y="1013254"/>
                </a:cubicBezTo>
                <a:cubicBezTo>
                  <a:pt x="2050333" y="1024238"/>
                  <a:pt x="2055224" y="1035543"/>
                  <a:pt x="2061317" y="1046205"/>
                </a:cubicBezTo>
                <a:cubicBezTo>
                  <a:pt x="2066229" y="1054801"/>
                  <a:pt x="2073365" y="1062063"/>
                  <a:pt x="2077793" y="1070919"/>
                </a:cubicBezTo>
                <a:cubicBezTo>
                  <a:pt x="2081676" y="1078686"/>
                  <a:pt x="2083285" y="1087394"/>
                  <a:pt x="2086031" y="1095632"/>
                </a:cubicBezTo>
                <a:cubicBezTo>
                  <a:pt x="2083285" y="1112108"/>
                  <a:pt x="2081416" y="1128754"/>
                  <a:pt x="2077793" y="1145059"/>
                </a:cubicBezTo>
                <a:cubicBezTo>
                  <a:pt x="2075909" y="1153536"/>
                  <a:pt x="2075114" y="1163102"/>
                  <a:pt x="2069555" y="1169773"/>
                </a:cubicBezTo>
                <a:cubicBezTo>
                  <a:pt x="2044645" y="1199665"/>
                  <a:pt x="2040149" y="1190164"/>
                  <a:pt x="2011890" y="1202724"/>
                </a:cubicBezTo>
                <a:cubicBezTo>
                  <a:pt x="1995057" y="1210205"/>
                  <a:pt x="1979774" y="1221143"/>
                  <a:pt x="1962463" y="1227438"/>
                </a:cubicBezTo>
                <a:cubicBezTo>
                  <a:pt x="1949304" y="1232223"/>
                  <a:pt x="1934858" y="1232280"/>
                  <a:pt x="1921274" y="1235676"/>
                </a:cubicBezTo>
                <a:cubicBezTo>
                  <a:pt x="1844597" y="1254844"/>
                  <a:pt x="1980158" y="1231970"/>
                  <a:pt x="1838896" y="1252151"/>
                </a:cubicBezTo>
                <a:cubicBezTo>
                  <a:pt x="1825166" y="1257643"/>
                  <a:pt x="1811735" y="1263951"/>
                  <a:pt x="1797706" y="1268627"/>
                </a:cubicBezTo>
                <a:cubicBezTo>
                  <a:pt x="1786965" y="1272207"/>
                  <a:pt x="1775641" y="1273755"/>
                  <a:pt x="1764755" y="1276865"/>
                </a:cubicBezTo>
                <a:cubicBezTo>
                  <a:pt x="1756406" y="1279251"/>
                  <a:pt x="1748279" y="1282357"/>
                  <a:pt x="1740041" y="1285103"/>
                </a:cubicBezTo>
                <a:cubicBezTo>
                  <a:pt x="1682376" y="1282357"/>
                  <a:pt x="1623725" y="1287835"/>
                  <a:pt x="1567047" y="1276865"/>
                </a:cubicBezTo>
                <a:cubicBezTo>
                  <a:pt x="1538546" y="1271349"/>
                  <a:pt x="1479642" y="1235397"/>
                  <a:pt x="1451717" y="1210962"/>
                </a:cubicBezTo>
                <a:cubicBezTo>
                  <a:pt x="1440027" y="1200733"/>
                  <a:pt x="1431027" y="1187548"/>
                  <a:pt x="1418766" y="1178011"/>
                </a:cubicBezTo>
                <a:cubicBezTo>
                  <a:pt x="1400145" y="1163528"/>
                  <a:pt x="1366513" y="1147765"/>
                  <a:pt x="1344625" y="1136821"/>
                </a:cubicBezTo>
                <a:cubicBezTo>
                  <a:pt x="1339133" y="1128583"/>
                  <a:pt x="1328909" y="1121979"/>
                  <a:pt x="1328150" y="1112108"/>
                </a:cubicBezTo>
                <a:cubicBezTo>
                  <a:pt x="1325943" y="1083419"/>
                  <a:pt x="1331219" y="1036297"/>
                  <a:pt x="1344625" y="1005016"/>
                </a:cubicBezTo>
                <a:cubicBezTo>
                  <a:pt x="1349462" y="993729"/>
                  <a:pt x="1356113" y="983287"/>
                  <a:pt x="1361101" y="972065"/>
                </a:cubicBezTo>
                <a:cubicBezTo>
                  <a:pt x="1367107" y="958552"/>
                  <a:pt x="1371458" y="944338"/>
                  <a:pt x="1377577" y="930876"/>
                </a:cubicBezTo>
                <a:cubicBezTo>
                  <a:pt x="1385199" y="914107"/>
                  <a:pt x="1395449" y="898552"/>
                  <a:pt x="1402290" y="881449"/>
                </a:cubicBezTo>
                <a:cubicBezTo>
                  <a:pt x="1406495" y="870937"/>
                  <a:pt x="1405930" y="858843"/>
                  <a:pt x="1410528" y="848497"/>
                </a:cubicBezTo>
                <a:cubicBezTo>
                  <a:pt x="1417031" y="833866"/>
                  <a:pt x="1427465" y="821304"/>
                  <a:pt x="1435241" y="807308"/>
                </a:cubicBezTo>
                <a:cubicBezTo>
                  <a:pt x="1467548" y="749156"/>
                  <a:pt x="1433515" y="798627"/>
                  <a:pt x="1476431" y="741405"/>
                </a:cubicBezTo>
                <a:cubicBezTo>
                  <a:pt x="1481923" y="724929"/>
                  <a:pt x="1480626" y="704258"/>
                  <a:pt x="1492906" y="691978"/>
                </a:cubicBezTo>
                <a:lnTo>
                  <a:pt x="1542333" y="642551"/>
                </a:lnTo>
                <a:cubicBezTo>
                  <a:pt x="1572378" y="552420"/>
                  <a:pt x="1524460" y="688943"/>
                  <a:pt x="1567047" y="593124"/>
                </a:cubicBezTo>
                <a:cubicBezTo>
                  <a:pt x="1574100" y="577254"/>
                  <a:pt x="1578031" y="560173"/>
                  <a:pt x="1583523" y="543697"/>
                </a:cubicBezTo>
                <a:cubicBezTo>
                  <a:pt x="1586269" y="535459"/>
                  <a:pt x="1586943" y="526209"/>
                  <a:pt x="1591760" y="518984"/>
                </a:cubicBezTo>
                <a:cubicBezTo>
                  <a:pt x="1615048" y="484052"/>
                  <a:pt x="1603808" y="503126"/>
                  <a:pt x="1624712" y="461319"/>
                </a:cubicBezTo>
                <a:cubicBezTo>
                  <a:pt x="1621966" y="411892"/>
                  <a:pt x="1620956" y="362338"/>
                  <a:pt x="1616474" y="313038"/>
                </a:cubicBezTo>
                <a:cubicBezTo>
                  <a:pt x="1615449" y="301762"/>
                  <a:pt x="1613853" y="289916"/>
                  <a:pt x="1608236" y="280086"/>
                </a:cubicBezTo>
                <a:cubicBezTo>
                  <a:pt x="1602456" y="269971"/>
                  <a:pt x="1590981" y="264323"/>
                  <a:pt x="1583523" y="255373"/>
                </a:cubicBezTo>
                <a:cubicBezTo>
                  <a:pt x="1577185" y="247767"/>
                  <a:pt x="1573625" y="238059"/>
                  <a:pt x="1567047" y="230659"/>
                </a:cubicBezTo>
                <a:cubicBezTo>
                  <a:pt x="1537802" y="197758"/>
                  <a:pt x="1515951" y="174083"/>
                  <a:pt x="1476431" y="156519"/>
                </a:cubicBezTo>
                <a:cubicBezTo>
                  <a:pt x="1466085" y="151921"/>
                  <a:pt x="1454463" y="151027"/>
                  <a:pt x="1443479" y="148281"/>
                </a:cubicBezTo>
                <a:cubicBezTo>
                  <a:pt x="1407782" y="151027"/>
                  <a:pt x="1371337" y="148752"/>
                  <a:pt x="1336387" y="156519"/>
                </a:cubicBezTo>
                <a:cubicBezTo>
                  <a:pt x="1320757" y="159992"/>
                  <a:pt x="1307837" y="171402"/>
                  <a:pt x="1295198" y="181232"/>
                </a:cubicBezTo>
                <a:cubicBezTo>
                  <a:pt x="1258421" y="209837"/>
                  <a:pt x="1266368" y="214181"/>
                  <a:pt x="1237533" y="247135"/>
                </a:cubicBezTo>
                <a:cubicBezTo>
                  <a:pt x="1227304" y="258825"/>
                  <a:pt x="1214811" y="268396"/>
                  <a:pt x="1204582" y="280086"/>
                </a:cubicBezTo>
                <a:cubicBezTo>
                  <a:pt x="1195541" y="290419"/>
                  <a:pt x="1189577" y="303330"/>
                  <a:pt x="1179869" y="313038"/>
                </a:cubicBezTo>
                <a:cubicBezTo>
                  <a:pt x="1167436" y="325471"/>
                  <a:pt x="1151911" y="334411"/>
                  <a:pt x="1138679" y="345989"/>
                </a:cubicBezTo>
                <a:cubicBezTo>
                  <a:pt x="1087934" y="390391"/>
                  <a:pt x="1139833" y="353459"/>
                  <a:pt x="1089252" y="387178"/>
                </a:cubicBezTo>
                <a:cubicBezTo>
                  <a:pt x="1072776" y="414638"/>
                  <a:pt x="1056608" y="442284"/>
                  <a:pt x="1039825" y="469557"/>
                </a:cubicBezTo>
                <a:cubicBezTo>
                  <a:pt x="1034636" y="477989"/>
                  <a:pt x="1023350" y="494270"/>
                  <a:pt x="1023350" y="494270"/>
                </a:cubicBezTo>
                <a:cubicBezTo>
                  <a:pt x="1026096" y="560173"/>
                  <a:pt x="1026715" y="626198"/>
                  <a:pt x="1031587" y="691978"/>
                </a:cubicBezTo>
                <a:cubicBezTo>
                  <a:pt x="1032228" y="700638"/>
                  <a:pt x="1037439" y="708343"/>
                  <a:pt x="1039825" y="716692"/>
                </a:cubicBezTo>
                <a:cubicBezTo>
                  <a:pt x="1050313" y="753401"/>
                  <a:pt x="1045603" y="752960"/>
                  <a:pt x="1064539" y="790832"/>
                </a:cubicBezTo>
                <a:cubicBezTo>
                  <a:pt x="1068967" y="799687"/>
                  <a:pt x="1076102" y="806950"/>
                  <a:pt x="1081014" y="815546"/>
                </a:cubicBezTo>
                <a:cubicBezTo>
                  <a:pt x="1122813" y="888695"/>
                  <a:pt x="1073832" y="813009"/>
                  <a:pt x="1113966" y="873211"/>
                </a:cubicBezTo>
                <a:cubicBezTo>
                  <a:pt x="1131110" y="941787"/>
                  <a:pt x="1110235" y="873988"/>
                  <a:pt x="1138679" y="930876"/>
                </a:cubicBezTo>
                <a:cubicBezTo>
                  <a:pt x="1142562" y="938643"/>
                  <a:pt x="1143034" y="947822"/>
                  <a:pt x="1146917" y="955589"/>
                </a:cubicBezTo>
                <a:cubicBezTo>
                  <a:pt x="1151345" y="964445"/>
                  <a:pt x="1158965" y="971447"/>
                  <a:pt x="1163393" y="980303"/>
                </a:cubicBezTo>
                <a:cubicBezTo>
                  <a:pt x="1167276" y="988070"/>
                  <a:pt x="1168210" y="997035"/>
                  <a:pt x="1171631" y="1005016"/>
                </a:cubicBezTo>
                <a:cubicBezTo>
                  <a:pt x="1214953" y="1106100"/>
                  <a:pt x="1163219" y="979957"/>
                  <a:pt x="1204582" y="1062681"/>
                </a:cubicBezTo>
                <a:cubicBezTo>
                  <a:pt x="1238689" y="1130894"/>
                  <a:pt x="1182077" y="1041280"/>
                  <a:pt x="1229296" y="1112108"/>
                </a:cubicBezTo>
                <a:cubicBezTo>
                  <a:pt x="1232042" y="1125838"/>
                  <a:pt x="1234137" y="1139713"/>
                  <a:pt x="1237533" y="1153297"/>
                </a:cubicBezTo>
                <a:cubicBezTo>
                  <a:pt x="1239639" y="1161721"/>
                  <a:pt x="1245771" y="1169327"/>
                  <a:pt x="1245771" y="1178011"/>
                </a:cubicBezTo>
                <a:cubicBezTo>
                  <a:pt x="1245771" y="1208341"/>
                  <a:pt x="1240279" y="1238422"/>
                  <a:pt x="1237533" y="1268627"/>
                </a:cubicBezTo>
                <a:cubicBezTo>
                  <a:pt x="1218546" y="1265462"/>
                  <a:pt x="1183674" y="1262292"/>
                  <a:pt x="1163393" y="1252151"/>
                </a:cubicBezTo>
                <a:cubicBezTo>
                  <a:pt x="1123302" y="1232106"/>
                  <a:pt x="1134985" y="1215166"/>
                  <a:pt x="1072777" y="1202724"/>
                </a:cubicBezTo>
                <a:lnTo>
                  <a:pt x="1031587" y="1194486"/>
                </a:lnTo>
                <a:cubicBezTo>
                  <a:pt x="1023349" y="1188994"/>
                  <a:pt x="1015974" y="1181911"/>
                  <a:pt x="1006874" y="1178011"/>
                </a:cubicBezTo>
                <a:cubicBezTo>
                  <a:pt x="996468" y="1173551"/>
                  <a:pt x="984767" y="1173026"/>
                  <a:pt x="973923" y="1169773"/>
                </a:cubicBezTo>
                <a:cubicBezTo>
                  <a:pt x="839536" y="1129456"/>
                  <a:pt x="999314" y="1172355"/>
                  <a:pt x="883306" y="1145059"/>
                </a:cubicBezTo>
                <a:cubicBezTo>
                  <a:pt x="850243" y="1137280"/>
                  <a:pt x="817403" y="1128584"/>
                  <a:pt x="784452" y="1120346"/>
                </a:cubicBezTo>
                <a:cubicBezTo>
                  <a:pt x="773468" y="1117600"/>
                  <a:pt x="762013" y="1116313"/>
                  <a:pt x="751501" y="1112108"/>
                </a:cubicBezTo>
                <a:lnTo>
                  <a:pt x="710312" y="1095632"/>
                </a:lnTo>
                <a:cubicBezTo>
                  <a:pt x="704820" y="1087394"/>
                  <a:pt x="700837" y="1077920"/>
                  <a:pt x="693836" y="1070919"/>
                </a:cubicBezTo>
                <a:cubicBezTo>
                  <a:pt x="684128" y="1061211"/>
                  <a:pt x="669675" y="1056752"/>
                  <a:pt x="660885" y="1046205"/>
                </a:cubicBezTo>
                <a:cubicBezTo>
                  <a:pt x="655326" y="1039534"/>
                  <a:pt x="656068" y="1029473"/>
                  <a:pt x="652647" y="1021492"/>
                </a:cubicBezTo>
                <a:cubicBezTo>
                  <a:pt x="647809" y="1010204"/>
                  <a:pt x="640483" y="1000039"/>
                  <a:pt x="636171" y="988540"/>
                </a:cubicBezTo>
                <a:cubicBezTo>
                  <a:pt x="632196" y="977939"/>
                  <a:pt x="631043" y="966475"/>
                  <a:pt x="627933" y="955589"/>
                </a:cubicBezTo>
                <a:cubicBezTo>
                  <a:pt x="625548" y="947240"/>
                  <a:pt x="622442" y="939114"/>
                  <a:pt x="619696" y="930876"/>
                </a:cubicBezTo>
                <a:cubicBezTo>
                  <a:pt x="607103" y="842730"/>
                  <a:pt x="601145" y="834560"/>
                  <a:pt x="627933" y="716692"/>
                </a:cubicBezTo>
                <a:cubicBezTo>
                  <a:pt x="630515" y="705331"/>
                  <a:pt x="642463" y="697636"/>
                  <a:pt x="652647" y="691978"/>
                </a:cubicBezTo>
                <a:cubicBezTo>
                  <a:pt x="667828" y="683544"/>
                  <a:pt x="702074" y="675503"/>
                  <a:pt x="702074" y="675503"/>
                </a:cubicBezTo>
                <a:lnTo>
                  <a:pt x="1237533" y="683740"/>
                </a:lnTo>
                <a:cubicBezTo>
                  <a:pt x="1246213" y="683995"/>
                  <a:pt x="1253732" y="690275"/>
                  <a:pt x="1262247" y="691978"/>
                </a:cubicBezTo>
                <a:cubicBezTo>
                  <a:pt x="1407227" y="720974"/>
                  <a:pt x="1314336" y="692865"/>
                  <a:pt x="1410528" y="724930"/>
                </a:cubicBezTo>
                <a:cubicBezTo>
                  <a:pt x="1505011" y="716340"/>
                  <a:pt x="1479698" y="738138"/>
                  <a:pt x="1509382" y="7084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965562" y="5181600"/>
            <a:ext cx="1145059" cy="906940"/>
          </a:xfrm>
          <a:custGeom>
            <a:avLst/>
            <a:gdLst>
              <a:gd name="connsiteX0" fmla="*/ 428367 w 1145059"/>
              <a:gd name="connsiteY0" fmla="*/ 149059 h 906940"/>
              <a:gd name="connsiteX1" fmla="*/ 428367 w 1145059"/>
              <a:gd name="connsiteY1" fmla="*/ 149059 h 906940"/>
              <a:gd name="connsiteX2" fmla="*/ 436605 w 1145059"/>
              <a:gd name="connsiteY2" fmla="*/ 223200 h 906940"/>
              <a:gd name="connsiteX3" fmla="*/ 428367 w 1145059"/>
              <a:gd name="connsiteY3" fmla="*/ 330292 h 906940"/>
              <a:gd name="connsiteX4" fmla="*/ 387178 w 1145059"/>
              <a:gd name="connsiteY4" fmla="*/ 371481 h 906940"/>
              <a:gd name="connsiteX5" fmla="*/ 362465 w 1145059"/>
              <a:gd name="connsiteY5" fmla="*/ 379719 h 906940"/>
              <a:gd name="connsiteX6" fmla="*/ 337751 w 1145059"/>
              <a:gd name="connsiteY6" fmla="*/ 396194 h 906940"/>
              <a:gd name="connsiteX7" fmla="*/ 238897 w 1145059"/>
              <a:gd name="connsiteY7" fmla="*/ 404432 h 906940"/>
              <a:gd name="connsiteX8" fmla="*/ 131805 w 1145059"/>
              <a:gd name="connsiteY8" fmla="*/ 420908 h 906940"/>
              <a:gd name="connsiteX9" fmla="*/ 74140 w 1145059"/>
              <a:gd name="connsiteY9" fmla="*/ 437384 h 906940"/>
              <a:gd name="connsiteX10" fmla="*/ 49427 w 1145059"/>
              <a:gd name="connsiteY10" fmla="*/ 453859 h 906940"/>
              <a:gd name="connsiteX11" fmla="*/ 24713 w 1145059"/>
              <a:gd name="connsiteY11" fmla="*/ 503286 h 906940"/>
              <a:gd name="connsiteX12" fmla="*/ 0 w 1145059"/>
              <a:gd name="connsiteY12" fmla="*/ 552713 h 906940"/>
              <a:gd name="connsiteX13" fmla="*/ 16476 w 1145059"/>
              <a:gd name="connsiteY13" fmla="*/ 758659 h 906940"/>
              <a:gd name="connsiteX14" fmla="*/ 32951 w 1145059"/>
              <a:gd name="connsiteY14" fmla="*/ 791611 h 906940"/>
              <a:gd name="connsiteX15" fmla="*/ 82378 w 1145059"/>
              <a:gd name="connsiteY15" fmla="*/ 890465 h 906940"/>
              <a:gd name="connsiteX16" fmla="*/ 107092 w 1145059"/>
              <a:gd name="connsiteY16" fmla="*/ 906940 h 906940"/>
              <a:gd name="connsiteX17" fmla="*/ 568411 w 1145059"/>
              <a:gd name="connsiteY17" fmla="*/ 898703 h 906940"/>
              <a:gd name="connsiteX18" fmla="*/ 650789 w 1145059"/>
              <a:gd name="connsiteY18" fmla="*/ 849276 h 906940"/>
              <a:gd name="connsiteX19" fmla="*/ 675503 w 1145059"/>
              <a:gd name="connsiteY19" fmla="*/ 832800 h 906940"/>
              <a:gd name="connsiteX20" fmla="*/ 716692 w 1145059"/>
              <a:gd name="connsiteY20" fmla="*/ 758659 h 906940"/>
              <a:gd name="connsiteX21" fmla="*/ 741405 w 1145059"/>
              <a:gd name="connsiteY21" fmla="*/ 742184 h 906940"/>
              <a:gd name="connsiteX22" fmla="*/ 1079157 w 1145059"/>
              <a:gd name="connsiteY22" fmla="*/ 717470 h 906940"/>
              <a:gd name="connsiteX23" fmla="*/ 1112108 w 1145059"/>
              <a:gd name="connsiteY23" fmla="*/ 668043 h 906940"/>
              <a:gd name="connsiteX24" fmla="*/ 1120346 w 1145059"/>
              <a:gd name="connsiteY24" fmla="*/ 635092 h 906940"/>
              <a:gd name="connsiteX25" fmla="*/ 1128584 w 1145059"/>
              <a:gd name="connsiteY25" fmla="*/ 593903 h 906940"/>
              <a:gd name="connsiteX26" fmla="*/ 1145059 w 1145059"/>
              <a:gd name="connsiteY26" fmla="*/ 544476 h 906940"/>
              <a:gd name="connsiteX27" fmla="*/ 1136821 w 1145059"/>
              <a:gd name="connsiteY27" fmla="*/ 420908 h 906940"/>
              <a:gd name="connsiteX28" fmla="*/ 1128584 w 1145059"/>
              <a:gd name="connsiteY28" fmla="*/ 387957 h 906940"/>
              <a:gd name="connsiteX29" fmla="*/ 1103870 w 1145059"/>
              <a:gd name="connsiteY29" fmla="*/ 363243 h 906940"/>
              <a:gd name="connsiteX30" fmla="*/ 1070919 w 1145059"/>
              <a:gd name="connsiteY30" fmla="*/ 289103 h 906940"/>
              <a:gd name="connsiteX31" fmla="*/ 1046205 w 1145059"/>
              <a:gd name="connsiteY31" fmla="*/ 239676 h 906940"/>
              <a:gd name="connsiteX32" fmla="*/ 1021492 w 1145059"/>
              <a:gd name="connsiteY32" fmla="*/ 214962 h 906940"/>
              <a:gd name="connsiteX33" fmla="*/ 1005016 w 1145059"/>
              <a:gd name="connsiteY33" fmla="*/ 190248 h 906940"/>
              <a:gd name="connsiteX34" fmla="*/ 988540 w 1145059"/>
              <a:gd name="connsiteY34" fmla="*/ 157297 h 906940"/>
              <a:gd name="connsiteX35" fmla="*/ 963827 w 1145059"/>
              <a:gd name="connsiteY35" fmla="*/ 140821 h 906940"/>
              <a:gd name="connsiteX36" fmla="*/ 930876 w 1145059"/>
              <a:gd name="connsiteY36" fmla="*/ 99632 h 906940"/>
              <a:gd name="connsiteX37" fmla="*/ 889686 w 1145059"/>
              <a:gd name="connsiteY37" fmla="*/ 66681 h 906940"/>
              <a:gd name="connsiteX38" fmla="*/ 840259 w 1145059"/>
              <a:gd name="connsiteY38" fmla="*/ 33730 h 906940"/>
              <a:gd name="connsiteX39" fmla="*/ 790832 w 1145059"/>
              <a:gd name="connsiteY39" fmla="*/ 9016 h 906940"/>
              <a:gd name="connsiteX40" fmla="*/ 700216 w 1145059"/>
              <a:gd name="connsiteY40" fmla="*/ 778 h 906940"/>
              <a:gd name="connsiteX41" fmla="*/ 543697 w 1145059"/>
              <a:gd name="connsiteY41" fmla="*/ 25492 h 906940"/>
              <a:gd name="connsiteX42" fmla="*/ 518984 w 1145059"/>
              <a:gd name="connsiteY42" fmla="*/ 50205 h 906940"/>
              <a:gd name="connsiteX43" fmla="*/ 469557 w 1145059"/>
              <a:gd name="connsiteY43" fmla="*/ 66681 h 906940"/>
              <a:gd name="connsiteX44" fmla="*/ 420130 w 1145059"/>
              <a:gd name="connsiteY44" fmla="*/ 99632 h 906940"/>
              <a:gd name="connsiteX45" fmla="*/ 395416 w 1145059"/>
              <a:gd name="connsiteY45" fmla="*/ 116108 h 906940"/>
              <a:gd name="connsiteX46" fmla="*/ 444843 w 1145059"/>
              <a:gd name="connsiteY46" fmla="*/ 157297 h 906940"/>
              <a:gd name="connsiteX47" fmla="*/ 428367 w 1145059"/>
              <a:gd name="connsiteY47" fmla="*/ 149059 h 90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45059" h="906940">
                <a:moveTo>
                  <a:pt x="428367" y="149059"/>
                </a:moveTo>
                <a:lnTo>
                  <a:pt x="428367" y="149059"/>
                </a:lnTo>
                <a:cubicBezTo>
                  <a:pt x="431113" y="173773"/>
                  <a:pt x="436605" y="198334"/>
                  <a:pt x="436605" y="223200"/>
                </a:cubicBezTo>
                <a:cubicBezTo>
                  <a:pt x="436605" y="259003"/>
                  <a:pt x="434965" y="295102"/>
                  <a:pt x="428367" y="330292"/>
                </a:cubicBezTo>
                <a:cubicBezTo>
                  <a:pt x="424958" y="348472"/>
                  <a:pt x="401571" y="364285"/>
                  <a:pt x="387178" y="371481"/>
                </a:cubicBezTo>
                <a:cubicBezTo>
                  <a:pt x="379411" y="375364"/>
                  <a:pt x="370232" y="375836"/>
                  <a:pt x="362465" y="379719"/>
                </a:cubicBezTo>
                <a:cubicBezTo>
                  <a:pt x="353610" y="384147"/>
                  <a:pt x="347459" y="394252"/>
                  <a:pt x="337751" y="396194"/>
                </a:cubicBezTo>
                <a:cubicBezTo>
                  <a:pt x="305328" y="402679"/>
                  <a:pt x="271781" y="400970"/>
                  <a:pt x="238897" y="404432"/>
                </a:cubicBezTo>
                <a:cubicBezTo>
                  <a:pt x="222192" y="406190"/>
                  <a:pt x="150926" y="417084"/>
                  <a:pt x="131805" y="420908"/>
                </a:cubicBezTo>
                <a:cubicBezTo>
                  <a:pt x="123007" y="422668"/>
                  <a:pt x="84608" y="432150"/>
                  <a:pt x="74140" y="437384"/>
                </a:cubicBezTo>
                <a:cubicBezTo>
                  <a:pt x="65285" y="441812"/>
                  <a:pt x="57665" y="448367"/>
                  <a:pt x="49427" y="453859"/>
                </a:cubicBezTo>
                <a:cubicBezTo>
                  <a:pt x="2214" y="524678"/>
                  <a:pt x="58815" y="435081"/>
                  <a:pt x="24713" y="503286"/>
                </a:cubicBezTo>
                <a:cubicBezTo>
                  <a:pt x="-7225" y="567163"/>
                  <a:pt x="20706" y="490597"/>
                  <a:pt x="0" y="552713"/>
                </a:cubicBezTo>
                <a:cubicBezTo>
                  <a:pt x="149" y="555694"/>
                  <a:pt x="-308" y="708304"/>
                  <a:pt x="16476" y="758659"/>
                </a:cubicBezTo>
                <a:cubicBezTo>
                  <a:pt x="20359" y="770309"/>
                  <a:pt x="28390" y="780209"/>
                  <a:pt x="32951" y="791611"/>
                </a:cubicBezTo>
                <a:cubicBezTo>
                  <a:pt x="44911" y="821512"/>
                  <a:pt x="52082" y="870269"/>
                  <a:pt x="82378" y="890465"/>
                </a:cubicBezTo>
                <a:lnTo>
                  <a:pt x="107092" y="906940"/>
                </a:lnTo>
                <a:cubicBezTo>
                  <a:pt x="260865" y="904194"/>
                  <a:pt x="414805" y="906383"/>
                  <a:pt x="568411" y="898703"/>
                </a:cubicBezTo>
                <a:cubicBezTo>
                  <a:pt x="582102" y="898018"/>
                  <a:pt x="650758" y="849297"/>
                  <a:pt x="650789" y="849276"/>
                </a:cubicBezTo>
                <a:lnTo>
                  <a:pt x="675503" y="832800"/>
                </a:lnTo>
                <a:cubicBezTo>
                  <a:pt x="684087" y="807045"/>
                  <a:pt x="692410" y="774847"/>
                  <a:pt x="716692" y="758659"/>
                </a:cubicBezTo>
                <a:cubicBezTo>
                  <a:pt x="724930" y="753167"/>
                  <a:pt x="732358" y="746205"/>
                  <a:pt x="741405" y="742184"/>
                </a:cubicBezTo>
                <a:cubicBezTo>
                  <a:pt x="844472" y="696376"/>
                  <a:pt x="981486" y="720261"/>
                  <a:pt x="1079157" y="717470"/>
                </a:cubicBezTo>
                <a:cubicBezTo>
                  <a:pt x="1090141" y="700994"/>
                  <a:pt x="1107305" y="687253"/>
                  <a:pt x="1112108" y="668043"/>
                </a:cubicBezTo>
                <a:cubicBezTo>
                  <a:pt x="1114854" y="657059"/>
                  <a:pt x="1117890" y="646144"/>
                  <a:pt x="1120346" y="635092"/>
                </a:cubicBezTo>
                <a:cubicBezTo>
                  <a:pt x="1123383" y="621424"/>
                  <a:pt x="1124900" y="607411"/>
                  <a:pt x="1128584" y="593903"/>
                </a:cubicBezTo>
                <a:cubicBezTo>
                  <a:pt x="1133153" y="577148"/>
                  <a:pt x="1145059" y="544476"/>
                  <a:pt x="1145059" y="544476"/>
                </a:cubicBezTo>
                <a:cubicBezTo>
                  <a:pt x="1142313" y="503287"/>
                  <a:pt x="1141142" y="461962"/>
                  <a:pt x="1136821" y="420908"/>
                </a:cubicBezTo>
                <a:cubicBezTo>
                  <a:pt x="1135636" y="409649"/>
                  <a:pt x="1134201" y="397787"/>
                  <a:pt x="1128584" y="387957"/>
                </a:cubicBezTo>
                <a:cubicBezTo>
                  <a:pt x="1122804" y="377842"/>
                  <a:pt x="1112108" y="371481"/>
                  <a:pt x="1103870" y="363243"/>
                </a:cubicBezTo>
                <a:cubicBezTo>
                  <a:pt x="1061361" y="235719"/>
                  <a:pt x="1110083" y="367433"/>
                  <a:pt x="1070919" y="289103"/>
                </a:cubicBezTo>
                <a:cubicBezTo>
                  <a:pt x="1052342" y="251948"/>
                  <a:pt x="1075716" y="275090"/>
                  <a:pt x="1046205" y="239676"/>
                </a:cubicBezTo>
                <a:cubicBezTo>
                  <a:pt x="1038747" y="230726"/>
                  <a:pt x="1028950" y="223912"/>
                  <a:pt x="1021492" y="214962"/>
                </a:cubicBezTo>
                <a:cubicBezTo>
                  <a:pt x="1015154" y="207356"/>
                  <a:pt x="1009928" y="198844"/>
                  <a:pt x="1005016" y="190248"/>
                </a:cubicBezTo>
                <a:cubicBezTo>
                  <a:pt x="998923" y="179586"/>
                  <a:pt x="996402" y="166731"/>
                  <a:pt x="988540" y="157297"/>
                </a:cubicBezTo>
                <a:cubicBezTo>
                  <a:pt x="982202" y="149691"/>
                  <a:pt x="972065" y="146313"/>
                  <a:pt x="963827" y="140821"/>
                </a:cubicBezTo>
                <a:cubicBezTo>
                  <a:pt x="947790" y="92711"/>
                  <a:pt x="968137" y="136893"/>
                  <a:pt x="930876" y="99632"/>
                </a:cubicBezTo>
                <a:cubicBezTo>
                  <a:pt x="893615" y="62371"/>
                  <a:pt x="937798" y="82718"/>
                  <a:pt x="889686" y="66681"/>
                </a:cubicBezTo>
                <a:lnTo>
                  <a:pt x="840259" y="33730"/>
                </a:lnTo>
                <a:cubicBezTo>
                  <a:pt x="822460" y="21864"/>
                  <a:pt x="812538" y="12117"/>
                  <a:pt x="790832" y="9016"/>
                </a:cubicBezTo>
                <a:cubicBezTo>
                  <a:pt x="760807" y="4727"/>
                  <a:pt x="730421" y="3524"/>
                  <a:pt x="700216" y="778"/>
                </a:cubicBezTo>
                <a:cubicBezTo>
                  <a:pt x="617498" y="5948"/>
                  <a:pt x="591776" y="-14573"/>
                  <a:pt x="543697" y="25492"/>
                </a:cubicBezTo>
                <a:cubicBezTo>
                  <a:pt x="534747" y="32950"/>
                  <a:pt x="529168" y="44547"/>
                  <a:pt x="518984" y="50205"/>
                </a:cubicBezTo>
                <a:cubicBezTo>
                  <a:pt x="503803" y="58639"/>
                  <a:pt x="484007" y="57048"/>
                  <a:pt x="469557" y="66681"/>
                </a:cubicBezTo>
                <a:lnTo>
                  <a:pt x="420130" y="99632"/>
                </a:lnTo>
                <a:lnTo>
                  <a:pt x="395416" y="116108"/>
                </a:lnTo>
                <a:cubicBezTo>
                  <a:pt x="406327" y="181573"/>
                  <a:pt x="386964" y="166944"/>
                  <a:pt x="444843" y="157297"/>
                </a:cubicBezTo>
                <a:cubicBezTo>
                  <a:pt x="447552" y="156846"/>
                  <a:pt x="431113" y="150432"/>
                  <a:pt x="428367" y="14905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Steps</a:t>
            </a:r>
            <a:endParaRPr lang="en-US" dirty="0"/>
          </a:p>
        </p:txBody>
      </p:sp>
      <p:pic>
        <p:nvPicPr>
          <p:cNvPr id="2050" name="Picture 2" descr="C:\Users\Black Horse\Desktop\School\Homework\Cell Phys\overvie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63147"/>
            <a:ext cx="5745471" cy="541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9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1219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It is important to note that despite often being listed and occurring at the same time…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7676" y="4953000"/>
            <a:ext cx="5715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Thus, strictly speaking, CYTOKINESIS is not considered part of Mitosis, but is a </a:t>
            </a:r>
            <a:r>
              <a:rPr lang="en-US" sz="3600" dirty="0" smtClean="0"/>
              <a:t>SEPARATE</a:t>
            </a:r>
            <a:r>
              <a:rPr lang="en-US" sz="2800" dirty="0" smtClean="0"/>
              <a:t> process entirely.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3171568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There are also many organisms (plants, animals, and fungi alike), in which Cytokinesis and Telophase occur separately.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381000" y="3542270"/>
            <a:ext cx="502508" cy="395416"/>
          </a:xfrm>
          <a:custGeom>
            <a:avLst/>
            <a:gdLst>
              <a:gd name="connsiteX0" fmla="*/ 502508 w 502508"/>
              <a:gd name="connsiteY0" fmla="*/ 395416 h 395416"/>
              <a:gd name="connsiteX1" fmla="*/ 181233 w 502508"/>
              <a:gd name="connsiteY1" fmla="*/ 205946 h 395416"/>
              <a:gd name="connsiteX2" fmla="*/ 0 w 502508"/>
              <a:gd name="connsiteY2" fmla="*/ 0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508" h="395416">
                <a:moveTo>
                  <a:pt x="502508" y="395416"/>
                </a:moveTo>
                <a:cubicBezTo>
                  <a:pt x="383746" y="333632"/>
                  <a:pt x="264984" y="271849"/>
                  <a:pt x="181233" y="205946"/>
                </a:cubicBezTo>
                <a:cubicBezTo>
                  <a:pt x="97482" y="140043"/>
                  <a:pt x="65903" y="53546"/>
                  <a:pt x="0" y="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16244" y="4060391"/>
            <a:ext cx="642551" cy="91479"/>
          </a:xfrm>
          <a:custGeom>
            <a:avLst/>
            <a:gdLst>
              <a:gd name="connsiteX0" fmla="*/ 642551 w 642551"/>
              <a:gd name="connsiteY0" fmla="*/ 91479 h 91479"/>
              <a:gd name="connsiteX1" fmla="*/ 345989 w 642551"/>
              <a:gd name="connsiteY1" fmla="*/ 863 h 91479"/>
              <a:gd name="connsiteX2" fmla="*/ 0 w 642551"/>
              <a:gd name="connsiteY2" fmla="*/ 50290 h 9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2551" h="91479">
                <a:moveTo>
                  <a:pt x="642551" y="91479"/>
                </a:moveTo>
                <a:cubicBezTo>
                  <a:pt x="547816" y="49603"/>
                  <a:pt x="453081" y="7728"/>
                  <a:pt x="345989" y="863"/>
                </a:cubicBezTo>
                <a:cubicBezTo>
                  <a:pt x="238897" y="-6002"/>
                  <a:pt x="1373" y="29695"/>
                  <a:pt x="0" y="50290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06860" y="4316627"/>
            <a:ext cx="576648" cy="127458"/>
          </a:xfrm>
          <a:custGeom>
            <a:avLst/>
            <a:gdLst>
              <a:gd name="connsiteX0" fmla="*/ 576648 w 576648"/>
              <a:gd name="connsiteY0" fmla="*/ 0 h 127458"/>
              <a:gd name="connsiteX1" fmla="*/ 296562 w 576648"/>
              <a:gd name="connsiteY1" fmla="*/ 123568 h 127458"/>
              <a:gd name="connsiteX2" fmla="*/ 0 w 576648"/>
              <a:gd name="connsiteY2" fmla="*/ 98854 h 12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6648" h="127458">
                <a:moveTo>
                  <a:pt x="576648" y="0"/>
                </a:moveTo>
                <a:cubicBezTo>
                  <a:pt x="484659" y="53546"/>
                  <a:pt x="392670" y="107092"/>
                  <a:pt x="296562" y="123568"/>
                </a:cubicBezTo>
                <a:cubicBezTo>
                  <a:pt x="200454" y="140044"/>
                  <a:pt x="43935" y="98854"/>
                  <a:pt x="0" y="98854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$200, enter Prophase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12192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000" dirty="0" smtClean="0"/>
              <a:t>The </a:t>
            </a:r>
            <a:r>
              <a:rPr lang="en-US" sz="2800" dirty="0" smtClean="0"/>
              <a:t>GOALS </a:t>
            </a:r>
            <a:r>
              <a:rPr lang="en-US" sz="2000" dirty="0" smtClean="0"/>
              <a:t>of Prophase are to…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9740" y="3974339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form a </a:t>
            </a:r>
            <a:r>
              <a:rPr lang="en-US" sz="2800" dirty="0" smtClean="0"/>
              <a:t>Mitotic Spindle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76057" y="5791200"/>
            <a:ext cx="6038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to </a:t>
            </a:r>
            <a:r>
              <a:rPr lang="en-US" sz="2800" dirty="0" smtClean="0"/>
              <a:t>prepare</a:t>
            </a:r>
            <a:r>
              <a:rPr lang="en-US" dirty="0" smtClean="0"/>
              <a:t> Chromosomes for </a:t>
            </a:r>
            <a:r>
              <a:rPr lang="en-US" sz="2800" dirty="0" smtClean="0"/>
              <a:t>DIVISION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20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rot="20797603">
            <a:off x="834429" y="3006607"/>
            <a:ext cx="1968843" cy="857113"/>
          </a:xfrm>
          <a:custGeom>
            <a:avLst/>
            <a:gdLst>
              <a:gd name="connsiteX0" fmla="*/ 0 w 1968843"/>
              <a:gd name="connsiteY0" fmla="*/ 857113 h 857113"/>
              <a:gd name="connsiteX1" fmla="*/ 1178010 w 1968843"/>
              <a:gd name="connsiteY1" fmla="*/ 16853 h 857113"/>
              <a:gd name="connsiteX2" fmla="*/ 1968843 w 1968843"/>
              <a:gd name="connsiteY2" fmla="*/ 296940 h 857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843" h="857113">
                <a:moveTo>
                  <a:pt x="0" y="857113"/>
                </a:moveTo>
                <a:cubicBezTo>
                  <a:pt x="424935" y="483664"/>
                  <a:pt x="849870" y="110215"/>
                  <a:pt x="1178010" y="16853"/>
                </a:cubicBezTo>
                <a:cubicBezTo>
                  <a:pt x="1506151" y="-76509"/>
                  <a:pt x="1820562" y="246140"/>
                  <a:pt x="1968843" y="29694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194486" y="3706975"/>
            <a:ext cx="1581665" cy="271900"/>
          </a:xfrm>
          <a:custGeom>
            <a:avLst/>
            <a:gdLst>
              <a:gd name="connsiteX0" fmla="*/ 0 w 1581665"/>
              <a:gd name="connsiteY0" fmla="*/ 271900 h 271900"/>
              <a:gd name="connsiteX1" fmla="*/ 370702 w 1581665"/>
              <a:gd name="connsiteY1" fmla="*/ 52 h 271900"/>
              <a:gd name="connsiteX2" fmla="*/ 1029729 w 1581665"/>
              <a:gd name="connsiteY2" fmla="*/ 247187 h 271900"/>
              <a:gd name="connsiteX3" fmla="*/ 1581665 w 1581665"/>
              <a:gd name="connsiteY3" fmla="*/ 82430 h 2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665" h="271900">
                <a:moveTo>
                  <a:pt x="0" y="271900"/>
                </a:moveTo>
                <a:cubicBezTo>
                  <a:pt x="99540" y="138035"/>
                  <a:pt x="199081" y="4171"/>
                  <a:pt x="370702" y="52"/>
                </a:cubicBezTo>
                <a:cubicBezTo>
                  <a:pt x="542323" y="-4067"/>
                  <a:pt x="827902" y="233457"/>
                  <a:pt x="1029729" y="247187"/>
                </a:cubicBezTo>
                <a:cubicBezTo>
                  <a:pt x="1231556" y="260917"/>
                  <a:pt x="1423773" y="116754"/>
                  <a:pt x="1581665" y="8243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80070" y="4267494"/>
            <a:ext cx="1845276" cy="460130"/>
          </a:xfrm>
          <a:custGeom>
            <a:avLst/>
            <a:gdLst>
              <a:gd name="connsiteX0" fmla="*/ 0 w 1845276"/>
              <a:gd name="connsiteY0" fmla="*/ 0 h 460130"/>
              <a:gd name="connsiteX1" fmla="*/ 774357 w 1845276"/>
              <a:gd name="connsiteY1" fmla="*/ 436605 h 460130"/>
              <a:gd name="connsiteX2" fmla="*/ 1845276 w 1845276"/>
              <a:gd name="connsiteY2" fmla="*/ 362465 h 46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5276" h="460130">
                <a:moveTo>
                  <a:pt x="0" y="0"/>
                </a:moveTo>
                <a:cubicBezTo>
                  <a:pt x="233405" y="188097"/>
                  <a:pt x="466811" y="376194"/>
                  <a:pt x="774357" y="436605"/>
                </a:cubicBezTo>
                <a:cubicBezTo>
                  <a:pt x="1081903" y="497016"/>
                  <a:pt x="1463589" y="429740"/>
                  <a:pt x="1845276" y="36246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219200" y="4160697"/>
            <a:ext cx="2034746" cy="213595"/>
          </a:xfrm>
          <a:custGeom>
            <a:avLst/>
            <a:gdLst>
              <a:gd name="connsiteX0" fmla="*/ 0 w 2034746"/>
              <a:gd name="connsiteY0" fmla="*/ 0 h 213595"/>
              <a:gd name="connsiteX1" fmla="*/ 972065 w 2034746"/>
              <a:gd name="connsiteY1" fmla="*/ 205946 h 213595"/>
              <a:gd name="connsiteX2" fmla="*/ 2034746 w 2034746"/>
              <a:gd name="connsiteY2" fmla="*/ 156519 h 21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746" h="213595">
                <a:moveTo>
                  <a:pt x="0" y="0"/>
                </a:moveTo>
                <a:cubicBezTo>
                  <a:pt x="316470" y="89930"/>
                  <a:pt x="632941" y="179860"/>
                  <a:pt x="972065" y="205946"/>
                </a:cubicBezTo>
                <a:cubicBezTo>
                  <a:pt x="1311189" y="232033"/>
                  <a:pt x="1806833" y="185351"/>
                  <a:pt x="2034746" y="15651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20645005">
            <a:off x="7347333" y="3123840"/>
            <a:ext cx="109151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1386012">
            <a:off x="7139068" y="3834811"/>
            <a:ext cx="150648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954995" flipV="1">
            <a:off x="3304159" y="3276960"/>
            <a:ext cx="109151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20213988" flipV="1">
            <a:off x="3478376" y="3987931"/>
            <a:ext cx="150648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21297396">
            <a:off x="1204422" y="3975224"/>
            <a:ext cx="2034746" cy="213595"/>
          </a:xfrm>
          <a:custGeom>
            <a:avLst/>
            <a:gdLst>
              <a:gd name="connsiteX0" fmla="*/ 0 w 2034746"/>
              <a:gd name="connsiteY0" fmla="*/ 0 h 213595"/>
              <a:gd name="connsiteX1" fmla="*/ 972065 w 2034746"/>
              <a:gd name="connsiteY1" fmla="*/ 205946 h 213595"/>
              <a:gd name="connsiteX2" fmla="*/ 2034746 w 2034746"/>
              <a:gd name="connsiteY2" fmla="*/ 156519 h 213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4746" h="213595">
                <a:moveTo>
                  <a:pt x="0" y="0"/>
                </a:moveTo>
                <a:cubicBezTo>
                  <a:pt x="316470" y="89930"/>
                  <a:pt x="632941" y="179860"/>
                  <a:pt x="972065" y="205946"/>
                </a:cubicBezTo>
                <a:cubicBezTo>
                  <a:pt x="1311189" y="232033"/>
                  <a:pt x="1806833" y="185351"/>
                  <a:pt x="2034746" y="156519"/>
                </a:cubicBezTo>
              </a:path>
            </a:pathLst>
          </a:cu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2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4" grpId="0"/>
      <p:bldP spid="5" grpId="0"/>
      <p:bldP spid="8" grpId="0" animBg="1"/>
      <p:bldP spid="9" grpId="0" animBg="1"/>
      <p:bldP spid="10" grpId="0" animBg="1"/>
      <p:bldP spid="11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 $200, enter Prophase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Microtubules</a:t>
            </a:r>
            <a:r>
              <a:rPr lang="en-US" dirty="0" smtClean="0"/>
              <a:t> in the Cytoskeleton </a:t>
            </a:r>
            <a:r>
              <a:rPr lang="en-US" sz="2800" dirty="0" smtClean="0"/>
              <a:t>dissolve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With the “anchors” of the cell out of the way, the individual components involved can now move as they need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14300" indent="0">
              <a:buNone/>
            </a:pPr>
            <a:r>
              <a:rPr lang="en-US" sz="2800" dirty="0" smtClean="0"/>
              <a:t>Centrosomes migrate</a:t>
            </a:r>
            <a:r>
              <a:rPr lang="en-US" dirty="0" smtClean="0"/>
              <a:t> to opposite ends of the cell. </a:t>
            </a:r>
          </a:p>
          <a:p>
            <a:pPr lvl="1"/>
            <a:r>
              <a:rPr lang="en-US" dirty="0" smtClean="0"/>
              <a:t>As the centrosomes end up as far away from each other as possible, the locations the centrosomes end up at are referred to as </a:t>
            </a:r>
            <a:r>
              <a:rPr lang="en-US" sz="2600" dirty="0" smtClean="0"/>
              <a:t>Spindle Poles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1243</TotalTime>
  <Words>1195</Words>
  <Application>Microsoft Office PowerPoint</Application>
  <PresentationFormat>On-screen Show (4:3)</PresentationFormat>
  <Paragraphs>167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Adjacency</vt:lpstr>
      <vt:lpstr>Cell Mitosis</vt:lpstr>
      <vt:lpstr>What is Mitosis?</vt:lpstr>
      <vt:lpstr>What is Mitosis?</vt:lpstr>
      <vt:lpstr>Why is Mitosis significant?</vt:lpstr>
      <vt:lpstr>Before passing Go…</vt:lpstr>
      <vt:lpstr>Overview of Steps</vt:lpstr>
      <vt:lpstr>Overview of Steps</vt:lpstr>
      <vt:lpstr>Collect $200, enter Prophase</vt:lpstr>
      <vt:lpstr>Collect $200, enter Prophase</vt:lpstr>
      <vt:lpstr>Collect $200, enter Prophase</vt:lpstr>
      <vt:lpstr>Collect $200, enter Prophase</vt:lpstr>
      <vt:lpstr>Collect $200, enter Prophase</vt:lpstr>
      <vt:lpstr>Collect $200, enter Prophase</vt:lpstr>
      <vt:lpstr>Collect $200, enter Prophase</vt:lpstr>
      <vt:lpstr>Collect $200, enter Prophase</vt:lpstr>
      <vt:lpstr>Collect $200, enter Prophase</vt:lpstr>
      <vt:lpstr>Collect $200, enter Prophase</vt:lpstr>
      <vt:lpstr>Prometaphase in the middle</vt:lpstr>
      <vt:lpstr>Prometaphase in the middle</vt:lpstr>
      <vt:lpstr>Prometaphase in the middle</vt:lpstr>
      <vt:lpstr>Prometaphase in the middle</vt:lpstr>
      <vt:lpstr>Metaphase, get set…!</vt:lpstr>
      <vt:lpstr>Anaphase, go!</vt:lpstr>
      <vt:lpstr>Anaphase, go!</vt:lpstr>
      <vt:lpstr>Anaphase, go!</vt:lpstr>
      <vt:lpstr>Anaphase, go!</vt:lpstr>
      <vt:lpstr>Anaphase, go!</vt:lpstr>
      <vt:lpstr>Anaphase, go!</vt:lpstr>
      <vt:lpstr>Anaphase, go!</vt:lpstr>
      <vt:lpstr>Telophase…are we there yet?</vt:lpstr>
      <vt:lpstr>The end is in sight! Cytokinesis!</vt:lpstr>
      <vt:lpstr>The end is in sight! Cytokinesis!</vt:lpstr>
      <vt:lpstr>The end is in sight! Cytokinesis!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Mitosis</dc:title>
  <dc:creator>Black Horse</dc:creator>
  <cp:lastModifiedBy>Black Horse</cp:lastModifiedBy>
  <cp:revision>67</cp:revision>
  <dcterms:created xsi:type="dcterms:W3CDTF">2015-05-30T20:08:48Z</dcterms:created>
  <dcterms:modified xsi:type="dcterms:W3CDTF">2015-06-01T02:16:28Z</dcterms:modified>
</cp:coreProperties>
</file>