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2" name="Shape 16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9" name="Shape 16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5" name="Shape 32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2"/>
        </a:solidFill>
        <a:effectLst/>
      </p:bgPr>
    </p:bg>
    <p:spTree>
      <p:nvGrpSpPr>
        <p:cNvPr id="1" name="Shape 19"/>
        <p:cNvGrpSpPr/>
        <p:nvPr/>
      </p:nvGrpSpPr>
      <p:grpSpPr>
        <a:xfrm>
          <a:off x="0" y="0"/>
          <a:ext cx="0" cy="0"/>
          <a:chOff x="0" y="0"/>
          <a:chExt cx="0" cy="0"/>
        </a:xfrm>
      </p:grpSpPr>
      <p:sp>
        <p:nvSpPr>
          <p:cNvPr id="20" name="Shape 20"/>
          <p:cNvSpPr/>
          <p:nvPr/>
        </p:nvSpPr>
        <p:spPr>
          <a:xfrm>
            <a:off x="0" y="6705600"/>
            <a:ext cx="9144000" cy="1523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21" name="Shape 21"/>
          <p:cNvSpPr/>
          <p:nvPr/>
        </p:nvSpPr>
        <p:spPr>
          <a:xfrm>
            <a:off x="8991600" y="3047"/>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22" name="Shape 22"/>
          <p:cNvSpPr/>
          <p:nvPr/>
        </p:nvSpPr>
        <p:spPr>
          <a:xfrm>
            <a:off x="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23" name="Shape 23"/>
          <p:cNvSpPr/>
          <p:nvPr/>
        </p:nvSpPr>
        <p:spPr>
          <a:xfrm>
            <a:off x="0" y="0"/>
            <a:ext cx="9144000" cy="25145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24" name="Shape 24"/>
          <p:cNvSpPr/>
          <p:nvPr/>
        </p:nvSpPr>
        <p:spPr>
          <a:xfrm>
            <a:off x="146304" y="6391655"/>
            <a:ext cx="8833103" cy="309562"/>
          </a:xfrm>
          <a:prstGeom prst="rect">
            <a:avLst/>
          </a:prstGeom>
          <a:solidFill>
            <a:schemeClr val="accent3"/>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25" name="Shape 25"/>
          <p:cNvSpPr txBox="1">
            <a:spLocks noGrp="1"/>
          </p:cNvSpPr>
          <p:nvPr>
            <p:ph type="subTitle" idx="1"/>
          </p:nvPr>
        </p:nvSpPr>
        <p:spPr>
          <a:xfrm>
            <a:off x="1371600" y="2819400"/>
            <a:ext cx="6400799" cy="1752600"/>
          </a:xfrm>
          <a:prstGeom prst="rect">
            <a:avLst/>
          </a:prstGeom>
          <a:noFill/>
          <a:ln>
            <a:noFill/>
          </a:ln>
        </p:spPr>
        <p:txBody>
          <a:bodyPr lIns="91425" tIns="91425" rIns="91425" bIns="91425" anchor="t" anchorCtr="0"/>
          <a:lstStyle>
            <a:lvl1pPr marL="0" marR="0" indent="0" algn="ctr" rtl="0">
              <a:spcBef>
                <a:spcPts val="320"/>
              </a:spcBef>
              <a:buClr>
                <a:schemeClr val="accent1"/>
              </a:buClr>
              <a:buFont typeface="Noto Symbol"/>
              <a:buNone/>
              <a:defRPr/>
            </a:lvl1pPr>
            <a:lvl2pPr marL="457200" marR="0" indent="0" algn="ctr" rtl="0">
              <a:spcBef>
                <a:spcPts val="440"/>
              </a:spcBef>
              <a:buClr>
                <a:schemeClr val="accent2"/>
              </a:buClr>
              <a:buFont typeface="Noto Symbol"/>
              <a:buNone/>
              <a:defRPr/>
            </a:lvl2pPr>
            <a:lvl3pPr marL="914400" marR="0" indent="0" algn="ctr" rtl="0">
              <a:spcBef>
                <a:spcPts val="400"/>
              </a:spcBef>
              <a:buClr>
                <a:schemeClr val="accent3"/>
              </a:buClr>
              <a:buFont typeface="Noto Symbol"/>
              <a:buNone/>
              <a:defRPr/>
            </a:lvl3pPr>
            <a:lvl4pPr marL="1371600" marR="0" indent="0" algn="ctr" rtl="0">
              <a:spcBef>
                <a:spcPts val="400"/>
              </a:spcBef>
              <a:buClr>
                <a:schemeClr val="accent4"/>
              </a:buClr>
              <a:buFont typeface="Noto Symbol"/>
              <a:buNone/>
              <a:defRPr/>
            </a:lvl4pPr>
            <a:lvl5pPr marL="1828800" marR="0" indent="0" algn="ctr" rtl="0">
              <a:spcBef>
                <a:spcPts val="360"/>
              </a:spcBef>
              <a:buClr>
                <a:schemeClr val="accent5"/>
              </a:buClr>
              <a:buFont typeface="Georgia"/>
              <a:buNone/>
              <a:defRPr/>
            </a:lvl5pPr>
            <a:lvl6pPr marL="2286000" marR="0" indent="0" algn="ctr" rtl="0">
              <a:spcBef>
                <a:spcPts val="360"/>
              </a:spcBef>
              <a:buClr>
                <a:schemeClr val="accent6"/>
              </a:buClr>
              <a:buFont typeface="Noto Symbol"/>
              <a:buNone/>
              <a:defRPr/>
            </a:lvl6pPr>
            <a:lvl7pPr marL="2743200" marR="0" indent="0" algn="ctr" rtl="0">
              <a:spcBef>
                <a:spcPts val="320"/>
              </a:spcBef>
              <a:buClr>
                <a:srgbClr val="B85740"/>
              </a:buClr>
              <a:buFont typeface="Georgia"/>
              <a:buNone/>
              <a:defRPr/>
            </a:lvl7pPr>
            <a:lvl8pPr marL="3200400" marR="0" indent="0" algn="ctr" rtl="0">
              <a:spcBef>
                <a:spcPts val="320"/>
              </a:spcBef>
              <a:buClr>
                <a:srgbClr val="7B6C62"/>
              </a:buClr>
              <a:buFont typeface="Georgia"/>
              <a:buNone/>
              <a:defRPr/>
            </a:lvl8pPr>
            <a:lvl9pPr marL="3657600" marR="0" indent="0" algn="ctr" rtl="0">
              <a:spcBef>
                <a:spcPts val="280"/>
              </a:spcBef>
              <a:buClr>
                <a:srgbClr val="B49E02"/>
              </a:buClr>
              <a:buFont typeface="Georgia"/>
              <a:buNone/>
              <a:defRPr/>
            </a:lvl9pPr>
          </a:lstStyle>
          <a:p>
            <a:endParaRPr/>
          </a:p>
        </p:txBody>
      </p:sp>
      <p:sp>
        <p:nvSpPr>
          <p:cNvPr id="26" name="Shape 26"/>
          <p:cNvSpPr txBox="1">
            <a:spLocks noGrp="1"/>
          </p:cNvSpPr>
          <p:nvPr>
            <p:ph type="dt" idx="10"/>
          </p:nvPr>
        </p:nvSpPr>
        <p:spPr>
          <a:xfrm>
            <a:off x="5791200"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ftr" idx="11"/>
          </p:nvPr>
        </p:nvSpPr>
        <p:spPr>
          <a:xfrm>
            <a:off x="304800" y="6410848"/>
            <a:ext cx="3581399"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cxnSp>
        <p:nvCxnSpPr>
          <p:cNvPr id="28" name="Shape 28"/>
          <p:cNvCxnSpPr/>
          <p:nvPr/>
        </p:nvCxnSpPr>
        <p:spPr>
          <a:xfrm>
            <a:off x="155447" y="2420111"/>
            <a:ext cx="8833103" cy="0"/>
          </a:xfrm>
          <a:prstGeom prst="straightConnector1">
            <a:avLst/>
          </a:prstGeom>
          <a:noFill/>
          <a:ln w="11425" cap="flat">
            <a:solidFill>
              <a:srgbClr val="7B9899"/>
            </a:solidFill>
            <a:prstDash val="dash"/>
            <a:round/>
            <a:headEnd type="none" w="med" len="med"/>
            <a:tailEnd type="none" w="med" len="med"/>
          </a:ln>
        </p:spPr>
      </p:cxnSp>
      <p:sp>
        <p:nvSpPr>
          <p:cNvPr id="29" name="Shape 29"/>
          <p:cNvSpPr/>
          <p:nvPr/>
        </p:nvSpPr>
        <p:spPr>
          <a:xfrm>
            <a:off x="152400" y="152400"/>
            <a:ext cx="8833103" cy="6547104"/>
          </a:xfrm>
          <a:prstGeom prst="rect">
            <a:avLst/>
          </a:prstGeom>
          <a:noFill/>
          <a:ln w="9525" cap="flat">
            <a:solidFill>
              <a:srgbClr val="7B9899"/>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30" name="Shape 30"/>
          <p:cNvSpPr/>
          <p:nvPr/>
        </p:nvSpPr>
        <p:spPr>
          <a:xfrm>
            <a:off x="4267200" y="2115311"/>
            <a:ext cx="609599" cy="609599"/>
          </a:xfrm>
          <a:prstGeom prst="ellipse">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31" name="Shape 31"/>
          <p:cNvSpPr/>
          <p:nvPr/>
        </p:nvSpPr>
        <p:spPr>
          <a:xfrm>
            <a:off x="4361687" y="2209800"/>
            <a:ext cx="420624" cy="420624"/>
          </a:xfrm>
          <a:prstGeom prst="ellipse">
            <a:avLst/>
          </a:prstGeom>
          <a:solidFill>
            <a:srgbClr val="FFFFFF"/>
          </a:solidFill>
          <a:ln w="50800" cap="rnd">
            <a:solidFill>
              <a:srgbClr val="7B98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32" name="Shape 32"/>
          <p:cNvSpPr txBox="1">
            <a:spLocks noGrp="1"/>
          </p:cNvSpPr>
          <p:nvPr>
            <p:ph type="sldNum" idx="12"/>
          </p:nvPr>
        </p:nvSpPr>
        <p:spPr>
          <a:xfrm>
            <a:off x="4343400" y="2199450"/>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33" name="Shape 33"/>
          <p:cNvSpPr txBox="1">
            <a:spLocks noGrp="1"/>
          </p:cNvSpPr>
          <p:nvPr>
            <p:ph type="ctrTitle"/>
          </p:nvPr>
        </p:nvSpPr>
        <p:spPr>
          <a:xfrm>
            <a:off x="685800" y="381000"/>
            <a:ext cx="7772400" cy="1752600"/>
          </a:xfrm>
          <a:prstGeom prst="rect">
            <a:avLst/>
          </a:prstGeom>
          <a:noFill/>
          <a:ln>
            <a:noFill/>
          </a:ln>
        </p:spPr>
        <p:txBody>
          <a:bodyPr lIns="91425" tIns="91425" rIns="91425" bIns="91425" anchor="b" anchorCtr="0"/>
          <a:lstStyle>
            <a:lvl1pPr marL="0" marR="0" indent="0" algn="ctr" rtl="0">
              <a:spcBef>
                <a:spcPts val="0"/>
              </a:spcBef>
              <a:buClr>
                <a:schemeClr val="accent1"/>
              </a:buClr>
              <a:buFont typeface="Georgia"/>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bg>
      <p:bgPr>
        <a:solidFill>
          <a:schemeClr val="lt2"/>
        </a:solidFill>
        <a:effectLst/>
      </p:bgPr>
    </p:bg>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01752" y="228600"/>
            <a:ext cx="8534399" cy="758951"/>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8" name="Shape 138"/>
          <p:cNvSpPr txBox="1">
            <a:spLocks noGrp="1"/>
          </p:cNvSpPr>
          <p:nvPr>
            <p:ph type="body" idx="1"/>
          </p:nvPr>
        </p:nvSpPr>
        <p:spPr>
          <a:xfrm rot="5400000">
            <a:off x="2269236" y="-443483"/>
            <a:ext cx="4599431" cy="8534399"/>
          </a:xfrm>
          <a:prstGeom prst="rect">
            <a:avLst/>
          </a:prstGeom>
          <a:noFill/>
          <a:ln>
            <a:noFill/>
          </a:ln>
        </p:spPr>
        <p:txBody>
          <a:bodyPr lIns="91425" tIns="91425" rIns="91425" bIns="91425" anchor="t" anchorCtr="0"/>
          <a:lstStyle>
            <a:lvl1pPr marL="274320" indent="-128587" algn="l" rtl="0">
              <a:spcBef>
                <a:spcPts val="540"/>
              </a:spcBef>
              <a:buClr>
                <a:schemeClr val="accent1"/>
              </a:buClr>
              <a:buFont typeface="Noto Symbol"/>
              <a:buChar char="●"/>
              <a:defRPr/>
            </a:lvl1pPr>
            <a:lvl2pPr marL="548640" indent="-184150" algn="l" rtl="0">
              <a:spcBef>
                <a:spcPts val="440"/>
              </a:spcBef>
              <a:buClr>
                <a:schemeClr val="accent2"/>
              </a:buClr>
              <a:buFont typeface="Noto Symbol"/>
              <a:buChar char="○"/>
              <a:defRPr/>
            </a:lvl2pPr>
            <a:lvl3pPr marL="822960" indent="-143510" algn="l" rtl="0">
              <a:spcBef>
                <a:spcPts val="400"/>
              </a:spcBef>
              <a:buClr>
                <a:schemeClr val="accent3"/>
              </a:buClr>
              <a:buFont typeface="Noto Symbol"/>
              <a:buChar char="•"/>
              <a:defRPr/>
            </a:lvl3pPr>
            <a:lvl4pPr marL="1097280" indent="-144780" algn="l" rtl="0">
              <a:spcBef>
                <a:spcPts val="400"/>
              </a:spcBef>
              <a:buClr>
                <a:schemeClr val="accent4"/>
              </a:buClr>
              <a:buFont typeface="Noto Symbol"/>
              <a:buChar char="•"/>
              <a:defRPr/>
            </a:lvl4pPr>
            <a:lvl5pPr marL="1371600" indent="-114300" algn="l" rtl="0">
              <a:spcBef>
                <a:spcPts val="360"/>
              </a:spcBef>
              <a:buClr>
                <a:schemeClr val="accent5"/>
              </a:buClr>
              <a:buFont typeface="Georgia"/>
              <a:buChar char="•"/>
              <a:defRPr/>
            </a:lvl5pPr>
            <a:lvl6pPr marL="1645920" indent="-93980" algn="l" rtl="0">
              <a:spcBef>
                <a:spcPts val="360"/>
              </a:spcBef>
              <a:buClr>
                <a:schemeClr val="accent6"/>
              </a:buClr>
              <a:buFont typeface="Noto Symbol"/>
              <a:buChar char="●"/>
              <a:defRPr/>
            </a:lvl6pPr>
            <a:lvl7pPr marL="1920240" indent="-101600" algn="l" rtl="0">
              <a:spcBef>
                <a:spcPts val="320"/>
              </a:spcBef>
              <a:buClr>
                <a:srgbClr val="B85740"/>
              </a:buClr>
              <a:buFont typeface="Georgia"/>
              <a:buChar char="•"/>
              <a:defRPr/>
            </a:lvl7pPr>
            <a:lvl8pPr marL="2103120" indent="-83820" algn="l" rtl="0">
              <a:spcBef>
                <a:spcPts val="320"/>
              </a:spcBef>
              <a:buClr>
                <a:srgbClr val="7B6C62"/>
              </a:buClr>
              <a:buFont typeface="Georgia"/>
              <a:buChar char="•"/>
              <a:defRPr/>
            </a:lvl8pPr>
            <a:lvl9pPr marL="2377440" indent="-113029" algn="l" rtl="0">
              <a:spcBef>
                <a:spcPts val="280"/>
              </a:spcBef>
              <a:buClr>
                <a:srgbClr val="B49E02"/>
              </a:buClr>
              <a:buFont typeface="Georgia"/>
              <a:buChar char="•"/>
              <a:defRPr/>
            </a:lvl9pPr>
          </a:lstStyle>
          <a:p>
            <a:endParaRPr/>
          </a:p>
        </p:txBody>
      </p:sp>
      <p:sp>
        <p:nvSpPr>
          <p:cNvPr id="139" name="Shape 139"/>
          <p:cNvSpPr txBox="1">
            <a:spLocks noGrp="1"/>
          </p:cNvSpPr>
          <p:nvPr>
            <p:ph type="dt" idx="10"/>
          </p:nvPr>
        </p:nvSpPr>
        <p:spPr>
          <a:xfrm>
            <a:off x="5791200"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0" name="Shape 140"/>
          <p:cNvSpPr txBox="1">
            <a:spLocks noGrp="1"/>
          </p:cNvSpPr>
          <p:nvPr>
            <p:ph type="ftr" idx="11"/>
          </p:nvPr>
        </p:nvSpPr>
        <p:spPr>
          <a:xfrm>
            <a:off x="304800" y="6410848"/>
            <a:ext cx="3581399"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1" name="Shape 141"/>
          <p:cNvSpPr txBox="1">
            <a:spLocks noGrp="1"/>
          </p:cNvSpPr>
          <p:nvPr>
            <p:ph type="sldNum" idx="12"/>
          </p:nvPr>
        </p:nvSpPr>
        <p:spPr>
          <a:xfrm>
            <a:off x="4343400" y="1040174"/>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bg>
      <p:bgPr>
        <a:solidFill>
          <a:schemeClr val="lt2"/>
        </a:solidFill>
        <a:effectLst/>
      </p:bgPr>
    </p:bg>
    <p:spTree>
      <p:nvGrpSpPr>
        <p:cNvPr id="1" name="Shape 142"/>
        <p:cNvGrpSpPr/>
        <p:nvPr/>
      </p:nvGrpSpPr>
      <p:grpSpPr>
        <a:xfrm>
          <a:off x="0" y="0"/>
          <a:ext cx="0" cy="0"/>
          <a:chOff x="0" y="0"/>
          <a:chExt cx="0" cy="0"/>
        </a:xfrm>
      </p:grpSpPr>
      <p:sp>
        <p:nvSpPr>
          <p:cNvPr id="143" name="Shape 143"/>
          <p:cNvSpPr/>
          <p:nvPr/>
        </p:nvSpPr>
        <p:spPr>
          <a:xfrm>
            <a:off x="0" y="6705600"/>
            <a:ext cx="9144000" cy="1523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44" name="Shape 144"/>
          <p:cNvSpPr/>
          <p:nvPr/>
        </p:nvSpPr>
        <p:spPr>
          <a:xfrm>
            <a:off x="7010400" y="0"/>
            <a:ext cx="21335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45" name="Shape 145"/>
          <p:cNvSpPr/>
          <p:nvPr/>
        </p:nvSpPr>
        <p:spPr>
          <a:xfrm>
            <a:off x="0" y="0"/>
            <a:ext cx="9144000" cy="155448"/>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46" name="Shape 146"/>
          <p:cNvSpPr/>
          <p:nvPr/>
        </p:nvSpPr>
        <p:spPr>
          <a:xfrm>
            <a:off x="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47" name="Shape 147"/>
          <p:cNvSpPr/>
          <p:nvPr/>
        </p:nvSpPr>
        <p:spPr>
          <a:xfrm>
            <a:off x="146304" y="6391655"/>
            <a:ext cx="8833103" cy="309562"/>
          </a:xfrm>
          <a:prstGeom prst="rect">
            <a:avLst/>
          </a:prstGeom>
          <a:solidFill>
            <a:schemeClr val="accent3"/>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48" name="Shape 148"/>
          <p:cNvSpPr/>
          <p:nvPr/>
        </p:nvSpPr>
        <p:spPr>
          <a:xfrm>
            <a:off x="152400" y="155447"/>
            <a:ext cx="8833103" cy="6547104"/>
          </a:xfrm>
          <a:prstGeom prst="rect">
            <a:avLst/>
          </a:prstGeom>
          <a:noFill/>
          <a:ln w="9525" cap="flat">
            <a:solidFill>
              <a:srgbClr val="7B9899"/>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cxnSp>
        <p:nvCxnSpPr>
          <p:cNvPr id="149" name="Shape 149"/>
          <p:cNvCxnSpPr/>
          <p:nvPr/>
        </p:nvCxnSpPr>
        <p:spPr>
          <a:xfrm rot="5400000">
            <a:off x="4021835" y="3278124"/>
            <a:ext cx="6245352" cy="0"/>
          </a:xfrm>
          <a:prstGeom prst="straightConnector1">
            <a:avLst/>
          </a:prstGeom>
          <a:noFill/>
          <a:ln w="9525" cap="flat">
            <a:solidFill>
              <a:srgbClr val="7B9899"/>
            </a:solidFill>
            <a:prstDash val="dash"/>
            <a:round/>
            <a:headEnd type="none" w="med" len="med"/>
            <a:tailEnd type="none" w="med" len="med"/>
          </a:ln>
        </p:spPr>
      </p:cxnSp>
      <p:sp>
        <p:nvSpPr>
          <p:cNvPr id="150" name="Shape 150"/>
          <p:cNvSpPr/>
          <p:nvPr/>
        </p:nvSpPr>
        <p:spPr>
          <a:xfrm>
            <a:off x="6839711" y="2925763"/>
            <a:ext cx="609599" cy="609599"/>
          </a:xfrm>
          <a:prstGeom prst="ellipse">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151" name="Shape 151"/>
          <p:cNvSpPr/>
          <p:nvPr/>
        </p:nvSpPr>
        <p:spPr>
          <a:xfrm>
            <a:off x="6934200" y="3020250"/>
            <a:ext cx="420624" cy="420624"/>
          </a:xfrm>
          <a:prstGeom prst="ellipse">
            <a:avLst/>
          </a:prstGeom>
          <a:solidFill>
            <a:srgbClr val="FFFFFF"/>
          </a:solidFill>
          <a:ln w="50800" cap="rnd">
            <a:solidFill>
              <a:srgbClr val="7B98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152" name="Shape 152"/>
          <p:cNvSpPr txBox="1">
            <a:spLocks noGrp="1"/>
          </p:cNvSpPr>
          <p:nvPr>
            <p:ph type="sldNum" idx="12"/>
          </p:nvPr>
        </p:nvSpPr>
        <p:spPr>
          <a:xfrm>
            <a:off x="6915911" y="3009900"/>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153" name="Shape 153"/>
          <p:cNvSpPr txBox="1">
            <a:spLocks noGrp="1"/>
          </p:cNvSpPr>
          <p:nvPr>
            <p:ph type="body" idx="1"/>
          </p:nvPr>
        </p:nvSpPr>
        <p:spPr>
          <a:xfrm rot="5400000">
            <a:off x="670716" y="-61117"/>
            <a:ext cx="5821365" cy="6553200"/>
          </a:xfrm>
          <a:prstGeom prst="rect">
            <a:avLst/>
          </a:prstGeom>
          <a:noFill/>
          <a:ln>
            <a:noFill/>
          </a:ln>
        </p:spPr>
        <p:txBody>
          <a:bodyPr lIns="91425" tIns="91425" rIns="91425" bIns="91425" anchor="t" anchorCtr="0"/>
          <a:lstStyle>
            <a:lvl1pPr marL="274320" indent="-128587" algn="l" rtl="0">
              <a:spcBef>
                <a:spcPts val="540"/>
              </a:spcBef>
              <a:buClr>
                <a:schemeClr val="accent1"/>
              </a:buClr>
              <a:buFont typeface="Noto Symbol"/>
              <a:buChar char="●"/>
              <a:defRPr/>
            </a:lvl1pPr>
            <a:lvl2pPr marL="548640" indent="-184150" algn="l" rtl="0">
              <a:spcBef>
                <a:spcPts val="440"/>
              </a:spcBef>
              <a:buClr>
                <a:schemeClr val="accent2"/>
              </a:buClr>
              <a:buFont typeface="Noto Symbol"/>
              <a:buChar char="○"/>
              <a:defRPr/>
            </a:lvl2pPr>
            <a:lvl3pPr marL="822960" indent="-143510" algn="l" rtl="0">
              <a:spcBef>
                <a:spcPts val="400"/>
              </a:spcBef>
              <a:buClr>
                <a:schemeClr val="accent3"/>
              </a:buClr>
              <a:buFont typeface="Noto Symbol"/>
              <a:buChar char="•"/>
              <a:defRPr/>
            </a:lvl3pPr>
            <a:lvl4pPr marL="1097280" indent="-144780" algn="l" rtl="0">
              <a:spcBef>
                <a:spcPts val="400"/>
              </a:spcBef>
              <a:buClr>
                <a:schemeClr val="accent4"/>
              </a:buClr>
              <a:buFont typeface="Noto Symbol"/>
              <a:buChar char="•"/>
              <a:defRPr/>
            </a:lvl4pPr>
            <a:lvl5pPr marL="1371600" indent="-114300" algn="l" rtl="0">
              <a:spcBef>
                <a:spcPts val="360"/>
              </a:spcBef>
              <a:buClr>
                <a:schemeClr val="accent5"/>
              </a:buClr>
              <a:buFont typeface="Georgia"/>
              <a:buChar char="•"/>
              <a:defRPr/>
            </a:lvl5pPr>
            <a:lvl6pPr marL="1645920" indent="-93980" algn="l" rtl="0">
              <a:spcBef>
                <a:spcPts val="360"/>
              </a:spcBef>
              <a:buClr>
                <a:schemeClr val="accent6"/>
              </a:buClr>
              <a:buFont typeface="Noto Symbol"/>
              <a:buChar char="●"/>
              <a:defRPr/>
            </a:lvl6pPr>
            <a:lvl7pPr marL="1920240" indent="-101600" algn="l" rtl="0">
              <a:spcBef>
                <a:spcPts val="320"/>
              </a:spcBef>
              <a:buClr>
                <a:srgbClr val="B85740"/>
              </a:buClr>
              <a:buFont typeface="Georgia"/>
              <a:buChar char="•"/>
              <a:defRPr/>
            </a:lvl7pPr>
            <a:lvl8pPr marL="2103120" indent="-83820" algn="l" rtl="0">
              <a:spcBef>
                <a:spcPts val="320"/>
              </a:spcBef>
              <a:buClr>
                <a:srgbClr val="7B6C62"/>
              </a:buClr>
              <a:buFont typeface="Georgia"/>
              <a:buChar char="•"/>
              <a:defRPr/>
            </a:lvl8pPr>
            <a:lvl9pPr marL="2377440" indent="-113029" algn="l" rtl="0">
              <a:spcBef>
                <a:spcPts val="280"/>
              </a:spcBef>
              <a:buClr>
                <a:srgbClr val="B49E02"/>
              </a:buClr>
              <a:buFont typeface="Georgia"/>
              <a:buChar char="•"/>
              <a:defRPr/>
            </a:lvl9pPr>
          </a:lstStyle>
          <a:p>
            <a:endParaRPr/>
          </a:p>
        </p:txBody>
      </p:sp>
      <p:sp>
        <p:nvSpPr>
          <p:cNvPr id="154" name="Shape 154"/>
          <p:cNvSpPr txBox="1">
            <a:spLocks noGrp="1"/>
          </p:cNvSpPr>
          <p:nvPr>
            <p:ph type="dt" idx="10"/>
          </p:nvPr>
        </p:nvSpPr>
        <p:spPr>
          <a:xfrm>
            <a:off x="5791200"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5" name="Shape 155"/>
          <p:cNvSpPr txBox="1">
            <a:spLocks noGrp="1"/>
          </p:cNvSpPr>
          <p:nvPr>
            <p:ph type="ftr" idx="11"/>
          </p:nvPr>
        </p:nvSpPr>
        <p:spPr>
          <a:xfrm>
            <a:off x="304800" y="6410848"/>
            <a:ext cx="3581399"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6" name="Shape 156"/>
          <p:cNvSpPr txBox="1">
            <a:spLocks noGrp="1"/>
          </p:cNvSpPr>
          <p:nvPr>
            <p:ph type="title"/>
          </p:nvPr>
        </p:nvSpPr>
        <p:spPr>
          <a:xfrm rot="5400000">
            <a:off x="5189537" y="2506663"/>
            <a:ext cx="5851525" cy="1447800"/>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lt2"/>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01752" y="228600"/>
            <a:ext cx="8534399" cy="758951"/>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5791200"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ftr" idx="11"/>
          </p:nvPr>
        </p:nvSpPr>
        <p:spPr>
          <a:xfrm>
            <a:off x="304800" y="6410848"/>
            <a:ext cx="3581399"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4361687" y="1026371"/>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39" name="Shape 39"/>
          <p:cNvSpPr txBox="1">
            <a:spLocks noGrp="1"/>
          </p:cNvSpPr>
          <p:nvPr>
            <p:ph type="body" idx="1"/>
          </p:nvPr>
        </p:nvSpPr>
        <p:spPr>
          <a:xfrm>
            <a:off x="301752" y="1527048"/>
            <a:ext cx="8503920" cy="4572000"/>
          </a:xfrm>
          <a:prstGeom prst="rect">
            <a:avLst/>
          </a:prstGeom>
          <a:noFill/>
          <a:ln>
            <a:noFill/>
          </a:ln>
        </p:spPr>
        <p:txBody>
          <a:bodyPr lIns="91425" tIns="91425" rIns="91425" bIns="91425" anchor="t" anchorCtr="0"/>
          <a:lstStyle>
            <a:lvl1pPr marL="274320" indent="-128587" algn="l" rtl="0">
              <a:spcBef>
                <a:spcPts val="540"/>
              </a:spcBef>
              <a:buClr>
                <a:schemeClr val="accent1"/>
              </a:buClr>
              <a:buFont typeface="Noto Symbol"/>
              <a:buChar char="●"/>
              <a:defRPr/>
            </a:lvl1pPr>
            <a:lvl2pPr marL="548640" indent="-184150" algn="l" rtl="0">
              <a:spcBef>
                <a:spcPts val="440"/>
              </a:spcBef>
              <a:buClr>
                <a:schemeClr val="accent2"/>
              </a:buClr>
              <a:buFont typeface="Noto Symbol"/>
              <a:buChar char="○"/>
              <a:defRPr/>
            </a:lvl2pPr>
            <a:lvl3pPr marL="822960" indent="-143510" algn="l" rtl="0">
              <a:spcBef>
                <a:spcPts val="400"/>
              </a:spcBef>
              <a:buClr>
                <a:schemeClr val="accent3"/>
              </a:buClr>
              <a:buFont typeface="Noto Symbol"/>
              <a:buChar char="•"/>
              <a:defRPr/>
            </a:lvl3pPr>
            <a:lvl4pPr marL="1097280" indent="-144780" algn="l" rtl="0">
              <a:spcBef>
                <a:spcPts val="400"/>
              </a:spcBef>
              <a:buClr>
                <a:schemeClr val="accent4"/>
              </a:buClr>
              <a:buFont typeface="Noto Symbol"/>
              <a:buChar char="•"/>
              <a:defRPr/>
            </a:lvl4pPr>
            <a:lvl5pPr marL="1371600" indent="-114300" algn="l" rtl="0">
              <a:spcBef>
                <a:spcPts val="360"/>
              </a:spcBef>
              <a:buClr>
                <a:schemeClr val="accent5"/>
              </a:buClr>
              <a:buFont typeface="Georgia"/>
              <a:buChar char="•"/>
              <a:defRPr/>
            </a:lvl5pPr>
            <a:lvl6pPr marL="1645920" indent="-93980" algn="l" rtl="0">
              <a:spcBef>
                <a:spcPts val="360"/>
              </a:spcBef>
              <a:buClr>
                <a:schemeClr val="accent6"/>
              </a:buClr>
              <a:buFont typeface="Noto Symbol"/>
              <a:buChar char="●"/>
              <a:defRPr/>
            </a:lvl6pPr>
            <a:lvl7pPr marL="1920240" indent="-101600" algn="l" rtl="0">
              <a:spcBef>
                <a:spcPts val="320"/>
              </a:spcBef>
              <a:buClr>
                <a:srgbClr val="B85740"/>
              </a:buClr>
              <a:buFont typeface="Georgia"/>
              <a:buChar char="•"/>
              <a:defRPr/>
            </a:lvl7pPr>
            <a:lvl8pPr marL="2103120" indent="-83820" algn="l" rtl="0">
              <a:spcBef>
                <a:spcPts val="320"/>
              </a:spcBef>
              <a:buClr>
                <a:srgbClr val="7B6C62"/>
              </a:buClr>
              <a:buFont typeface="Georgia"/>
              <a:buChar char="•"/>
              <a:defRPr/>
            </a:lvl8pPr>
            <a:lvl9pPr marL="2377440" indent="-113029" algn="l" rtl="0">
              <a:spcBef>
                <a:spcPts val="280"/>
              </a:spcBef>
              <a:buClr>
                <a:srgbClr val="B49E02"/>
              </a:buClr>
              <a:buFont typeface="Georgia"/>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lt1"/>
        </a:solidFill>
        <a:effectLst/>
      </p:bgPr>
    </p:bg>
    <p:spTree>
      <p:nvGrpSpPr>
        <p:cNvPr id="1" name="Shape 40"/>
        <p:cNvGrpSpPr/>
        <p:nvPr/>
      </p:nvGrpSpPr>
      <p:grpSpPr>
        <a:xfrm>
          <a:off x="0" y="0"/>
          <a:ext cx="0" cy="0"/>
          <a:chOff x="0" y="0"/>
          <a:chExt cx="0" cy="0"/>
        </a:xfrm>
      </p:grpSpPr>
      <p:sp>
        <p:nvSpPr>
          <p:cNvPr id="41" name="Shape 41"/>
          <p:cNvSpPr/>
          <p:nvPr/>
        </p:nvSpPr>
        <p:spPr>
          <a:xfrm>
            <a:off x="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42" name="Shape 42"/>
          <p:cNvSpPr/>
          <p:nvPr/>
        </p:nvSpPr>
        <p:spPr>
          <a:xfrm>
            <a:off x="0" y="6705600"/>
            <a:ext cx="9144000" cy="1523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43" name="Shape 43"/>
          <p:cNvSpPr/>
          <p:nvPr/>
        </p:nvSpPr>
        <p:spPr>
          <a:xfrm>
            <a:off x="0" y="0"/>
            <a:ext cx="9144000" cy="1523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44" name="Shape 44"/>
          <p:cNvSpPr/>
          <p:nvPr/>
        </p:nvSpPr>
        <p:spPr>
          <a:xfrm>
            <a:off x="8991600" y="1905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45" name="Shape 45"/>
          <p:cNvSpPr/>
          <p:nvPr/>
        </p:nvSpPr>
        <p:spPr>
          <a:xfrm>
            <a:off x="152400" y="2286000"/>
            <a:ext cx="8833103" cy="3047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46" name="Shape 46"/>
          <p:cNvSpPr/>
          <p:nvPr/>
        </p:nvSpPr>
        <p:spPr>
          <a:xfrm>
            <a:off x="155447" y="142352"/>
            <a:ext cx="8833103" cy="2139695"/>
          </a:xfrm>
          <a:prstGeom prst="rect">
            <a:avLst/>
          </a:prstGeom>
          <a:solidFill>
            <a:schemeClr val="accent1"/>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47" name="Shape 47"/>
          <p:cNvSpPr txBox="1">
            <a:spLocks noGrp="1"/>
          </p:cNvSpPr>
          <p:nvPr>
            <p:ph type="body" idx="1"/>
          </p:nvPr>
        </p:nvSpPr>
        <p:spPr>
          <a:xfrm>
            <a:off x="1368425" y="2743200"/>
            <a:ext cx="6480174" cy="1673224"/>
          </a:xfrm>
          <a:prstGeom prst="rect">
            <a:avLst/>
          </a:prstGeom>
          <a:noFill/>
          <a:ln>
            <a:noFill/>
          </a:ln>
        </p:spPr>
        <p:txBody>
          <a:bodyPr lIns="91425" tIns="91425" rIns="91425" bIns="91425" anchor="t" anchorCtr="0"/>
          <a:lstStyle>
            <a:lvl1pPr marL="0" indent="0" algn="ctr" rtl="0">
              <a:spcBef>
                <a:spcPts val="0"/>
              </a:spcBef>
              <a:buClr>
                <a:schemeClr val="dk2"/>
              </a:buClr>
              <a:buFont typeface="Georgia"/>
              <a:buNone/>
              <a:defRPr/>
            </a:lvl1pPr>
            <a:lvl2pPr rtl="0">
              <a:spcBef>
                <a:spcPts val="0"/>
              </a:spcBef>
              <a:buClr>
                <a:srgbClr val="888888"/>
              </a:buClr>
              <a:buFont typeface="Georgia"/>
              <a:buNone/>
              <a:defRPr/>
            </a:lvl2pPr>
            <a:lvl3pPr rtl="0">
              <a:spcBef>
                <a:spcPts val="0"/>
              </a:spcBef>
              <a:buClr>
                <a:srgbClr val="888888"/>
              </a:buClr>
              <a:buFont typeface="Georgia"/>
              <a:buNone/>
              <a:defRPr/>
            </a:lvl3pPr>
            <a:lvl4pPr rtl="0">
              <a:spcBef>
                <a:spcPts val="0"/>
              </a:spcBef>
              <a:buClr>
                <a:srgbClr val="888888"/>
              </a:buClr>
              <a:buFont typeface="Georgia"/>
              <a:buNone/>
              <a:defRPr/>
            </a:lvl4pPr>
            <a:lvl5pPr rtl="0">
              <a:spcBef>
                <a:spcPts val="0"/>
              </a:spcBef>
              <a:buClr>
                <a:srgbClr val="888888"/>
              </a:buClr>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p:nvPr/>
        </p:nvSpPr>
        <p:spPr>
          <a:xfrm>
            <a:off x="146304" y="6391655"/>
            <a:ext cx="8833103" cy="309562"/>
          </a:xfrm>
          <a:prstGeom prst="rect">
            <a:avLst/>
          </a:prstGeom>
          <a:solidFill>
            <a:schemeClr val="accent3"/>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49" name="Shape 49"/>
          <p:cNvSpPr/>
          <p:nvPr/>
        </p:nvSpPr>
        <p:spPr>
          <a:xfrm>
            <a:off x="152400" y="152400"/>
            <a:ext cx="8833103" cy="6547104"/>
          </a:xfrm>
          <a:prstGeom prst="rect">
            <a:avLst/>
          </a:prstGeom>
          <a:noFill/>
          <a:ln w="9525" cap="flat">
            <a:solidFill>
              <a:srgbClr val="7B9899"/>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50" name="Shape 50"/>
          <p:cNvSpPr txBox="1">
            <a:spLocks noGrp="1"/>
          </p:cNvSpPr>
          <p:nvPr>
            <p:ph type="ftr" idx="11"/>
          </p:nvPr>
        </p:nvSpPr>
        <p:spPr>
          <a:xfrm>
            <a:off x="304800" y="6410848"/>
            <a:ext cx="3581399"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dt" idx="10"/>
          </p:nvPr>
        </p:nvSpPr>
        <p:spPr>
          <a:xfrm>
            <a:off x="5791200"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cxnSp>
        <p:nvCxnSpPr>
          <p:cNvPr id="52" name="Shape 52"/>
          <p:cNvCxnSpPr/>
          <p:nvPr/>
        </p:nvCxnSpPr>
        <p:spPr>
          <a:xfrm>
            <a:off x="152400" y="2438400"/>
            <a:ext cx="8833103" cy="0"/>
          </a:xfrm>
          <a:prstGeom prst="straightConnector1">
            <a:avLst/>
          </a:prstGeom>
          <a:noFill/>
          <a:ln w="11425" cap="flat">
            <a:solidFill>
              <a:srgbClr val="7B9899"/>
            </a:solidFill>
            <a:prstDash val="dash"/>
            <a:round/>
            <a:headEnd type="none" w="med" len="med"/>
            <a:tailEnd type="none" w="med" len="med"/>
          </a:ln>
        </p:spPr>
      </p:cxnSp>
      <p:sp>
        <p:nvSpPr>
          <p:cNvPr id="53" name="Shape 53"/>
          <p:cNvSpPr/>
          <p:nvPr/>
        </p:nvSpPr>
        <p:spPr>
          <a:xfrm>
            <a:off x="4267200" y="2115311"/>
            <a:ext cx="609599" cy="609599"/>
          </a:xfrm>
          <a:prstGeom prst="ellipse">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54" name="Shape 54"/>
          <p:cNvSpPr/>
          <p:nvPr/>
        </p:nvSpPr>
        <p:spPr>
          <a:xfrm>
            <a:off x="4361687" y="2209800"/>
            <a:ext cx="420624" cy="420624"/>
          </a:xfrm>
          <a:prstGeom prst="ellipse">
            <a:avLst/>
          </a:prstGeom>
          <a:solidFill>
            <a:srgbClr val="FFFFFF"/>
          </a:solidFill>
          <a:ln w="50800" cap="rnd">
            <a:solidFill>
              <a:srgbClr val="7B98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55" name="Shape 55"/>
          <p:cNvSpPr txBox="1">
            <a:spLocks noGrp="1"/>
          </p:cNvSpPr>
          <p:nvPr>
            <p:ph type="sldNum" idx="12"/>
          </p:nvPr>
        </p:nvSpPr>
        <p:spPr>
          <a:xfrm>
            <a:off x="4343400" y="2199450"/>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56" name="Shape 56"/>
          <p:cNvSpPr txBox="1">
            <a:spLocks noGrp="1"/>
          </p:cNvSpPr>
          <p:nvPr>
            <p:ph type="title"/>
          </p:nvPr>
        </p:nvSpPr>
        <p:spPr>
          <a:xfrm>
            <a:off x="722312" y="533400"/>
            <a:ext cx="7772400" cy="1524000"/>
          </a:xfrm>
          <a:prstGeom prst="rect">
            <a:avLst/>
          </a:prstGeom>
          <a:noFill/>
          <a:ln>
            <a:noFill/>
          </a:ln>
        </p:spPr>
        <p:txBody>
          <a:bodyPr lIns="91425" tIns="91425" rIns="91425" bIns="91425" anchor="b" anchorCtr="0"/>
          <a:lstStyle>
            <a:lvl1pPr algn="ctr" rtl="0">
              <a:spcBef>
                <a:spcPts val="0"/>
              </a:spcBef>
              <a:buClr>
                <a:srgbClr val="FFFFFF"/>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bg>
      <p:bgPr>
        <a:solidFill>
          <a:schemeClr val="lt2"/>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01752" y="228600"/>
            <a:ext cx="8534399" cy="758951"/>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dt" idx="10"/>
          </p:nvPr>
        </p:nvSpPr>
        <p:spPr>
          <a:xfrm>
            <a:off x="5791200" y="6409944"/>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0" name="Shape 60"/>
          <p:cNvSpPr txBox="1">
            <a:spLocks noGrp="1"/>
          </p:cNvSpPr>
          <p:nvPr>
            <p:ph type="ftr" idx="11"/>
          </p:nvPr>
        </p:nvSpPr>
        <p:spPr>
          <a:xfrm>
            <a:off x="304800" y="6410848"/>
            <a:ext cx="3581399"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1" name="Shape 61"/>
          <p:cNvSpPr txBox="1">
            <a:spLocks noGrp="1"/>
          </p:cNvSpPr>
          <p:nvPr>
            <p:ph type="sldNum" idx="12"/>
          </p:nvPr>
        </p:nvSpPr>
        <p:spPr>
          <a:xfrm>
            <a:off x="4343400" y="1040174"/>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cxnSp>
        <p:nvCxnSpPr>
          <p:cNvPr id="62" name="Shape 62"/>
          <p:cNvCxnSpPr/>
          <p:nvPr/>
        </p:nvCxnSpPr>
        <p:spPr>
          <a:xfrm rot="10800000" flipH="1">
            <a:off x="4563080" y="1575652"/>
            <a:ext cx="8920" cy="4819556"/>
          </a:xfrm>
          <a:prstGeom prst="straightConnector1">
            <a:avLst/>
          </a:prstGeom>
          <a:noFill/>
          <a:ln w="9525" cap="flat">
            <a:solidFill>
              <a:schemeClr val="dk2"/>
            </a:solidFill>
            <a:prstDash val="dash"/>
            <a:round/>
            <a:headEnd type="none" w="med" len="med"/>
            <a:tailEnd type="none" w="med" len="med"/>
          </a:ln>
        </p:spPr>
      </p:cxnSp>
      <p:sp>
        <p:nvSpPr>
          <p:cNvPr id="63" name="Shape 63"/>
          <p:cNvSpPr txBox="1">
            <a:spLocks noGrp="1"/>
          </p:cNvSpPr>
          <p:nvPr>
            <p:ph type="body" idx="1"/>
          </p:nvPr>
        </p:nvSpPr>
        <p:spPr>
          <a:xfrm>
            <a:off x="301752" y="1371600"/>
            <a:ext cx="4038599" cy="468172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body" idx="2"/>
          </p:nvPr>
        </p:nvSpPr>
        <p:spPr>
          <a:xfrm>
            <a:off x="4800600" y="1371600"/>
            <a:ext cx="4038599" cy="468172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lt2"/>
        </a:solidFill>
        <a:effectLst/>
      </p:bgPr>
    </p:bg>
    <p:spTree>
      <p:nvGrpSpPr>
        <p:cNvPr id="1" name="Shape 65"/>
        <p:cNvGrpSpPr/>
        <p:nvPr/>
      </p:nvGrpSpPr>
      <p:grpSpPr>
        <a:xfrm>
          <a:off x="0" y="0"/>
          <a:ext cx="0" cy="0"/>
          <a:chOff x="0" y="0"/>
          <a:chExt cx="0" cy="0"/>
        </a:xfrm>
      </p:grpSpPr>
      <p:cxnSp>
        <p:nvCxnSpPr>
          <p:cNvPr id="66" name="Shape 66"/>
          <p:cNvCxnSpPr/>
          <p:nvPr/>
        </p:nvCxnSpPr>
        <p:spPr>
          <a:xfrm rot="10800000">
            <a:off x="4572000" y="2200274"/>
            <a:ext cx="0" cy="4187952"/>
          </a:xfrm>
          <a:prstGeom prst="straightConnector1">
            <a:avLst/>
          </a:prstGeom>
          <a:noFill/>
          <a:ln w="9525" cap="flat">
            <a:solidFill>
              <a:schemeClr val="dk2"/>
            </a:solidFill>
            <a:prstDash val="dash"/>
            <a:round/>
            <a:headEnd type="none" w="med" len="med"/>
            <a:tailEnd type="none" w="med" len="med"/>
          </a:ln>
        </p:spPr>
      </p:cxnSp>
      <p:sp>
        <p:nvSpPr>
          <p:cNvPr id="67" name="Shape 67"/>
          <p:cNvSpPr/>
          <p:nvPr/>
        </p:nvSpPr>
        <p:spPr>
          <a:xfrm>
            <a:off x="0" y="0"/>
            <a:ext cx="9144000" cy="14478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68" name="Shape 68"/>
          <p:cNvSpPr/>
          <p:nvPr/>
        </p:nvSpPr>
        <p:spPr>
          <a:xfrm>
            <a:off x="0" y="6705600"/>
            <a:ext cx="9144000" cy="1523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69" name="Shape 69"/>
          <p:cNvSpPr/>
          <p:nvPr/>
        </p:nvSpPr>
        <p:spPr>
          <a:xfrm>
            <a:off x="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70" name="Shape 70"/>
          <p:cNvSpPr/>
          <p:nvPr/>
        </p:nvSpPr>
        <p:spPr>
          <a:xfrm>
            <a:off x="899160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71" name="Shape 71"/>
          <p:cNvSpPr/>
          <p:nvPr/>
        </p:nvSpPr>
        <p:spPr>
          <a:xfrm>
            <a:off x="152400" y="1371600"/>
            <a:ext cx="8833103" cy="914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72" name="Shape 72"/>
          <p:cNvSpPr/>
          <p:nvPr/>
        </p:nvSpPr>
        <p:spPr>
          <a:xfrm>
            <a:off x="145922" y="6391655"/>
            <a:ext cx="8833103" cy="310896"/>
          </a:xfrm>
          <a:prstGeom prst="rect">
            <a:avLst/>
          </a:prstGeom>
          <a:solidFill>
            <a:schemeClr val="accent3"/>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73" name="Shape 73"/>
          <p:cNvSpPr txBox="1">
            <a:spLocks noGrp="1"/>
          </p:cNvSpPr>
          <p:nvPr>
            <p:ph type="body" idx="1"/>
          </p:nvPr>
        </p:nvSpPr>
        <p:spPr>
          <a:xfrm>
            <a:off x="301752" y="1524000"/>
            <a:ext cx="4040187" cy="732974"/>
          </a:xfrm>
          <a:prstGeom prst="rect">
            <a:avLst/>
          </a:prstGeom>
          <a:noFill/>
          <a:ln>
            <a:noFill/>
          </a:ln>
        </p:spPr>
        <p:txBody>
          <a:bodyPr lIns="91425" tIns="91425" rIns="91425" bIns="91425" anchor="ctr" anchorCtr="0"/>
          <a:lstStyle>
            <a:lvl1pPr marL="0" indent="0" rtl="0">
              <a:spcBef>
                <a:spcPts val="0"/>
              </a:spcBef>
              <a:buClr>
                <a:srgbClr val="FFFFFF"/>
              </a:buClr>
              <a:buFont typeface="Georgia"/>
              <a:buNone/>
              <a:defRPr/>
            </a:lvl1pPr>
            <a:lvl2pPr rtl="0">
              <a:spcBef>
                <a:spcPts val="0"/>
              </a:spcBef>
              <a:buFont typeface="Georgia"/>
              <a:buNone/>
              <a:defRPr/>
            </a:lvl2pPr>
            <a:lvl3pPr rtl="0">
              <a:spcBef>
                <a:spcPts val="0"/>
              </a:spcBef>
              <a:buFont typeface="Georgia"/>
              <a:buNone/>
              <a:defRPr/>
            </a:lvl3pPr>
            <a:lvl4pPr rtl="0">
              <a:spcBef>
                <a:spcPts val="0"/>
              </a:spcBef>
              <a:buFont typeface="Georgia"/>
              <a:buNone/>
              <a:defRPr/>
            </a:lvl4pPr>
            <a:lvl5pPr rtl="0">
              <a:spcBef>
                <a:spcPts val="0"/>
              </a:spcBef>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2"/>
          </p:nvPr>
        </p:nvSpPr>
        <p:spPr>
          <a:xfrm>
            <a:off x="4791330" y="1524000"/>
            <a:ext cx="4041774" cy="731519"/>
          </a:xfrm>
          <a:prstGeom prst="rect">
            <a:avLst/>
          </a:prstGeom>
          <a:noFill/>
          <a:ln>
            <a:noFill/>
          </a:ln>
        </p:spPr>
        <p:txBody>
          <a:bodyPr lIns="91425" tIns="91425" rIns="91425" bIns="91425" anchor="ctr" anchorCtr="0"/>
          <a:lstStyle>
            <a:lvl1pPr marL="0" indent="0" rtl="0">
              <a:spcBef>
                <a:spcPts val="0"/>
              </a:spcBef>
              <a:buFont typeface="Georgia"/>
              <a:buNone/>
              <a:defRPr/>
            </a:lvl1pPr>
            <a:lvl2pPr rtl="0">
              <a:spcBef>
                <a:spcPts val="0"/>
              </a:spcBef>
              <a:buFont typeface="Georgia"/>
              <a:buNone/>
              <a:defRPr/>
            </a:lvl2pPr>
            <a:lvl3pPr rtl="0">
              <a:spcBef>
                <a:spcPts val="0"/>
              </a:spcBef>
              <a:buFont typeface="Georgia"/>
              <a:buNone/>
              <a:defRPr/>
            </a:lvl3pPr>
            <a:lvl4pPr rtl="0">
              <a:spcBef>
                <a:spcPts val="0"/>
              </a:spcBef>
              <a:buFont typeface="Georgia"/>
              <a:buNone/>
              <a:defRPr/>
            </a:lvl4pPr>
            <a:lvl5pPr rtl="0">
              <a:spcBef>
                <a:spcPts val="0"/>
              </a:spcBef>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dt" idx="10"/>
          </p:nvPr>
        </p:nvSpPr>
        <p:spPr>
          <a:xfrm>
            <a:off x="5791200"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ftr" idx="11"/>
          </p:nvPr>
        </p:nvSpPr>
        <p:spPr>
          <a:xfrm>
            <a:off x="304800" y="6409944"/>
            <a:ext cx="3581399"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cxnSp>
        <p:nvCxnSpPr>
          <p:cNvPr id="77" name="Shape 77"/>
          <p:cNvCxnSpPr/>
          <p:nvPr/>
        </p:nvCxnSpPr>
        <p:spPr>
          <a:xfrm>
            <a:off x="152400" y="1280159"/>
            <a:ext cx="8833103" cy="0"/>
          </a:xfrm>
          <a:prstGeom prst="straightConnector1">
            <a:avLst/>
          </a:prstGeom>
          <a:noFill/>
          <a:ln w="11425" cap="flat">
            <a:solidFill>
              <a:srgbClr val="7B9899"/>
            </a:solidFill>
            <a:prstDash val="dash"/>
            <a:round/>
            <a:headEnd type="none" w="med" len="med"/>
            <a:tailEnd type="none" w="med" len="med"/>
          </a:ln>
        </p:spPr>
      </p:cxnSp>
      <p:sp>
        <p:nvSpPr>
          <p:cNvPr id="78" name="Shape 78"/>
          <p:cNvSpPr/>
          <p:nvPr/>
        </p:nvSpPr>
        <p:spPr>
          <a:xfrm>
            <a:off x="152400" y="155447"/>
            <a:ext cx="8833103" cy="6547104"/>
          </a:xfrm>
          <a:prstGeom prst="rect">
            <a:avLst/>
          </a:prstGeom>
          <a:noFill/>
          <a:ln w="9525" cap="flat">
            <a:solidFill>
              <a:srgbClr val="7B9899"/>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79" name="Shape 79"/>
          <p:cNvSpPr txBox="1">
            <a:spLocks noGrp="1"/>
          </p:cNvSpPr>
          <p:nvPr>
            <p:ph type="body" idx="3"/>
          </p:nvPr>
        </p:nvSpPr>
        <p:spPr>
          <a:xfrm>
            <a:off x="301752" y="2471383"/>
            <a:ext cx="4041648" cy="3818403"/>
          </a:xfrm>
          <a:prstGeom prst="rect">
            <a:avLst/>
          </a:prstGeom>
          <a:noFill/>
          <a:ln>
            <a:noFill/>
          </a:ln>
        </p:spPr>
        <p:txBody>
          <a:bodyPr lIns="91425" tIns="91425" rIns="91425" bIns="91425" anchor="t" anchorCtr="0"/>
          <a:lstStyle>
            <a:lvl1pPr marL="274320" indent="-128587" algn="l" rtl="0">
              <a:spcBef>
                <a:spcPts val="540"/>
              </a:spcBef>
              <a:buClr>
                <a:schemeClr val="accent1"/>
              </a:buClr>
              <a:buFont typeface="Noto Symbol"/>
              <a:buChar char="●"/>
              <a:defRPr/>
            </a:lvl1pPr>
            <a:lvl2pPr marL="548640" indent="-184150" algn="l" rtl="0">
              <a:spcBef>
                <a:spcPts val="440"/>
              </a:spcBef>
              <a:buClr>
                <a:schemeClr val="accent2"/>
              </a:buClr>
              <a:buFont typeface="Noto Symbol"/>
              <a:buChar char="○"/>
              <a:defRPr/>
            </a:lvl2pPr>
            <a:lvl3pPr marL="822960" indent="-143510" algn="l" rtl="0">
              <a:spcBef>
                <a:spcPts val="400"/>
              </a:spcBef>
              <a:buClr>
                <a:schemeClr val="accent3"/>
              </a:buClr>
              <a:buFont typeface="Noto Symbol"/>
              <a:buChar char="•"/>
              <a:defRPr/>
            </a:lvl3pPr>
            <a:lvl4pPr marL="1097280" indent="-144780" algn="l" rtl="0">
              <a:spcBef>
                <a:spcPts val="400"/>
              </a:spcBef>
              <a:buClr>
                <a:schemeClr val="accent4"/>
              </a:buClr>
              <a:buFont typeface="Noto Symbol"/>
              <a:buChar char="•"/>
              <a:defRPr/>
            </a:lvl4pPr>
            <a:lvl5pPr marL="1371600" indent="-114300" algn="l" rtl="0">
              <a:spcBef>
                <a:spcPts val="360"/>
              </a:spcBef>
              <a:buClr>
                <a:schemeClr val="accent5"/>
              </a:buClr>
              <a:buFont typeface="Georgia"/>
              <a:buChar char="•"/>
              <a:defRPr/>
            </a:lvl5pPr>
            <a:lvl6pPr marL="1645920" indent="-93980" algn="l" rtl="0">
              <a:spcBef>
                <a:spcPts val="360"/>
              </a:spcBef>
              <a:buClr>
                <a:schemeClr val="accent6"/>
              </a:buClr>
              <a:buFont typeface="Noto Symbol"/>
              <a:buChar char="●"/>
              <a:defRPr/>
            </a:lvl6pPr>
            <a:lvl7pPr marL="1920240" indent="-101600" algn="l" rtl="0">
              <a:spcBef>
                <a:spcPts val="320"/>
              </a:spcBef>
              <a:buClr>
                <a:srgbClr val="B85740"/>
              </a:buClr>
              <a:buFont typeface="Georgia"/>
              <a:buChar char="•"/>
              <a:defRPr/>
            </a:lvl7pPr>
            <a:lvl8pPr marL="2103120" indent="-83820" algn="l" rtl="0">
              <a:spcBef>
                <a:spcPts val="320"/>
              </a:spcBef>
              <a:buClr>
                <a:srgbClr val="7B6C62"/>
              </a:buClr>
              <a:buFont typeface="Georgia"/>
              <a:buChar char="•"/>
              <a:defRPr/>
            </a:lvl8pPr>
            <a:lvl9pPr marL="2377440" indent="-113029" algn="l" rtl="0">
              <a:spcBef>
                <a:spcPts val="280"/>
              </a:spcBef>
              <a:buClr>
                <a:srgbClr val="B49E02"/>
              </a:buClr>
              <a:buFont typeface="Georgia"/>
              <a:buChar char="•"/>
              <a:defRPr/>
            </a:lvl9pPr>
          </a:lstStyle>
          <a:p>
            <a:endParaRPr/>
          </a:p>
        </p:txBody>
      </p:sp>
      <p:sp>
        <p:nvSpPr>
          <p:cNvPr id="80" name="Shape 80"/>
          <p:cNvSpPr txBox="1">
            <a:spLocks noGrp="1"/>
          </p:cNvSpPr>
          <p:nvPr>
            <p:ph type="body" idx="4"/>
          </p:nvPr>
        </p:nvSpPr>
        <p:spPr>
          <a:xfrm>
            <a:off x="4800600" y="2471383"/>
            <a:ext cx="4038599" cy="3822191"/>
          </a:xfrm>
          <a:prstGeom prst="rect">
            <a:avLst/>
          </a:prstGeom>
          <a:noFill/>
          <a:ln>
            <a:noFill/>
          </a:ln>
        </p:spPr>
        <p:txBody>
          <a:bodyPr lIns="91425" tIns="91425" rIns="91425" bIns="91425" anchor="t" anchorCtr="0"/>
          <a:lstStyle>
            <a:lvl1pPr marL="274320" indent="-128587" algn="l" rtl="0">
              <a:spcBef>
                <a:spcPts val="540"/>
              </a:spcBef>
              <a:buClr>
                <a:schemeClr val="accent1"/>
              </a:buClr>
              <a:buFont typeface="Noto Symbol"/>
              <a:buChar char="●"/>
              <a:defRPr/>
            </a:lvl1pPr>
            <a:lvl2pPr marL="548640" indent="-184150" algn="l" rtl="0">
              <a:spcBef>
                <a:spcPts val="440"/>
              </a:spcBef>
              <a:buClr>
                <a:schemeClr val="accent2"/>
              </a:buClr>
              <a:buFont typeface="Noto Symbol"/>
              <a:buChar char="○"/>
              <a:defRPr/>
            </a:lvl2pPr>
            <a:lvl3pPr marL="822960" indent="-143510" algn="l" rtl="0">
              <a:spcBef>
                <a:spcPts val="400"/>
              </a:spcBef>
              <a:buClr>
                <a:schemeClr val="accent3"/>
              </a:buClr>
              <a:buFont typeface="Noto Symbol"/>
              <a:buChar char="•"/>
              <a:defRPr/>
            </a:lvl3pPr>
            <a:lvl4pPr marL="1097280" indent="-144780" algn="l" rtl="0">
              <a:spcBef>
                <a:spcPts val="400"/>
              </a:spcBef>
              <a:buClr>
                <a:schemeClr val="accent4"/>
              </a:buClr>
              <a:buFont typeface="Noto Symbol"/>
              <a:buChar char="•"/>
              <a:defRPr/>
            </a:lvl4pPr>
            <a:lvl5pPr marL="1371600" indent="-114300" algn="l" rtl="0">
              <a:spcBef>
                <a:spcPts val="360"/>
              </a:spcBef>
              <a:buClr>
                <a:schemeClr val="accent5"/>
              </a:buClr>
              <a:buFont typeface="Georgia"/>
              <a:buChar char="•"/>
              <a:defRPr/>
            </a:lvl5pPr>
            <a:lvl6pPr marL="1645920" indent="-93980" algn="l" rtl="0">
              <a:spcBef>
                <a:spcPts val="360"/>
              </a:spcBef>
              <a:buClr>
                <a:schemeClr val="accent6"/>
              </a:buClr>
              <a:buFont typeface="Noto Symbol"/>
              <a:buChar char="●"/>
              <a:defRPr/>
            </a:lvl6pPr>
            <a:lvl7pPr marL="1920240" indent="-101600" algn="l" rtl="0">
              <a:spcBef>
                <a:spcPts val="320"/>
              </a:spcBef>
              <a:buClr>
                <a:srgbClr val="B85740"/>
              </a:buClr>
              <a:buFont typeface="Georgia"/>
              <a:buChar char="•"/>
              <a:defRPr/>
            </a:lvl7pPr>
            <a:lvl8pPr marL="2103120" indent="-83820" algn="l" rtl="0">
              <a:spcBef>
                <a:spcPts val="320"/>
              </a:spcBef>
              <a:buClr>
                <a:srgbClr val="7B6C62"/>
              </a:buClr>
              <a:buFont typeface="Georgia"/>
              <a:buChar char="•"/>
              <a:defRPr/>
            </a:lvl8pPr>
            <a:lvl9pPr marL="2377440" indent="-113029" algn="l" rtl="0">
              <a:spcBef>
                <a:spcPts val="280"/>
              </a:spcBef>
              <a:buClr>
                <a:srgbClr val="B49E02"/>
              </a:buClr>
              <a:buFont typeface="Georgia"/>
              <a:buChar char="•"/>
              <a:defRPr/>
            </a:lvl9pPr>
          </a:lstStyle>
          <a:p>
            <a:endParaRPr/>
          </a:p>
        </p:txBody>
      </p:sp>
      <p:sp>
        <p:nvSpPr>
          <p:cNvPr id="81" name="Shape 81"/>
          <p:cNvSpPr/>
          <p:nvPr/>
        </p:nvSpPr>
        <p:spPr>
          <a:xfrm>
            <a:off x="4267200" y="956036"/>
            <a:ext cx="609599" cy="609599"/>
          </a:xfrm>
          <a:prstGeom prst="ellipse">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82" name="Shape 82"/>
          <p:cNvSpPr/>
          <p:nvPr/>
        </p:nvSpPr>
        <p:spPr>
          <a:xfrm>
            <a:off x="4361687" y="1050524"/>
            <a:ext cx="420624" cy="420624"/>
          </a:xfrm>
          <a:prstGeom prst="ellipse">
            <a:avLst/>
          </a:prstGeom>
          <a:solidFill>
            <a:srgbClr val="FFFFFF"/>
          </a:solidFill>
          <a:ln w="50800" cap="rnd">
            <a:solidFill>
              <a:srgbClr val="7B98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83" name="Shape 83"/>
          <p:cNvSpPr txBox="1">
            <a:spLocks noGrp="1"/>
          </p:cNvSpPr>
          <p:nvPr>
            <p:ph type="sldNum" idx="12"/>
          </p:nvPr>
        </p:nvSpPr>
        <p:spPr>
          <a:xfrm>
            <a:off x="4343400" y="1042416"/>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84" name="Shape 84"/>
          <p:cNvSpPr txBox="1">
            <a:spLocks noGrp="1"/>
          </p:cNvSpPr>
          <p:nvPr>
            <p:ph type="title"/>
          </p:nvPr>
        </p:nvSpPr>
        <p:spPr>
          <a:xfrm>
            <a:off x="301752" y="228600"/>
            <a:ext cx="8534399" cy="758951"/>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01752" y="228600"/>
            <a:ext cx="8534399" cy="758951"/>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7" name="Shape 87"/>
          <p:cNvSpPr txBox="1">
            <a:spLocks noGrp="1"/>
          </p:cNvSpPr>
          <p:nvPr>
            <p:ph type="dt" idx="10"/>
          </p:nvPr>
        </p:nvSpPr>
        <p:spPr>
          <a:xfrm>
            <a:off x="5791200"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8" name="Shape 88"/>
          <p:cNvSpPr txBox="1">
            <a:spLocks noGrp="1"/>
          </p:cNvSpPr>
          <p:nvPr>
            <p:ph type="ftr" idx="11"/>
          </p:nvPr>
        </p:nvSpPr>
        <p:spPr>
          <a:xfrm>
            <a:off x="304800" y="6410848"/>
            <a:ext cx="3581399"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9" name="Shape 89"/>
          <p:cNvSpPr txBox="1">
            <a:spLocks noGrp="1"/>
          </p:cNvSpPr>
          <p:nvPr>
            <p:ph type="sldNum" idx="12"/>
          </p:nvPr>
        </p:nvSpPr>
        <p:spPr>
          <a:xfrm>
            <a:off x="4343400" y="1036020"/>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0"/>
        <p:cNvGrpSpPr/>
        <p:nvPr/>
      </p:nvGrpSpPr>
      <p:grpSpPr>
        <a:xfrm>
          <a:off x="0" y="0"/>
          <a:ext cx="0" cy="0"/>
          <a:chOff x="0" y="0"/>
          <a:chExt cx="0" cy="0"/>
        </a:xfrm>
      </p:grpSpPr>
      <p:sp>
        <p:nvSpPr>
          <p:cNvPr id="91" name="Shape 91"/>
          <p:cNvSpPr/>
          <p:nvPr/>
        </p:nvSpPr>
        <p:spPr>
          <a:xfrm>
            <a:off x="0" y="6705600"/>
            <a:ext cx="9144000" cy="1523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92" name="Shape 92"/>
          <p:cNvSpPr/>
          <p:nvPr/>
        </p:nvSpPr>
        <p:spPr>
          <a:xfrm>
            <a:off x="0" y="0"/>
            <a:ext cx="9144000" cy="155448"/>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93" name="Shape 93"/>
          <p:cNvSpPr/>
          <p:nvPr/>
        </p:nvSpPr>
        <p:spPr>
          <a:xfrm>
            <a:off x="899160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94" name="Shape 94"/>
          <p:cNvSpPr/>
          <p:nvPr/>
        </p:nvSpPr>
        <p:spPr>
          <a:xfrm>
            <a:off x="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95" name="Shape 95"/>
          <p:cNvSpPr/>
          <p:nvPr/>
        </p:nvSpPr>
        <p:spPr>
          <a:xfrm>
            <a:off x="146304" y="6391655"/>
            <a:ext cx="8833103" cy="309562"/>
          </a:xfrm>
          <a:prstGeom prst="rect">
            <a:avLst/>
          </a:prstGeom>
          <a:solidFill>
            <a:schemeClr val="accent3"/>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96" name="Shape 96"/>
          <p:cNvSpPr/>
          <p:nvPr/>
        </p:nvSpPr>
        <p:spPr>
          <a:xfrm>
            <a:off x="152400" y="158495"/>
            <a:ext cx="8833103" cy="6547104"/>
          </a:xfrm>
          <a:prstGeom prst="rect">
            <a:avLst/>
          </a:prstGeom>
          <a:noFill/>
          <a:ln w="9525" cap="flat">
            <a:solidFill>
              <a:srgbClr val="7B9899"/>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97" name="Shape 97"/>
          <p:cNvSpPr txBox="1">
            <a:spLocks noGrp="1"/>
          </p:cNvSpPr>
          <p:nvPr>
            <p:ph type="dt" idx="10"/>
          </p:nvPr>
        </p:nvSpPr>
        <p:spPr>
          <a:xfrm>
            <a:off x="5791200"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8" name="Shape 98"/>
          <p:cNvSpPr txBox="1">
            <a:spLocks noGrp="1"/>
          </p:cNvSpPr>
          <p:nvPr>
            <p:ph type="ftr" idx="11"/>
          </p:nvPr>
        </p:nvSpPr>
        <p:spPr>
          <a:xfrm>
            <a:off x="304800" y="6410848"/>
            <a:ext cx="3581399"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9" name="Shape 99"/>
          <p:cNvSpPr txBox="1">
            <a:spLocks noGrp="1"/>
          </p:cNvSpPr>
          <p:nvPr>
            <p:ph type="sldNum" idx="12"/>
          </p:nvPr>
        </p:nvSpPr>
        <p:spPr>
          <a:xfrm>
            <a:off x="4267200" y="6324600"/>
            <a:ext cx="609599"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bg>
      <p:bgPr>
        <a:solidFill>
          <a:schemeClr val="lt1"/>
        </a:solidFill>
        <a:effectLst/>
      </p:bgPr>
    </p:bg>
    <p:spTree>
      <p:nvGrpSpPr>
        <p:cNvPr id="1" name="Shape 100"/>
        <p:cNvGrpSpPr/>
        <p:nvPr/>
      </p:nvGrpSpPr>
      <p:grpSpPr>
        <a:xfrm>
          <a:off x="0" y="0"/>
          <a:ext cx="0" cy="0"/>
          <a:chOff x="0" y="0"/>
          <a:chExt cx="0" cy="0"/>
        </a:xfrm>
      </p:grpSpPr>
      <p:sp>
        <p:nvSpPr>
          <p:cNvPr id="101" name="Shape 101"/>
          <p:cNvSpPr/>
          <p:nvPr/>
        </p:nvSpPr>
        <p:spPr>
          <a:xfrm>
            <a:off x="152400" y="152400"/>
            <a:ext cx="8833103" cy="304799"/>
          </a:xfrm>
          <a:prstGeom prst="rect">
            <a:avLst/>
          </a:prstGeom>
          <a:solidFill>
            <a:schemeClr val="accent3"/>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02" name="Shape 102"/>
          <p:cNvSpPr/>
          <p:nvPr/>
        </p:nvSpPr>
        <p:spPr>
          <a:xfrm>
            <a:off x="0" y="6705600"/>
            <a:ext cx="9144000" cy="1523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03" name="Shape 103"/>
          <p:cNvSpPr/>
          <p:nvPr/>
        </p:nvSpPr>
        <p:spPr>
          <a:xfrm>
            <a:off x="899160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04" name="Shape 104"/>
          <p:cNvSpPr/>
          <p:nvPr/>
        </p:nvSpPr>
        <p:spPr>
          <a:xfrm>
            <a:off x="0" y="0"/>
            <a:ext cx="9144000" cy="118872"/>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05" name="Shape 105"/>
          <p:cNvSpPr/>
          <p:nvPr/>
        </p:nvSpPr>
        <p:spPr>
          <a:xfrm>
            <a:off x="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06" name="Shape 106"/>
          <p:cNvSpPr/>
          <p:nvPr/>
        </p:nvSpPr>
        <p:spPr>
          <a:xfrm>
            <a:off x="152400" y="609600"/>
            <a:ext cx="2743199" cy="5867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107" name="Shape 107"/>
          <p:cNvSpPr txBox="1">
            <a:spLocks noGrp="1"/>
          </p:cNvSpPr>
          <p:nvPr>
            <p:ph type="title"/>
          </p:nvPr>
        </p:nvSpPr>
        <p:spPr>
          <a:xfrm>
            <a:off x="381000" y="914400"/>
            <a:ext cx="2362200" cy="990599"/>
          </a:xfrm>
          <a:prstGeom prst="rect">
            <a:avLst/>
          </a:prstGeom>
          <a:noFill/>
          <a:ln>
            <a:noFill/>
          </a:ln>
        </p:spPr>
        <p:txBody>
          <a:bodyPr lIns="91425" tIns="91425" rIns="91425" bIns="91425" anchor="b" anchorCtr="0"/>
          <a:lstStyle>
            <a:lvl1pPr algn="l" rtl="0">
              <a:spcBef>
                <a:spcPts val="0"/>
              </a:spcBef>
              <a:buClr>
                <a:srgbClr val="FFFFFF"/>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8" name="Shape 108"/>
          <p:cNvSpPr txBox="1">
            <a:spLocks noGrp="1"/>
          </p:cNvSpPr>
          <p:nvPr>
            <p:ph type="body" idx="1"/>
          </p:nvPr>
        </p:nvSpPr>
        <p:spPr>
          <a:xfrm>
            <a:off x="381000" y="1981200"/>
            <a:ext cx="2362200" cy="4144963"/>
          </a:xfrm>
          <a:prstGeom prst="rect">
            <a:avLst/>
          </a:prstGeom>
          <a:noFill/>
          <a:ln>
            <a:noFill/>
          </a:ln>
        </p:spPr>
        <p:txBody>
          <a:bodyPr lIns="91425" tIns="91425" rIns="91425" bIns="91425" anchor="t" anchorCtr="0"/>
          <a:lstStyle>
            <a:lvl1pPr marL="0" indent="0" rtl="0">
              <a:spcBef>
                <a:spcPts val="0"/>
              </a:spcBef>
              <a:spcAft>
                <a:spcPts val="1000"/>
              </a:spcAft>
              <a:buClr>
                <a:srgbClr val="FFFFFF"/>
              </a:buClr>
              <a:buFont typeface="Georgia"/>
              <a:buNone/>
              <a:defRPr/>
            </a:lvl1pPr>
            <a:lvl2pPr rtl="0">
              <a:spcBef>
                <a:spcPts val="0"/>
              </a:spcBef>
              <a:buFont typeface="Georgia"/>
              <a:buNone/>
              <a:defRPr/>
            </a:lvl2pPr>
            <a:lvl3pPr rtl="0">
              <a:spcBef>
                <a:spcPts val="0"/>
              </a:spcBef>
              <a:buFont typeface="Georgia"/>
              <a:buNone/>
              <a:defRPr/>
            </a:lvl3pPr>
            <a:lvl4pPr rtl="0">
              <a:spcBef>
                <a:spcPts val="0"/>
              </a:spcBef>
              <a:buFont typeface="Georgia"/>
              <a:buNone/>
              <a:defRPr/>
            </a:lvl4pPr>
            <a:lvl5pPr rtl="0">
              <a:spcBef>
                <a:spcPts val="0"/>
              </a:spcBef>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9" name="Shape 109"/>
          <p:cNvSpPr/>
          <p:nvPr/>
        </p:nvSpPr>
        <p:spPr>
          <a:xfrm>
            <a:off x="152400" y="152400"/>
            <a:ext cx="8833103" cy="6547104"/>
          </a:xfrm>
          <a:prstGeom prst="rect">
            <a:avLst/>
          </a:prstGeom>
          <a:noFill/>
          <a:ln w="9525" cap="flat">
            <a:solidFill>
              <a:srgbClr val="7B9899"/>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cxnSp>
        <p:nvCxnSpPr>
          <p:cNvPr id="110" name="Shape 110"/>
          <p:cNvCxnSpPr/>
          <p:nvPr/>
        </p:nvCxnSpPr>
        <p:spPr>
          <a:xfrm>
            <a:off x="152400" y="533400"/>
            <a:ext cx="8833103" cy="0"/>
          </a:xfrm>
          <a:prstGeom prst="straightConnector1">
            <a:avLst/>
          </a:prstGeom>
          <a:noFill/>
          <a:ln w="11425" cap="flat">
            <a:solidFill>
              <a:srgbClr val="7B9899"/>
            </a:solidFill>
            <a:prstDash val="dash"/>
            <a:round/>
            <a:headEnd type="none" w="med" len="med"/>
            <a:tailEnd type="none" w="med" len="med"/>
          </a:ln>
        </p:spPr>
      </p:cxnSp>
      <p:sp>
        <p:nvSpPr>
          <p:cNvPr id="111" name="Shape 111"/>
          <p:cNvSpPr txBox="1">
            <a:spLocks noGrp="1"/>
          </p:cNvSpPr>
          <p:nvPr>
            <p:ph type="body" idx="2"/>
          </p:nvPr>
        </p:nvSpPr>
        <p:spPr>
          <a:xfrm>
            <a:off x="3124200" y="685800"/>
            <a:ext cx="5638800" cy="5410200"/>
          </a:xfrm>
          <a:prstGeom prst="rect">
            <a:avLst/>
          </a:prstGeom>
          <a:noFill/>
          <a:ln>
            <a:noFill/>
          </a:ln>
        </p:spPr>
        <p:txBody>
          <a:bodyPr lIns="91425" tIns="91425" rIns="91425" bIns="91425" anchor="t" anchorCtr="0"/>
          <a:lstStyle>
            <a:lvl1pPr marL="274320" indent="-128587" algn="l" rtl="0">
              <a:spcBef>
                <a:spcPts val="540"/>
              </a:spcBef>
              <a:buClr>
                <a:schemeClr val="accent1"/>
              </a:buClr>
              <a:buFont typeface="Noto Symbol"/>
              <a:buChar char="●"/>
              <a:defRPr/>
            </a:lvl1pPr>
            <a:lvl2pPr marL="548640" indent="-184150" algn="l" rtl="0">
              <a:spcBef>
                <a:spcPts val="440"/>
              </a:spcBef>
              <a:buClr>
                <a:schemeClr val="accent2"/>
              </a:buClr>
              <a:buFont typeface="Noto Symbol"/>
              <a:buChar char="○"/>
              <a:defRPr/>
            </a:lvl2pPr>
            <a:lvl3pPr marL="822960" indent="-143510" algn="l" rtl="0">
              <a:spcBef>
                <a:spcPts val="400"/>
              </a:spcBef>
              <a:buClr>
                <a:schemeClr val="accent3"/>
              </a:buClr>
              <a:buFont typeface="Noto Symbol"/>
              <a:buChar char="•"/>
              <a:defRPr/>
            </a:lvl3pPr>
            <a:lvl4pPr marL="1097280" indent="-144780" algn="l" rtl="0">
              <a:spcBef>
                <a:spcPts val="400"/>
              </a:spcBef>
              <a:buClr>
                <a:schemeClr val="accent4"/>
              </a:buClr>
              <a:buFont typeface="Noto Symbol"/>
              <a:buChar char="•"/>
              <a:defRPr/>
            </a:lvl4pPr>
            <a:lvl5pPr marL="1371600" indent="-114300" algn="l" rtl="0">
              <a:spcBef>
                <a:spcPts val="360"/>
              </a:spcBef>
              <a:buClr>
                <a:schemeClr val="accent5"/>
              </a:buClr>
              <a:buFont typeface="Georgia"/>
              <a:buChar char="•"/>
              <a:defRPr/>
            </a:lvl5pPr>
            <a:lvl6pPr marL="1645920" indent="-93980" algn="l" rtl="0">
              <a:spcBef>
                <a:spcPts val="360"/>
              </a:spcBef>
              <a:buClr>
                <a:schemeClr val="accent6"/>
              </a:buClr>
              <a:buFont typeface="Noto Symbol"/>
              <a:buChar char="●"/>
              <a:defRPr/>
            </a:lvl6pPr>
            <a:lvl7pPr marL="1920240" indent="-101600" algn="l" rtl="0">
              <a:spcBef>
                <a:spcPts val="320"/>
              </a:spcBef>
              <a:buClr>
                <a:srgbClr val="B85740"/>
              </a:buClr>
              <a:buFont typeface="Georgia"/>
              <a:buChar char="•"/>
              <a:defRPr/>
            </a:lvl7pPr>
            <a:lvl8pPr marL="2103120" indent="-83820" algn="l" rtl="0">
              <a:spcBef>
                <a:spcPts val="320"/>
              </a:spcBef>
              <a:buClr>
                <a:srgbClr val="7B6C62"/>
              </a:buClr>
              <a:buFont typeface="Georgia"/>
              <a:buChar char="•"/>
              <a:defRPr/>
            </a:lvl8pPr>
            <a:lvl9pPr marL="2377440" indent="-113029" algn="l" rtl="0">
              <a:spcBef>
                <a:spcPts val="280"/>
              </a:spcBef>
              <a:buClr>
                <a:srgbClr val="B49E02"/>
              </a:buClr>
              <a:buFont typeface="Georgia"/>
              <a:buChar char="•"/>
              <a:defRPr/>
            </a:lvl9pPr>
          </a:lstStyle>
          <a:p>
            <a:endParaRPr/>
          </a:p>
        </p:txBody>
      </p:sp>
      <p:sp>
        <p:nvSpPr>
          <p:cNvPr id="112" name="Shape 112"/>
          <p:cNvSpPr/>
          <p:nvPr/>
        </p:nvSpPr>
        <p:spPr>
          <a:xfrm>
            <a:off x="1295400" y="228600"/>
            <a:ext cx="609599" cy="609599"/>
          </a:xfrm>
          <a:prstGeom prst="ellipse">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113" name="Shape 113"/>
          <p:cNvSpPr/>
          <p:nvPr/>
        </p:nvSpPr>
        <p:spPr>
          <a:xfrm>
            <a:off x="1389887" y="323087"/>
            <a:ext cx="420624" cy="420624"/>
          </a:xfrm>
          <a:prstGeom prst="ellipse">
            <a:avLst/>
          </a:prstGeom>
          <a:solidFill>
            <a:srgbClr val="FFFFFF"/>
          </a:solidFill>
          <a:ln w="50800" cap="rnd">
            <a:solidFill>
              <a:srgbClr val="7B98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114" name="Shape 114"/>
          <p:cNvSpPr txBox="1">
            <a:spLocks noGrp="1"/>
          </p:cNvSpPr>
          <p:nvPr>
            <p:ph type="sldNum" idx="12"/>
          </p:nvPr>
        </p:nvSpPr>
        <p:spPr>
          <a:xfrm>
            <a:off x="1371600" y="312737"/>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115" name="Shape 115"/>
          <p:cNvSpPr/>
          <p:nvPr/>
        </p:nvSpPr>
        <p:spPr>
          <a:xfrm>
            <a:off x="149352" y="6388385"/>
            <a:ext cx="8833103" cy="309562"/>
          </a:xfrm>
          <a:prstGeom prst="rect">
            <a:avLst/>
          </a:prstGeom>
          <a:solidFill>
            <a:schemeClr val="accent3"/>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16" name="Shape 116"/>
          <p:cNvSpPr txBox="1">
            <a:spLocks noGrp="1"/>
          </p:cNvSpPr>
          <p:nvPr>
            <p:ph type="dt" idx="10"/>
          </p:nvPr>
        </p:nvSpPr>
        <p:spPr>
          <a:xfrm>
            <a:off x="5791200"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7" name="Shape 117"/>
          <p:cNvSpPr txBox="1">
            <a:spLocks noGrp="1"/>
          </p:cNvSpPr>
          <p:nvPr>
            <p:ph type="ftr" idx="11"/>
          </p:nvPr>
        </p:nvSpPr>
        <p:spPr>
          <a:xfrm>
            <a:off x="301752" y="6410848"/>
            <a:ext cx="3383280"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8"/>
        <p:cNvGrpSpPr/>
        <p:nvPr/>
      </p:nvGrpSpPr>
      <p:grpSpPr>
        <a:xfrm>
          <a:off x="0" y="0"/>
          <a:ext cx="0" cy="0"/>
          <a:chOff x="0" y="0"/>
          <a:chExt cx="0" cy="0"/>
        </a:xfrm>
      </p:grpSpPr>
      <p:cxnSp>
        <p:nvCxnSpPr>
          <p:cNvPr id="119" name="Shape 119"/>
          <p:cNvCxnSpPr/>
          <p:nvPr/>
        </p:nvCxnSpPr>
        <p:spPr>
          <a:xfrm>
            <a:off x="152400" y="533400"/>
            <a:ext cx="8833103" cy="0"/>
          </a:xfrm>
          <a:prstGeom prst="straightConnector1">
            <a:avLst/>
          </a:prstGeom>
          <a:noFill/>
          <a:ln w="11425" cap="flat">
            <a:solidFill>
              <a:srgbClr val="7B9899"/>
            </a:solidFill>
            <a:prstDash val="dash"/>
            <a:round/>
            <a:headEnd type="none" w="med" len="med"/>
            <a:tailEnd type="none" w="med" len="med"/>
          </a:ln>
        </p:spPr>
      </p:cxnSp>
      <p:sp>
        <p:nvSpPr>
          <p:cNvPr id="120" name="Shape 120"/>
          <p:cNvSpPr/>
          <p:nvPr/>
        </p:nvSpPr>
        <p:spPr>
          <a:xfrm>
            <a:off x="0" y="6705600"/>
            <a:ext cx="9144000" cy="1523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21" name="Shape 121"/>
          <p:cNvSpPr/>
          <p:nvPr/>
        </p:nvSpPr>
        <p:spPr>
          <a:xfrm>
            <a:off x="899160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22" name="Shape 122"/>
          <p:cNvSpPr/>
          <p:nvPr/>
        </p:nvSpPr>
        <p:spPr>
          <a:xfrm>
            <a:off x="0" y="0"/>
            <a:ext cx="9144000" cy="1523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23" name="Shape 123"/>
          <p:cNvSpPr/>
          <p:nvPr/>
        </p:nvSpPr>
        <p:spPr>
          <a:xfrm>
            <a:off x="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24" name="Shape 124"/>
          <p:cNvSpPr/>
          <p:nvPr/>
        </p:nvSpPr>
        <p:spPr>
          <a:xfrm>
            <a:off x="152400" y="152400"/>
            <a:ext cx="8833103" cy="301752"/>
          </a:xfrm>
          <a:prstGeom prst="rect">
            <a:avLst/>
          </a:prstGeom>
          <a:solidFill>
            <a:schemeClr val="accent3"/>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25" name="Shape 125"/>
          <p:cNvSpPr/>
          <p:nvPr/>
        </p:nvSpPr>
        <p:spPr>
          <a:xfrm>
            <a:off x="152400" y="609600"/>
            <a:ext cx="2743199" cy="58674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126" name="Shape 126"/>
          <p:cNvSpPr/>
          <p:nvPr/>
        </p:nvSpPr>
        <p:spPr>
          <a:xfrm>
            <a:off x="152400" y="155447"/>
            <a:ext cx="8833103" cy="6547104"/>
          </a:xfrm>
          <a:prstGeom prst="rect">
            <a:avLst/>
          </a:prstGeom>
          <a:noFill/>
          <a:ln w="9525" cap="flat">
            <a:solidFill>
              <a:srgbClr val="7B9899"/>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27" name="Shape 127"/>
          <p:cNvSpPr/>
          <p:nvPr/>
        </p:nvSpPr>
        <p:spPr>
          <a:xfrm>
            <a:off x="1295400" y="228600"/>
            <a:ext cx="609599" cy="609599"/>
          </a:xfrm>
          <a:prstGeom prst="ellipse">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128" name="Shape 128"/>
          <p:cNvSpPr/>
          <p:nvPr/>
        </p:nvSpPr>
        <p:spPr>
          <a:xfrm>
            <a:off x="1389887" y="323087"/>
            <a:ext cx="420624" cy="420624"/>
          </a:xfrm>
          <a:prstGeom prst="ellipse">
            <a:avLst/>
          </a:prstGeom>
          <a:solidFill>
            <a:srgbClr val="FFFFFF"/>
          </a:solidFill>
          <a:ln w="50800" cap="rnd">
            <a:solidFill>
              <a:srgbClr val="7B98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129" name="Shape 129"/>
          <p:cNvSpPr txBox="1">
            <a:spLocks noGrp="1"/>
          </p:cNvSpPr>
          <p:nvPr>
            <p:ph type="sldNum" idx="12"/>
          </p:nvPr>
        </p:nvSpPr>
        <p:spPr>
          <a:xfrm>
            <a:off x="1371600" y="312737"/>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130" name="Shape 130"/>
          <p:cNvSpPr txBox="1">
            <a:spLocks noGrp="1"/>
          </p:cNvSpPr>
          <p:nvPr>
            <p:ph type="title"/>
          </p:nvPr>
        </p:nvSpPr>
        <p:spPr>
          <a:xfrm>
            <a:off x="3000375" y="5029200"/>
            <a:ext cx="5867400" cy="1219199"/>
          </a:xfrm>
          <a:prstGeom prst="rect">
            <a:avLst/>
          </a:prstGeom>
          <a:noFill/>
          <a:ln>
            <a:noFill/>
          </a:ln>
        </p:spPr>
        <p:txBody>
          <a:bodyPr lIns="91425" tIns="91425" rIns="91425" bIns="91425" anchor="t" anchorCtr="0"/>
          <a:lstStyle>
            <a:lvl1pPr algn="l" rtl="0">
              <a:spcBef>
                <a:spcPts val="0"/>
              </a:spcBef>
              <a:buClr>
                <a:schemeClr val="dk2"/>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1" name="Shape 131"/>
          <p:cNvSpPr>
            <a:spLocks noGrp="1"/>
          </p:cNvSpPr>
          <p:nvPr>
            <p:ph type="pic" idx="2"/>
          </p:nvPr>
        </p:nvSpPr>
        <p:spPr>
          <a:xfrm>
            <a:off x="3000375" y="609600"/>
            <a:ext cx="5867400" cy="4267199"/>
          </a:xfrm>
          <a:prstGeom prst="rect">
            <a:avLst/>
          </a:prstGeom>
          <a:noFill/>
          <a:ln>
            <a:noFill/>
          </a:ln>
        </p:spPr>
      </p:sp>
      <p:sp>
        <p:nvSpPr>
          <p:cNvPr id="132" name="Shape 132"/>
          <p:cNvSpPr txBox="1">
            <a:spLocks noGrp="1"/>
          </p:cNvSpPr>
          <p:nvPr>
            <p:ph type="body" idx="1"/>
          </p:nvPr>
        </p:nvSpPr>
        <p:spPr>
          <a:xfrm>
            <a:off x="381000" y="990600"/>
            <a:ext cx="2438399" cy="5257799"/>
          </a:xfrm>
          <a:prstGeom prst="rect">
            <a:avLst/>
          </a:prstGeom>
          <a:noFill/>
          <a:ln>
            <a:noFill/>
          </a:ln>
        </p:spPr>
        <p:txBody>
          <a:bodyPr lIns="91425" tIns="91425" rIns="91425" bIns="91425" anchor="t" anchorCtr="0"/>
          <a:lstStyle>
            <a:lvl1pPr marL="0" indent="0" rtl="0">
              <a:spcBef>
                <a:spcPts val="0"/>
              </a:spcBef>
              <a:spcAft>
                <a:spcPts val="1000"/>
              </a:spcAft>
              <a:buClr>
                <a:srgbClr val="FFFFFF"/>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3" name="Shape 133"/>
          <p:cNvSpPr/>
          <p:nvPr/>
        </p:nvSpPr>
        <p:spPr>
          <a:xfrm>
            <a:off x="149352" y="6388385"/>
            <a:ext cx="8833103" cy="309562"/>
          </a:xfrm>
          <a:prstGeom prst="rect">
            <a:avLst/>
          </a:prstGeom>
          <a:solidFill>
            <a:schemeClr val="accent3"/>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34" name="Shape 134"/>
          <p:cNvSpPr txBox="1">
            <a:spLocks noGrp="1"/>
          </p:cNvSpPr>
          <p:nvPr>
            <p:ph type="dt" idx="10"/>
          </p:nvPr>
        </p:nvSpPr>
        <p:spPr>
          <a:xfrm>
            <a:off x="5788151"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5" name="Shape 135"/>
          <p:cNvSpPr txBox="1">
            <a:spLocks noGrp="1"/>
          </p:cNvSpPr>
          <p:nvPr>
            <p:ph type="ftr" idx="11"/>
          </p:nvPr>
        </p:nvSpPr>
        <p:spPr>
          <a:xfrm>
            <a:off x="301752" y="6410848"/>
            <a:ext cx="3584447"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6705600"/>
            <a:ext cx="9144000" cy="152399"/>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6" name="Shape 6"/>
          <p:cNvSpPr/>
          <p:nvPr/>
        </p:nvSpPr>
        <p:spPr>
          <a:xfrm>
            <a:off x="0" y="0"/>
            <a:ext cx="9144000" cy="1393371"/>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7" name="Shape 7"/>
          <p:cNvSpPr/>
          <p:nvPr/>
        </p:nvSpPr>
        <p:spPr>
          <a:xfrm>
            <a:off x="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8" name="Shape 8"/>
          <p:cNvSpPr/>
          <p:nvPr/>
        </p:nvSpPr>
        <p:spPr>
          <a:xfrm>
            <a:off x="8991600" y="0"/>
            <a:ext cx="152399" cy="6858000"/>
          </a:xfrm>
          <a:prstGeom prst="rect">
            <a:avLst/>
          </a:prstGeom>
          <a:solidFill>
            <a:srgbClr val="FFFFFF"/>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9" name="Shape 9"/>
          <p:cNvSpPr/>
          <p:nvPr/>
        </p:nvSpPr>
        <p:spPr>
          <a:xfrm>
            <a:off x="149352" y="6388385"/>
            <a:ext cx="8833103" cy="309562"/>
          </a:xfrm>
          <a:prstGeom prst="rect">
            <a:avLst/>
          </a:prstGeom>
          <a:solidFill>
            <a:schemeClr val="accent3"/>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sp>
        <p:nvSpPr>
          <p:cNvPr id="10" name="Shape 10"/>
          <p:cNvSpPr txBox="1">
            <a:spLocks noGrp="1"/>
          </p:cNvSpPr>
          <p:nvPr>
            <p:ph type="dt" idx="10"/>
          </p:nvPr>
        </p:nvSpPr>
        <p:spPr>
          <a:xfrm>
            <a:off x="5791200" y="6404983"/>
            <a:ext cx="3044952" cy="365759"/>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 name="Shape 11"/>
          <p:cNvSpPr txBox="1">
            <a:spLocks noGrp="1"/>
          </p:cNvSpPr>
          <p:nvPr>
            <p:ph type="ftr" idx="11"/>
          </p:nvPr>
        </p:nvSpPr>
        <p:spPr>
          <a:xfrm>
            <a:off x="304800" y="6410848"/>
            <a:ext cx="3581399" cy="36575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p:nvPr/>
        </p:nvSpPr>
        <p:spPr>
          <a:xfrm>
            <a:off x="152400" y="155447"/>
            <a:ext cx="8833103" cy="6547104"/>
          </a:xfrm>
          <a:prstGeom prst="rect">
            <a:avLst/>
          </a:prstGeom>
          <a:noFill/>
          <a:ln w="9525" cap="flat">
            <a:solidFill>
              <a:srgbClr val="7B9899"/>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dk1"/>
              </a:solidFill>
              <a:latin typeface="Georgia"/>
              <a:ea typeface="Georgia"/>
              <a:cs typeface="Georgia"/>
              <a:sym typeface="Georgia"/>
            </a:endParaRPr>
          </a:p>
        </p:txBody>
      </p:sp>
      <p:cxnSp>
        <p:nvCxnSpPr>
          <p:cNvPr id="13" name="Shape 13"/>
          <p:cNvCxnSpPr/>
          <p:nvPr/>
        </p:nvCxnSpPr>
        <p:spPr>
          <a:xfrm>
            <a:off x="152400" y="1276742"/>
            <a:ext cx="8833103" cy="0"/>
          </a:xfrm>
          <a:prstGeom prst="straightConnector1">
            <a:avLst/>
          </a:prstGeom>
          <a:noFill/>
          <a:ln w="9525" cap="flat">
            <a:solidFill>
              <a:srgbClr val="7B9899"/>
            </a:solidFill>
            <a:prstDash val="dash"/>
            <a:round/>
            <a:headEnd type="none" w="med" len="med"/>
            <a:tailEnd type="none" w="med" len="med"/>
          </a:ln>
        </p:spPr>
      </p:cxnSp>
      <p:sp>
        <p:nvSpPr>
          <p:cNvPr id="14" name="Shape 14"/>
          <p:cNvSpPr/>
          <p:nvPr/>
        </p:nvSpPr>
        <p:spPr>
          <a:xfrm>
            <a:off x="4267200" y="956036"/>
            <a:ext cx="609599" cy="609599"/>
          </a:xfrm>
          <a:prstGeom prst="ellipse">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15" name="Shape 15"/>
          <p:cNvSpPr/>
          <p:nvPr/>
        </p:nvSpPr>
        <p:spPr>
          <a:xfrm>
            <a:off x="4361687" y="1050524"/>
            <a:ext cx="420624" cy="420624"/>
          </a:xfrm>
          <a:prstGeom prst="ellipse">
            <a:avLst/>
          </a:prstGeom>
          <a:solidFill>
            <a:srgbClr val="FFFFFF"/>
          </a:solidFill>
          <a:ln w="50800" cap="rnd">
            <a:solidFill>
              <a:srgbClr val="7B98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Georgia"/>
              <a:ea typeface="Georgia"/>
              <a:cs typeface="Georgia"/>
              <a:sym typeface="Georgia"/>
            </a:endParaRPr>
          </a:p>
        </p:txBody>
      </p:sp>
      <p:sp>
        <p:nvSpPr>
          <p:cNvPr id="16" name="Shape 16"/>
          <p:cNvSpPr txBox="1">
            <a:spLocks noGrp="1"/>
          </p:cNvSpPr>
          <p:nvPr>
            <p:ph type="sldNum" idx="12"/>
          </p:nvPr>
        </p:nvSpPr>
        <p:spPr>
          <a:xfrm>
            <a:off x="4343400" y="1040174"/>
            <a:ext cx="457200" cy="441324"/>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
        <p:nvSpPr>
          <p:cNvPr id="17" name="Shape 17"/>
          <p:cNvSpPr txBox="1">
            <a:spLocks noGrp="1"/>
          </p:cNvSpPr>
          <p:nvPr>
            <p:ph type="title"/>
          </p:nvPr>
        </p:nvSpPr>
        <p:spPr>
          <a:xfrm>
            <a:off x="301752" y="228600"/>
            <a:ext cx="8534399" cy="758951"/>
          </a:xfrm>
          <a:prstGeom prst="rect">
            <a:avLst/>
          </a:prstGeom>
          <a:noFill/>
          <a:ln>
            <a:noFill/>
          </a:ln>
        </p:spPr>
        <p:txBody>
          <a:bodyPr lIns="91425" tIns="91425" rIns="91425" bIns="91425" anchor="b" anchorCtr="0"/>
          <a:lstStyle>
            <a:lvl1pPr marL="0" marR="0" indent="0" algn="ctr" rtl="0">
              <a:spcBef>
                <a:spcPts val="0"/>
              </a:spcBef>
              <a:buClr>
                <a:srgbClr val="7B9899"/>
              </a:buClr>
              <a:buFont typeface="Georgia"/>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body" idx="1"/>
          </p:nvPr>
        </p:nvSpPr>
        <p:spPr>
          <a:xfrm>
            <a:off x="301752" y="1524000"/>
            <a:ext cx="8534399" cy="4599431"/>
          </a:xfrm>
          <a:prstGeom prst="rect">
            <a:avLst/>
          </a:prstGeom>
          <a:noFill/>
          <a:ln>
            <a:noFill/>
          </a:ln>
        </p:spPr>
        <p:txBody>
          <a:bodyPr lIns="91425" tIns="91425" rIns="91425" bIns="91425" anchor="t" anchorCtr="0"/>
          <a:lstStyle>
            <a:lvl1pPr marL="274320" marR="0" indent="-128587" algn="l" rtl="0">
              <a:spcBef>
                <a:spcPts val="540"/>
              </a:spcBef>
              <a:buClr>
                <a:schemeClr val="accent1"/>
              </a:buClr>
              <a:buFont typeface="Noto Symbol"/>
              <a:buChar char="●"/>
              <a:defRPr/>
            </a:lvl1pPr>
            <a:lvl2pPr marL="548640" marR="0" indent="-184150" algn="l" rtl="0">
              <a:spcBef>
                <a:spcPts val="440"/>
              </a:spcBef>
              <a:buClr>
                <a:schemeClr val="accent2"/>
              </a:buClr>
              <a:buFont typeface="Noto Symbol"/>
              <a:buChar char="○"/>
              <a:defRPr/>
            </a:lvl2pPr>
            <a:lvl3pPr marL="822960" marR="0" indent="-143510" algn="l" rtl="0">
              <a:spcBef>
                <a:spcPts val="400"/>
              </a:spcBef>
              <a:buClr>
                <a:schemeClr val="accent3"/>
              </a:buClr>
              <a:buFont typeface="Noto Symbol"/>
              <a:buChar char="•"/>
              <a:defRPr/>
            </a:lvl3pPr>
            <a:lvl4pPr marL="1097280" marR="0" indent="-144780" algn="l" rtl="0">
              <a:spcBef>
                <a:spcPts val="400"/>
              </a:spcBef>
              <a:buClr>
                <a:schemeClr val="accent4"/>
              </a:buClr>
              <a:buFont typeface="Noto Symbol"/>
              <a:buChar char="•"/>
              <a:defRPr/>
            </a:lvl4pPr>
            <a:lvl5pPr marL="1371600" marR="0" indent="-114300" algn="l" rtl="0">
              <a:spcBef>
                <a:spcPts val="360"/>
              </a:spcBef>
              <a:buClr>
                <a:schemeClr val="accent5"/>
              </a:buClr>
              <a:buFont typeface="Georgia"/>
              <a:buChar char="•"/>
              <a:defRPr/>
            </a:lvl5pPr>
            <a:lvl6pPr marL="1645920" marR="0" indent="-93980" algn="l" rtl="0">
              <a:spcBef>
                <a:spcPts val="360"/>
              </a:spcBef>
              <a:buClr>
                <a:schemeClr val="accent6"/>
              </a:buClr>
              <a:buFont typeface="Noto Symbol"/>
              <a:buChar char="●"/>
              <a:defRPr/>
            </a:lvl6pPr>
            <a:lvl7pPr marL="1920240" marR="0" indent="-101600" algn="l" rtl="0">
              <a:spcBef>
                <a:spcPts val="320"/>
              </a:spcBef>
              <a:buClr>
                <a:srgbClr val="B85740"/>
              </a:buClr>
              <a:buFont typeface="Georgia"/>
              <a:buChar char="•"/>
              <a:defRPr/>
            </a:lvl7pPr>
            <a:lvl8pPr marL="2103120" marR="0" indent="-83820" algn="l" rtl="0">
              <a:spcBef>
                <a:spcPts val="320"/>
              </a:spcBef>
              <a:buClr>
                <a:srgbClr val="7B6C62"/>
              </a:buClr>
              <a:buFont typeface="Georgia"/>
              <a:buChar char="•"/>
              <a:defRPr/>
            </a:lvl8pPr>
            <a:lvl9pPr marL="2377440" marR="0" indent="-113029" algn="l" rtl="0">
              <a:spcBef>
                <a:spcPts val="280"/>
              </a:spcBef>
              <a:buClr>
                <a:srgbClr val="B49E02"/>
              </a:buClr>
              <a:buFont typeface="Georgia"/>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pubs.rsc.org/en/Content/ArticleLanding/1939/JR/jr939000027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subTitle" idx="1"/>
          </p:nvPr>
        </p:nvSpPr>
        <p:spPr>
          <a:xfrm>
            <a:off x="1371600" y="3695700"/>
            <a:ext cx="6400799" cy="1752600"/>
          </a:xfrm>
          <a:prstGeom prst="rect">
            <a:avLst/>
          </a:prstGeom>
          <a:noFill/>
          <a:ln>
            <a:noFill/>
          </a:ln>
        </p:spPr>
        <p:txBody>
          <a:bodyPr lIns="91425" tIns="45700" rIns="91425" bIns="45700" anchor="t" anchorCtr="0">
            <a:noAutofit/>
          </a:bodyPr>
          <a:lstStyle/>
          <a:p>
            <a:pPr marL="0" marR="0" lvl="0" indent="0" algn="ctr" rtl="0">
              <a:spcBef>
                <a:spcPts val="0"/>
              </a:spcBef>
              <a:buClr>
                <a:schemeClr val="accent1"/>
              </a:buClr>
              <a:buSzPct val="25000"/>
              <a:buFont typeface="Noto Symbol"/>
              <a:buNone/>
            </a:pPr>
            <a:r>
              <a:rPr lang="en-US" sz="1600" b="1" i="0" u="none" strike="noStrike" cap="none" baseline="0">
                <a:solidFill>
                  <a:schemeClr val="dk2"/>
                </a:solidFill>
                <a:latin typeface="Georgia"/>
                <a:ea typeface="Georgia"/>
                <a:cs typeface="Georgia"/>
                <a:sym typeface="Georgia"/>
              </a:rPr>
              <a:t>PRESENTED BY:</a:t>
            </a:r>
          </a:p>
          <a:p>
            <a:pPr marL="0" marR="0" lvl="0" indent="0" algn="ctr" rtl="0">
              <a:spcBef>
                <a:spcPts val="320"/>
              </a:spcBef>
              <a:buClr>
                <a:schemeClr val="accent1"/>
              </a:buClr>
              <a:buSzPct val="25000"/>
              <a:buFont typeface="Noto Symbol"/>
              <a:buNone/>
            </a:pPr>
            <a:r>
              <a:rPr lang="en-US" sz="1600" b="1" i="0" u="none" strike="noStrike" cap="none" baseline="0">
                <a:solidFill>
                  <a:schemeClr val="dk2"/>
                </a:solidFill>
                <a:latin typeface="Georgia"/>
                <a:ea typeface="Georgia"/>
                <a:cs typeface="Georgia"/>
                <a:sym typeface="Georgia"/>
              </a:rPr>
              <a:t>YVONNE IDE</a:t>
            </a:r>
          </a:p>
          <a:p>
            <a:pPr marL="0" marR="0" lvl="0" indent="0" algn="ctr" rtl="0">
              <a:spcBef>
                <a:spcPts val="320"/>
              </a:spcBef>
              <a:buClr>
                <a:schemeClr val="accent1"/>
              </a:buClr>
              <a:buSzPct val="25000"/>
              <a:buFont typeface="Noto Symbol"/>
              <a:buNone/>
            </a:pPr>
            <a:r>
              <a:rPr lang="en-US" sz="1600" b="1" i="0" u="none" strike="noStrike" cap="none" baseline="0">
                <a:solidFill>
                  <a:schemeClr val="dk2"/>
                </a:solidFill>
                <a:latin typeface="Georgia"/>
                <a:ea typeface="Georgia"/>
                <a:cs typeface="Georgia"/>
                <a:sym typeface="Georgia"/>
              </a:rPr>
              <a:t>NADYA STOKES</a:t>
            </a:r>
          </a:p>
          <a:p>
            <a:pPr marL="0" marR="0" lvl="0" indent="0" algn="ctr" rtl="0">
              <a:spcBef>
                <a:spcPts val="320"/>
              </a:spcBef>
              <a:buClr>
                <a:schemeClr val="accent1"/>
              </a:buClr>
              <a:buSzPct val="25000"/>
              <a:buFont typeface="Noto Symbol"/>
              <a:buNone/>
            </a:pPr>
            <a:r>
              <a:rPr lang="en-US" sz="1600" b="1" i="0" u="none" strike="noStrike" cap="none" baseline="0">
                <a:solidFill>
                  <a:schemeClr val="dk2"/>
                </a:solidFill>
                <a:latin typeface="Georgia"/>
                <a:ea typeface="Georgia"/>
                <a:cs typeface="Georgia"/>
                <a:sym typeface="Georgia"/>
              </a:rPr>
              <a:t>TOM LAZZARI </a:t>
            </a:r>
          </a:p>
        </p:txBody>
      </p:sp>
      <p:sp>
        <p:nvSpPr>
          <p:cNvPr id="159" name="Shape 159"/>
          <p:cNvSpPr txBox="1">
            <a:spLocks noGrp="1"/>
          </p:cNvSpPr>
          <p:nvPr>
            <p:ph type="ctrTitle"/>
          </p:nvPr>
        </p:nvSpPr>
        <p:spPr>
          <a:xfrm>
            <a:off x="685800" y="727643"/>
            <a:ext cx="7772400" cy="937303"/>
          </a:xfrm>
          <a:prstGeom prst="rect">
            <a:avLst/>
          </a:prstGeom>
          <a:noFill/>
          <a:ln>
            <a:noFill/>
          </a:ln>
        </p:spPr>
        <p:txBody>
          <a:bodyPr lIns="91425" tIns="45700" rIns="91425" bIns="45700" anchor="b" anchorCtr="0">
            <a:noAutofit/>
          </a:bodyPr>
          <a:lstStyle/>
          <a:p>
            <a:pPr marL="0" marR="0" lvl="0" indent="0" algn="ctr" rtl="0">
              <a:spcBef>
                <a:spcPts val="0"/>
              </a:spcBef>
              <a:buClr>
                <a:schemeClr val="accent1"/>
              </a:buClr>
              <a:buSzPct val="25000"/>
              <a:buFont typeface="Georgia"/>
              <a:buNone/>
            </a:pPr>
            <a:r>
              <a:rPr lang="en-US" sz="4200" b="0" i="0" u="none" strike="noStrike" cap="none" baseline="0">
                <a:solidFill>
                  <a:schemeClr val="accent1"/>
                </a:solidFill>
                <a:latin typeface="Georgia"/>
                <a:ea typeface="Georgia"/>
                <a:cs typeface="Georgia"/>
                <a:sym typeface="Georgia"/>
              </a:rPr>
              <a:t>Glucosamine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Supplements</a:t>
            </a:r>
          </a:p>
        </p:txBody>
      </p:sp>
      <p:sp>
        <p:nvSpPr>
          <p:cNvPr id="219" name="Shape 219"/>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0" lvl="0" indent="0" rtl="0">
              <a:spcBef>
                <a:spcPts val="0"/>
              </a:spcBef>
              <a:buNone/>
            </a:pPr>
            <a:endParaRPr sz="2700">
              <a:solidFill>
                <a:schemeClr val="dk1"/>
              </a:solidFill>
              <a:latin typeface="Georgia"/>
              <a:ea typeface="Georgia"/>
              <a:cs typeface="Georgia"/>
              <a:sym typeface="Georgia"/>
            </a:endParaRP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Supplements can be made from animal bones, bone marrow, cartilage, shells of shellfish and also fungi.</a:t>
            </a:r>
          </a:p>
          <a:p>
            <a:pPr marL="0" lvl="0" indent="0" rtl="0">
              <a:spcBef>
                <a:spcPts val="0"/>
              </a:spcBef>
              <a:buNone/>
            </a:pPr>
            <a:endParaRPr sz="2700">
              <a:solidFill>
                <a:schemeClr val="dk1"/>
              </a:solidFill>
              <a:latin typeface="Georgia"/>
              <a:ea typeface="Georgia"/>
              <a:cs typeface="Georgia"/>
              <a:sym typeface="Georgia"/>
            </a:endParaRP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It can also be made in a laboratory.</a:t>
            </a:r>
          </a:p>
          <a:p>
            <a:pPr marL="0" lvl="0" indent="0" rtl="0">
              <a:spcBef>
                <a:spcPts val="0"/>
              </a:spcBef>
              <a:buNone/>
            </a:pPr>
            <a:endParaRPr sz="2700">
              <a:latin typeface="Georgia"/>
              <a:ea typeface="Georgia"/>
              <a:cs typeface="Georgia"/>
              <a:sym typeface="Georgia"/>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Supplements</a:t>
            </a:r>
          </a:p>
        </p:txBody>
      </p:sp>
      <p:sp>
        <p:nvSpPr>
          <p:cNvPr id="225" name="Shape 225"/>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Researchers think glucosamine supplements will increase cartilage and fluid surrounding joints. Resulting in the reversal of the physical effects of osteoarthritis and decreasing the symptoms associated with it.</a:t>
            </a:r>
            <a:br>
              <a:rPr lang="en-US" sz="2700">
                <a:solidFill>
                  <a:schemeClr val="dk1"/>
                </a:solidFill>
                <a:latin typeface="Georgia"/>
                <a:ea typeface="Georgia"/>
                <a:cs typeface="Georgia"/>
                <a:sym typeface="Georgia"/>
              </a:rPr>
            </a:br>
            <a:endParaRPr lang="en-US" sz="2700">
              <a:solidFill>
                <a:schemeClr val="dk1"/>
              </a:solidFill>
              <a:latin typeface="Georgia"/>
              <a:ea typeface="Georgia"/>
              <a:cs typeface="Georgia"/>
              <a:sym typeface="Georgia"/>
            </a:endParaRP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It’s also believed to prevent the breakdown and slow the progression of osteoarthritis.</a:t>
            </a:r>
          </a:p>
          <a:p>
            <a:pPr marL="0" lvl="0" indent="0" rtl="0">
              <a:spcBef>
                <a:spcPts val="0"/>
              </a:spcBef>
              <a:buNone/>
            </a:pPr>
            <a:endParaRPr sz="2700">
              <a:latin typeface="Georgia"/>
              <a:ea typeface="Georgia"/>
              <a:cs typeface="Georgia"/>
              <a:sym typeface="Georgia"/>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Glucosamine Sulfate</a:t>
            </a:r>
          </a:p>
        </p:txBody>
      </p:sp>
      <p:sp>
        <p:nvSpPr>
          <p:cNvPr id="231" name="Shape 231"/>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Most scientific research has been done on glucosamine sulfate and its effects on osteoarthritis.</a:t>
            </a:r>
          </a:p>
        </p:txBody>
      </p:sp>
      <p:pic>
        <p:nvPicPr>
          <p:cNvPr id="232" name="Shape 232"/>
          <p:cNvPicPr preferRelativeResize="0"/>
          <p:nvPr/>
        </p:nvPicPr>
        <p:blipFill>
          <a:blip r:embed="rId3">
            <a:alphaModFix/>
          </a:blip>
          <a:stretch>
            <a:fillRect/>
          </a:stretch>
        </p:blipFill>
        <p:spPr>
          <a:xfrm>
            <a:off x="2514600" y="2946000"/>
            <a:ext cx="4114800" cy="19050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Study #1</a:t>
            </a:r>
          </a:p>
        </p:txBody>
      </p:sp>
      <p:sp>
        <p:nvSpPr>
          <p:cNvPr id="238" name="Shape 238"/>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2006 study published in the New England Journal of Medicine.</a:t>
            </a: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Glucosamine/chondroitin Arthritis Intervention Trial (GAIT).</a:t>
            </a: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Consisted of over 1500 people suffering from knee osteoarthritis.</a:t>
            </a: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People were given glucosamine, chondroitin sulfate, both, celecoxib (NSAID), or placebo.</a:t>
            </a: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Severity of pain was recorded throughout the study.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Study #1</a:t>
            </a:r>
          </a:p>
        </p:txBody>
      </p:sp>
      <p:sp>
        <p:nvSpPr>
          <p:cNvPr id="244" name="Shape 244"/>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Conclusion:</a:t>
            </a:r>
          </a:p>
          <a:p>
            <a:pPr marL="0" lvl="0" indent="0" rtl="0">
              <a:spcBef>
                <a:spcPts val="0"/>
              </a:spcBef>
              <a:buNone/>
            </a:pPr>
            <a:endParaRPr sz="2700">
              <a:solidFill>
                <a:schemeClr val="dk1"/>
              </a:solidFill>
              <a:latin typeface="Georgia"/>
              <a:ea typeface="Georgia"/>
              <a:cs typeface="Georgia"/>
              <a:sym typeface="Georgia"/>
            </a:endParaRPr>
          </a:p>
          <a:p>
            <a:pPr marL="914400" lvl="1"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Glucosamine and chondroitin sulfate alone or in combination did not show significant efficacy in reducing pain in the overall group of patients.</a:t>
            </a:r>
          </a:p>
          <a:p>
            <a:pPr marL="457200" lvl="0" indent="0" rtl="0">
              <a:spcBef>
                <a:spcPts val="0"/>
              </a:spcBef>
              <a:buNone/>
            </a:pPr>
            <a:endParaRPr sz="2700">
              <a:solidFill>
                <a:schemeClr val="dk1"/>
              </a:solidFill>
              <a:latin typeface="Georgia"/>
              <a:ea typeface="Georgia"/>
              <a:cs typeface="Georgia"/>
              <a:sym typeface="Georgia"/>
            </a:endParaRPr>
          </a:p>
          <a:p>
            <a:pPr marL="914400" lvl="1"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However, patients with mild-severe pain showed higher efficacy with the combination of glucosamine and chondroitin sulfate.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Study #2</a:t>
            </a:r>
          </a:p>
        </p:txBody>
      </p:sp>
      <p:sp>
        <p:nvSpPr>
          <p:cNvPr id="250" name="Shape 250"/>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marR="0" lvl="0" indent="-400050" algn="l" rtl="0">
              <a:lnSpc>
                <a:spcPct val="100000"/>
              </a:lnSpc>
              <a:spcBef>
                <a:spcPts val="540"/>
              </a:spcBef>
              <a:spcAft>
                <a:spcPts val="0"/>
              </a:spcAft>
              <a:buClr>
                <a:schemeClr val="dk1"/>
              </a:buClr>
              <a:buSzPct val="100000"/>
              <a:buFont typeface="Georgia"/>
              <a:buChar char="-"/>
            </a:pPr>
            <a:r>
              <a:rPr lang="en-US" sz="2700">
                <a:solidFill>
                  <a:schemeClr val="dk1"/>
                </a:solidFill>
                <a:latin typeface="Georgia"/>
                <a:ea typeface="Georgia"/>
                <a:cs typeface="Georgia"/>
                <a:sym typeface="Georgia"/>
              </a:rPr>
              <a:t>2014 double-blind randomised placebo controlled clinical trial.</a:t>
            </a:r>
          </a:p>
          <a:p>
            <a:pPr marL="457200" marR="0" lvl="0" indent="-400050" algn="l" rtl="0">
              <a:lnSpc>
                <a:spcPct val="100000"/>
              </a:lnSpc>
              <a:spcBef>
                <a:spcPts val="540"/>
              </a:spcBef>
              <a:spcAft>
                <a:spcPts val="0"/>
              </a:spcAft>
              <a:buClr>
                <a:schemeClr val="dk1"/>
              </a:buClr>
              <a:buSzPct val="100000"/>
              <a:buFont typeface="Georgia"/>
              <a:buChar char="-"/>
            </a:pPr>
            <a:r>
              <a:rPr lang="en-US" sz="2700">
                <a:solidFill>
                  <a:schemeClr val="dk1"/>
                </a:solidFill>
                <a:latin typeface="Georgia"/>
                <a:ea typeface="Georgia"/>
                <a:cs typeface="Georgia"/>
                <a:sym typeface="Georgia"/>
              </a:rPr>
              <a:t>Patients were given glucosamine sulfate, chondroitin sulfate, combination of the two, or placebo.</a:t>
            </a:r>
          </a:p>
          <a:p>
            <a:pPr marL="457200" marR="0" lvl="0" indent="-400050" algn="l" rtl="0">
              <a:lnSpc>
                <a:spcPct val="100000"/>
              </a:lnSpc>
              <a:spcBef>
                <a:spcPts val="540"/>
              </a:spcBef>
              <a:spcAft>
                <a:spcPts val="0"/>
              </a:spcAft>
              <a:buClr>
                <a:schemeClr val="dk1"/>
              </a:buClr>
              <a:buSzPct val="100000"/>
              <a:buFont typeface="Georgia"/>
              <a:buChar char="-"/>
            </a:pPr>
            <a:r>
              <a:rPr lang="en-US" sz="2700">
                <a:solidFill>
                  <a:schemeClr val="dk1"/>
                </a:solidFill>
                <a:latin typeface="Georgia"/>
                <a:ea typeface="Georgia"/>
                <a:cs typeface="Georgia"/>
                <a:sym typeface="Georgia"/>
              </a:rPr>
              <a:t>605 patients suffering from osteoarthritis of the knee.</a:t>
            </a:r>
          </a:p>
          <a:p>
            <a:pPr marL="457200" marR="0" lvl="0" indent="-400050" algn="l" rtl="0">
              <a:lnSpc>
                <a:spcPct val="100000"/>
              </a:lnSpc>
              <a:spcBef>
                <a:spcPts val="540"/>
              </a:spcBef>
              <a:spcAft>
                <a:spcPts val="0"/>
              </a:spcAft>
              <a:buClr>
                <a:schemeClr val="dk1"/>
              </a:buClr>
              <a:buSzPct val="100000"/>
              <a:buFont typeface="Georgia"/>
              <a:buChar char="-"/>
            </a:pPr>
            <a:r>
              <a:rPr lang="en-US" sz="2700">
                <a:solidFill>
                  <a:schemeClr val="dk1"/>
                </a:solidFill>
                <a:latin typeface="Georgia"/>
                <a:ea typeface="Georgia"/>
                <a:cs typeface="Georgia"/>
                <a:sym typeface="Georgia"/>
              </a:rPr>
              <a:t>Studied whether supplementation resulted in reducing the narrowing of the joint space within the medial tibio-femoral compartment.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Study #2</a:t>
            </a:r>
          </a:p>
        </p:txBody>
      </p:sp>
      <p:sp>
        <p:nvSpPr>
          <p:cNvPr id="256" name="Shape 256"/>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marR="0" lvl="0" indent="-400050" algn="l" rtl="0">
              <a:lnSpc>
                <a:spcPct val="100000"/>
              </a:lnSpc>
              <a:spcBef>
                <a:spcPts val="540"/>
              </a:spcBef>
              <a:spcAft>
                <a:spcPts val="0"/>
              </a:spcAft>
              <a:buClr>
                <a:schemeClr val="dk1"/>
              </a:buClr>
              <a:buSzPct val="100000"/>
              <a:buFont typeface="Georgia"/>
              <a:buChar char="-"/>
            </a:pPr>
            <a:r>
              <a:rPr lang="en-US" sz="2700">
                <a:solidFill>
                  <a:schemeClr val="dk1"/>
                </a:solidFill>
                <a:latin typeface="Georgia"/>
                <a:ea typeface="Georgia"/>
                <a:cs typeface="Georgia"/>
                <a:sym typeface="Georgia"/>
              </a:rPr>
              <a:t>Conclusion:</a:t>
            </a:r>
          </a:p>
          <a:p>
            <a:pPr marL="914400" marR="0" lvl="1" indent="-400050" algn="l" rtl="0">
              <a:lnSpc>
                <a:spcPct val="100000"/>
              </a:lnSpc>
              <a:spcBef>
                <a:spcPts val="540"/>
              </a:spcBef>
              <a:spcAft>
                <a:spcPts val="0"/>
              </a:spcAft>
              <a:buClr>
                <a:schemeClr val="dk1"/>
              </a:buClr>
              <a:buSzPct val="100000"/>
              <a:buFont typeface="Georgia"/>
              <a:buChar char="-"/>
            </a:pPr>
            <a:r>
              <a:rPr lang="en-US" sz="2700">
                <a:solidFill>
                  <a:schemeClr val="dk1"/>
                </a:solidFill>
                <a:latin typeface="Georgia"/>
                <a:ea typeface="Georgia"/>
                <a:cs typeface="Georgia"/>
                <a:sym typeface="Georgia"/>
              </a:rPr>
              <a:t>Combination of glucosamine-chondroitin showed significant efficacy in reducing joint space narrowing.</a:t>
            </a:r>
          </a:p>
          <a:p>
            <a:pPr marL="457200" marR="0" lvl="0" indent="0" algn="l" rtl="0">
              <a:lnSpc>
                <a:spcPct val="100000"/>
              </a:lnSpc>
              <a:spcBef>
                <a:spcPts val="540"/>
              </a:spcBef>
              <a:spcAft>
                <a:spcPts val="0"/>
              </a:spcAft>
              <a:buNone/>
            </a:pPr>
            <a:endParaRPr sz="2700">
              <a:solidFill>
                <a:schemeClr val="dk1"/>
              </a:solidFill>
              <a:latin typeface="Georgia"/>
              <a:ea typeface="Georgia"/>
              <a:cs typeface="Georgia"/>
              <a:sym typeface="Georgia"/>
            </a:endParaRPr>
          </a:p>
          <a:p>
            <a:pPr marL="914400" marR="0" lvl="1" indent="-400050" algn="l" rtl="0">
              <a:lnSpc>
                <a:spcPct val="100000"/>
              </a:lnSpc>
              <a:spcBef>
                <a:spcPts val="540"/>
              </a:spcBef>
              <a:spcAft>
                <a:spcPts val="0"/>
              </a:spcAft>
              <a:buClr>
                <a:schemeClr val="dk1"/>
              </a:buClr>
              <a:buSzPct val="100000"/>
              <a:buFont typeface="Georgia"/>
              <a:buChar char="-"/>
            </a:pPr>
            <a:r>
              <a:rPr lang="en-US" sz="2700">
                <a:solidFill>
                  <a:schemeClr val="dk1"/>
                </a:solidFill>
                <a:latin typeface="Georgia"/>
                <a:ea typeface="Georgia"/>
                <a:cs typeface="Georgia"/>
                <a:sym typeface="Georgia"/>
              </a:rPr>
              <a:t>There was no significant structural effects for the single supplement treatments.</a:t>
            </a:r>
          </a:p>
          <a:p>
            <a:pPr marL="457200" marR="0" lvl="0" indent="0" algn="l" rtl="0">
              <a:lnSpc>
                <a:spcPct val="100000"/>
              </a:lnSpc>
              <a:spcBef>
                <a:spcPts val="540"/>
              </a:spcBef>
              <a:spcAft>
                <a:spcPts val="0"/>
              </a:spcAft>
              <a:buNone/>
            </a:pPr>
            <a:endParaRPr sz="2700">
              <a:solidFill>
                <a:schemeClr val="dk1"/>
              </a:solidFill>
              <a:latin typeface="Georgia"/>
              <a:ea typeface="Georgia"/>
              <a:cs typeface="Georgia"/>
              <a:sym typeface="Georgia"/>
            </a:endParaRPr>
          </a:p>
          <a:p>
            <a:pPr marL="914400" marR="0" lvl="1" indent="-400050" algn="l" rtl="0">
              <a:lnSpc>
                <a:spcPct val="100000"/>
              </a:lnSpc>
              <a:spcBef>
                <a:spcPts val="540"/>
              </a:spcBef>
              <a:spcAft>
                <a:spcPts val="0"/>
              </a:spcAft>
              <a:buClr>
                <a:schemeClr val="dk1"/>
              </a:buClr>
              <a:buSzPct val="100000"/>
              <a:buFont typeface="Georgia"/>
              <a:buChar char="-"/>
            </a:pPr>
            <a:r>
              <a:rPr lang="en-US" sz="2700">
                <a:solidFill>
                  <a:schemeClr val="dk1"/>
                </a:solidFill>
                <a:latin typeface="Georgia"/>
                <a:ea typeface="Georgia"/>
                <a:cs typeface="Georgia"/>
                <a:sym typeface="Georgia"/>
              </a:rPr>
              <a:t>All four groups showed reduced pain in the knees.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Studies</a:t>
            </a:r>
          </a:p>
        </p:txBody>
      </p:sp>
      <p:sp>
        <p:nvSpPr>
          <p:cNvPr id="262" name="Shape 262"/>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0" indent="0" rtl="0">
              <a:spcBef>
                <a:spcPts val="0"/>
              </a:spcBef>
              <a:buNone/>
            </a:pPr>
            <a:endParaRPr sz="2700">
              <a:solidFill>
                <a:srgbClr val="262626"/>
              </a:solidFill>
              <a:latin typeface="Georgia"/>
              <a:ea typeface="Georgia"/>
              <a:cs typeface="Georgia"/>
              <a:sym typeface="Georgia"/>
            </a:endParaRPr>
          </a:p>
          <a:p>
            <a:pPr marL="457200" lvl="0" indent="-400050" rtl="0">
              <a:spcBef>
                <a:spcPts val="0"/>
              </a:spcBef>
              <a:buClr>
                <a:srgbClr val="262626"/>
              </a:buClr>
              <a:buSzPct val="100000"/>
              <a:buFont typeface="Georgia"/>
              <a:buChar char="-"/>
            </a:pPr>
            <a:r>
              <a:rPr lang="en-US" sz="2700">
                <a:solidFill>
                  <a:srgbClr val="262626"/>
                </a:solidFill>
                <a:latin typeface="Georgia"/>
                <a:ea typeface="Georgia"/>
                <a:cs typeface="Georgia"/>
                <a:sym typeface="Georgia"/>
              </a:rPr>
              <a:t>Clinical research on the effectiveness of glucosamine sulfate taken by mouth for osteoarthritis is inconsistent, due to differences in people studied, different products used, or other differences in the study’s design. Overall, the evidence shows that some people with osteoarthritis may experience some benefits.</a:t>
            </a:r>
          </a:p>
          <a:p>
            <a:pPr marL="0" lvl="0" indent="0" rtl="0">
              <a:spcBef>
                <a:spcPts val="0"/>
              </a:spcBef>
              <a:buNone/>
            </a:pPr>
            <a:endParaRPr sz="2700">
              <a:solidFill>
                <a:schemeClr val="dk1"/>
              </a:solidFill>
              <a:latin typeface="Georgia"/>
              <a:ea typeface="Georgia"/>
              <a:cs typeface="Georgia"/>
              <a:sym typeface="Georgia"/>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Side Effects</a:t>
            </a:r>
          </a:p>
        </p:txBody>
      </p:sp>
      <p:sp>
        <p:nvSpPr>
          <p:cNvPr id="268" name="Shape 268"/>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0" lvl="0" indent="0" rtl="0">
              <a:spcBef>
                <a:spcPts val="0"/>
              </a:spcBef>
              <a:buNone/>
            </a:pPr>
            <a:endParaRPr sz="2700">
              <a:solidFill>
                <a:schemeClr val="dk1"/>
              </a:solidFill>
              <a:latin typeface="Georgia"/>
              <a:ea typeface="Georgia"/>
              <a:cs typeface="Georgia"/>
              <a:sym typeface="Georgia"/>
            </a:endParaRP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Studies have found that glucosamine supplements may interact with the anticoagulant drugs.</a:t>
            </a:r>
          </a:p>
          <a:p>
            <a:pPr marL="0" indent="0" rtl="0">
              <a:spcBef>
                <a:spcPts val="0"/>
              </a:spcBef>
              <a:buNone/>
            </a:pPr>
            <a:endParaRPr sz="2700">
              <a:solidFill>
                <a:schemeClr val="dk1"/>
              </a:solidFill>
              <a:latin typeface="Georgia"/>
              <a:ea typeface="Georgia"/>
              <a:cs typeface="Georgia"/>
              <a:sym typeface="Georgia"/>
            </a:endParaRP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Drowsiness, sedation, or insomnia may occur.</a:t>
            </a:r>
          </a:p>
          <a:p>
            <a:pPr marL="0" indent="0" rtl="0">
              <a:spcBef>
                <a:spcPts val="0"/>
              </a:spcBef>
              <a:buNone/>
            </a:pPr>
            <a:endParaRPr sz="2700">
              <a:solidFill>
                <a:schemeClr val="dk1"/>
              </a:solidFill>
              <a:latin typeface="Georgia"/>
              <a:ea typeface="Georgia"/>
              <a:cs typeface="Georgia"/>
              <a:sym typeface="Georgia"/>
            </a:endParaRP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May affect blood pressure by causing abnormal heart rate and palpitations </a:t>
            </a:r>
          </a:p>
          <a:p>
            <a:pPr marL="0" lvl="0" indent="0" rtl="0">
              <a:spcBef>
                <a:spcPts val="0"/>
              </a:spcBef>
              <a:buNone/>
            </a:pPr>
            <a:endParaRPr sz="2700">
              <a:solidFill>
                <a:schemeClr val="dk1"/>
              </a:solidFill>
              <a:latin typeface="Georgia"/>
              <a:ea typeface="Georgia"/>
              <a:cs typeface="Georgia"/>
              <a:sym typeface="Georgia"/>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Questions</a:t>
            </a:r>
          </a:p>
        </p:txBody>
      </p:sp>
      <p:sp>
        <p:nvSpPr>
          <p:cNvPr id="274" name="Shape 274"/>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AutoNum type="arabicPeriod"/>
            </a:pPr>
            <a:r>
              <a:rPr lang="en-US" sz="2700">
                <a:solidFill>
                  <a:schemeClr val="dk1"/>
                </a:solidFill>
                <a:latin typeface="Georgia"/>
                <a:ea typeface="Georgia"/>
                <a:cs typeface="Georgia"/>
                <a:sym typeface="Georgia"/>
              </a:rPr>
              <a:t>Which of the following is true about Glucosamine?</a:t>
            </a:r>
          </a:p>
          <a:p>
            <a:pPr marL="457200" lvl="0" indent="-228600" rtl="0">
              <a:spcBef>
                <a:spcPts val="0"/>
              </a:spcBef>
              <a:buClr>
                <a:schemeClr val="dk1"/>
              </a:buClr>
              <a:buSzPct val="100000"/>
              <a:buFont typeface="Georgia"/>
              <a:buNone/>
            </a:pPr>
            <a:r>
              <a:rPr lang="en-US" sz="2700">
                <a:solidFill>
                  <a:schemeClr val="dk1"/>
                </a:solidFill>
                <a:latin typeface="Georgia"/>
                <a:ea typeface="Georgia"/>
                <a:cs typeface="Georgia"/>
                <a:sym typeface="Georgia"/>
              </a:rPr>
              <a:t>A) Glucosamine is a GAG</a:t>
            </a:r>
          </a:p>
          <a:p>
            <a:pPr marL="457200" lvl="0" indent="-228600" rtl="0">
              <a:spcBef>
                <a:spcPts val="0"/>
              </a:spcBef>
              <a:buClr>
                <a:schemeClr val="dk1"/>
              </a:buClr>
              <a:buSzPct val="100000"/>
              <a:buFont typeface="Georgia"/>
              <a:buNone/>
            </a:pPr>
            <a:r>
              <a:rPr lang="en-US" sz="2700">
                <a:solidFill>
                  <a:schemeClr val="dk1"/>
                </a:solidFill>
                <a:latin typeface="Georgia"/>
                <a:ea typeface="Georgia"/>
                <a:cs typeface="Georgia"/>
                <a:sym typeface="Georgia"/>
              </a:rPr>
              <a:t>B) Glucosamine is a Proteoglycan</a:t>
            </a:r>
          </a:p>
          <a:p>
            <a:pPr marL="457200" lvl="0" indent="-228600" rtl="0">
              <a:spcBef>
                <a:spcPts val="0"/>
              </a:spcBef>
              <a:buClr>
                <a:schemeClr val="dk1"/>
              </a:buClr>
              <a:buSzPct val="100000"/>
              <a:buFont typeface="Georgia"/>
              <a:buNone/>
            </a:pPr>
            <a:r>
              <a:rPr lang="en-US" sz="2700">
                <a:solidFill>
                  <a:schemeClr val="dk1"/>
                </a:solidFill>
                <a:latin typeface="Georgia"/>
                <a:ea typeface="Georgia"/>
                <a:cs typeface="Georgia"/>
                <a:sym typeface="Georgia"/>
              </a:rPr>
              <a:t>C) Glucosamine is a precursor for GAGs and Proteoglycans</a:t>
            </a:r>
          </a:p>
          <a:p>
            <a:pPr marL="457200" lvl="0" indent="-228600" rtl="0">
              <a:spcBef>
                <a:spcPts val="0"/>
              </a:spcBef>
              <a:buClr>
                <a:schemeClr val="dk1"/>
              </a:buClr>
              <a:buSzPct val="100000"/>
              <a:buFont typeface="Georgia"/>
              <a:buNone/>
            </a:pPr>
            <a:r>
              <a:rPr lang="en-US" sz="2700">
                <a:solidFill>
                  <a:schemeClr val="dk1"/>
                </a:solidFill>
                <a:latin typeface="Georgia"/>
                <a:ea typeface="Georgia"/>
                <a:cs typeface="Georgia"/>
                <a:sym typeface="Georgia"/>
              </a:rPr>
              <a:t>D) None of the above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01752" y="228600"/>
            <a:ext cx="8534399" cy="758951"/>
          </a:xfrm>
          <a:prstGeom prst="rect">
            <a:avLst/>
          </a:prstGeom>
          <a:noFill/>
          <a:ln>
            <a:noFill/>
          </a:ln>
        </p:spPr>
        <p:txBody>
          <a:bodyPr lIns="91425" tIns="45700" rIns="91425" bIns="45700" anchor="b" anchorCtr="0">
            <a:noAutofit/>
          </a:bodyPr>
          <a:lstStyle/>
          <a:p>
            <a:pPr marL="0" marR="0" lvl="0" indent="0" algn="ctr" rtl="0">
              <a:spcBef>
                <a:spcPts val="0"/>
              </a:spcBef>
              <a:buClr>
                <a:srgbClr val="7B9899"/>
              </a:buClr>
              <a:buSzPct val="25000"/>
              <a:buFont typeface="Georgia"/>
              <a:buNone/>
            </a:pPr>
            <a:r>
              <a:rPr lang="en-US" sz="3300">
                <a:solidFill>
                  <a:srgbClr val="7B9899"/>
                </a:solidFill>
                <a:latin typeface="Georgia"/>
                <a:ea typeface="Georgia"/>
                <a:cs typeface="Georgia"/>
                <a:sym typeface="Georgia"/>
              </a:rPr>
              <a:t>History</a:t>
            </a:r>
          </a:p>
        </p:txBody>
      </p:sp>
      <p:sp>
        <p:nvSpPr>
          <p:cNvPr id="165" name="Shape 165"/>
          <p:cNvSpPr txBox="1">
            <a:spLocks noGrp="1"/>
          </p:cNvSpPr>
          <p:nvPr>
            <p:ph type="body" idx="1"/>
          </p:nvPr>
        </p:nvSpPr>
        <p:spPr>
          <a:xfrm>
            <a:off x="301752" y="1527048"/>
            <a:ext cx="8503920" cy="4572000"/>
          </a:xfrm>
          <a:prstGeom prst="rect">
            <a:avLst/>
          </a:prstGeom>
          <a:noFill/>
          <a:ln>
            <a:noFill/>
          </a:ln>
        </p:spPr>
        <p:txBody>
          <a:bodyPr lIns="91425" tIns="45700" rIns="91425" bIns="45700" anchor="t" anchorCtr="0">
            <a:noAutofit/>
          </a:bodyPr>
          <a:lstStyle/>
          <a:p>
            <a:pPr marL="457200" marR="0" lvl="0" indent="-400050" algn="l"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Glucosamine was discovered  in 1876 by Dr. Georg Ledderhose through the hydrolysis of chitin with hydrochloric acid.</a:t>
            </a:r>
          </a:p>
          <a:p>
            <a:pPr marL="457200" marR="0" lvl="0" indent="-400050" algn="l"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Stereochemistry was later developed in 1939 by Norman Haworth</a:t>
            </a:r>
          </a:p>
        </p:txBody>
      </p:sp>
      <p:pic>
        <p:nvPicPr>
          <p:cNvPr id="166" name="Shape 166"/>
          <p:cNvPicPr preferRelativeResize="0"/>
          <p:nvPr/>
        </p:nvPicPr>
        <p:blipFill>
          <a:blip r:embed="rId3">
            <a:alphaModFix/>
          </a:blip>
          <a:stretch>
            <a:fillRect/>
          </a:stretch>
        </p:blipFill>
        <p:spPr>
          <a:xfrm>
            <a:off x="3171825" y="3790637"/>
            <a:ext cx="2800350" cy="2009775"/>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Questions</a:t>
            </a:r>
          </a:p>
        </p:txBody>
      </p:sp>
      <p:sp>
        <p:nvSpPr>
          <p:cNvPr id="280" name="Shape 280"/>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AutoNum type="arabicPeriod"/>
            </a:pPr>
            <a:r>
              <a:rPr lang="en-US" sz="2700">
                <a:solidFill>
                  <a:schemeClr val="dk1"/>
                </a:solidFill>
                <a:latin typeface="Georgia"/>
                <a:ea typeface="Georgia"/>
                <a:cs typeface="Georgia"/>
                <a:sym typeface="Georgia"/>
              </a:rPr>
              <a:t>Which of the following is true about Glucosamine?</a:t>
            </a:r>
          </a:p>
          <a:p>
            <a:pPr marL="457200" lvl="0" indent="-228600" rtl="0">
              <a:spcBef>
                <a:spcPts val="0"/>
              </a:spcBef>
              <a:buClr>
                <a:schemeClr val="dk1"/>
              </a:buClr>
              <a:buSzPct val="100000"/>
              <a:buFont typeface="Georgia"/>
              <a:buNone/>
            </a:pPr>
            <a:r>
              <a:rPr lang="en-US" sz="2700">
                <a:solidFill>
                  <a:schemeClr val="dk1"/>
                </a:solidFill>
                <a:latin typeface="Georgia"/>
                <a:ea typeface="Georgia"/>
                <a:cs typeface="Georgia"/>
                <a:sym typeface="Georgia"/>
              </a:rPr>
              <a:t>A) Glucosamine is a GAG</a:t>
            </a:r>
          </a:p>
          <a:p>
            <a:pPr marL="457200" lvl="0" indent="-228600" rtl="0">
              <a:spcBef>
                <a:spcPts val="0"/>
              </a:spcBef>
              <a:buClr>
                <a:schemeClr val="dk1"/>
              </a:buClr>
              <a:buSzPct val="100000"/>
              <a:buFont typeface="Georgia"/>
              <a:buNone/>
            </a:pPr>
            <a:r>
              <a:rPr lang="en-US" sz="2700">
                <a:solidFill>
                  <a:schemeClr val="dk1"/>
                </a:solidFill>
                <a:latin typeface="Georgia"/>
                <a:ea typeface="Georgia"/>
                <a:cs typeface="Georgia"/>
                <a:sym typeface="Georgia"/>
              </a:rPr>
              <a:t>B) Glucosamine is a Proteoglycan</a:t>
            </a:r>
          </a:p>
          <a:p>
            <a:pPr marL="457200" lvl="0" indent="-228600" rtl="0">
              <a:spcBef>
                <a:spcPts val="0"/>
              </a:spcBef>
              <a:buClr>
                <a:schemeClr val="dk1"/>
              </a:buClr>
              <a:buSzPct val="100000"/>
              <a:buFont typeface="Georgia"/>
              <a:buNone/>
            </a:pPr>
            <a:r>
              <a:rPr lang="en-US" sz="2700">
                <a:solidFill>
                  <a:srgbClr val="B85740"/>
                </a:solidFill>
                <a:latin typeface="Georgia"/>
                <a:ea typeface="Georgia"/>
                <a:cs typeface="Georgia"/>
                <a:sym typeface="Georgia"/>
              </a:rPr>
              <a:t>C) Glucosamine is a precursor for GAGs and Proteoglycans</a:t>
            </a:r>
          </a:p>
          <a:p>
            <a:pPr marL="457200" lvl="0" indent="-228600" rtl="0">
              <a:spcBef>
                <a:spcPts val="0"/>
              </a:spcBef>
              <a:buClr>
                <a:schemeClr val="dk1"/>
              </a:buClr>
              <a:buSzPct val="100000"/>
              <a:buFont typeface="Georgia"/>
              <a:buNone/>
            </a:pPr>
            <a:r>
              <a:rPr lang="en-US" sz="2700">
                <a:solidFill>
                  <a:schemeClr val="dk1"/>
                </a:solidFill>
                <a:latin typeface="Georgia"/>
                <a:ea typeface="Georgia"/>
                <a:cs typeface="Georgia"/>
                <a:sym typeface="Georgia"/>
              </a:rPr>
              <a:t>D) None of the above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Questions</a:t>
            </a:r>
          </a:p>
        </p:txBody>
      </p:sp>
      <p:sp>
        <p:nvSpPr>
          <p:cNvPr id="286" name="Shape 286"/>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AutoNum type="arabicPeriod" startAt="2"/>
            </a:pPr>
            <a:r>
              <a:rPr lang="en-US" sz="2700">
                <a:solidFill>
                  <a:schemeClr val="dk1"/>
                </a:solidFill>
                <a:latin typeface="Georgia"/>
                <a:ea typeface="Georgia"/>
                <a:cs typeface="Georgia"/>
                <a:sym typeface="Georgia"/>
              </a:rPr>
              <a:t>Which is the most commonly researched glucosamine used for osteoarthritis?</a:t>
            </a:r>
          </a:p>
          <a:p>
            <a:pPr marL="0" lvl="0" indent="457200" rtl="0">
              <a:spcBef>
                <a:spcPts val="440"/>
              </a:spcBef>
              <a:buNone/>
            </a:pPr>
            <a:r>
              <a:rPr lang="en-US" sz="2700">
                <a:solidFill>
                  <a:schemeClr val="dk1"/>
                </a:solidFill>
                <a:latin typeface="Georgia"/>
                <a:ea typeface="Georgia"/>
                <a:cs typeface="Georgia"/>
                <a:sym typeface="Georgia"/>
              </a:rPr>
              <a:t>A) glucosamine sulfate</a:t>
            </a:r>
          </a:p>
          <a:p>
            <a:pPr marL="0" lvl="0" indent="457200" rtl="0">
              <a:spcBef>
                <a:spcPts val="440"/>
              </a:spcBef>
              <a:buClr>
                <a:schemeClr val="dk1"/>
              </a:buClr>
              <a:buSzPct val="100000"/>
              <a:buFont typeface="Georgia"/>
              <a:buNone/>
            </a:pPr>
            <a:r>
              <a:rPr lang="en-US" sz="2700">
                <a:solidFill>
                  <a:schemeClr val="dk1"/>
                </a:solidFill>
                <a:latin typeface="Georgia"/>
                <a:ea typeface="Georgia"/>
                <a:cs typeface="Georgia"/>
                <a:sym typeface="Georgia"/>
              </a:rPr>
              <a:t>B) glucosamine hydrochloride</a:t>
            </a:r>
          </a:p>
          <a:p>
            <a:pPr marL="0" lvl="0" indent="457200" rtl="0">
              <a:spcBef>
                <a:spcPts val="440"/>
              </a:spcBef>
              <a:buNone/>
            </a:pPr>
            <a:r>
              <a:rPr lang="en-US" sz="2700">
                <a:solidFill>
                  <a:schemeClr val="dk1"/>
                </a:solidFill>
                <a:latin typeface="Georgia"/>
                <a:ea typeface="Georgia"/>
                <a:cs typeface="Georgia"/>
                <a:sym typeface="Georgia"/>
              </a:rPr>
              <a:t>C) n-acetalglucosamine</a:t>
            </a:r>
          </a:p>
          <a:p>
            <a:pPr marL="0" lvl="0" indent="457200" rtl="0">
              <a:spcBef>
                <a:spcPts val="440"/>
              </a:spcBef>
              <a:buClr>
                <a:schemeClr val="dk1"/>
              </a:buClr>
              <a:buSzPct val="100000"/>
              <a:buFont typeface="Georgia"/>
              <a:buNone/>
            </a:pPr>
            <a:r>
              <a:rPr lang="en-US" sz="2700">
                <a:solidFill>
                  <a:schemeClr val="dk1"/>
                </a:solidFill>
                <a:latin typeface="Georgia"/>
                <a:ea typeface="Georgia"/>
                <a:cs typeface="Georgia"/>
                <a:sym typeface="Georgia"/>
              </a:rPr>
              <a:t>D) glucosamine chondrotin</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Questions</a:t>
            </a:r>
          </a:p>
        </p:txBody>
      </p:sp>
      <p:sp>
        <p:nvSpPr>
          <p:cNvPr id="292" name="Shape 292"/>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AutoNum type="arabicPeriod" startAt="2"/>
            </a:pPr>
            <a:r>
              <a:rPr lang="en-US" sz="2700">
                <a:solidFill>
                  <a:schemeClr val="dk1"/>
                </a:solidFill>
                <a:latin typeface="Georgia"/>
                <a:ea typeface="Georgia"/>
                <a:cs typeface="Georgia"/>
                <a:sym typeface="Georgia"/>
              </a:rPr>
              <a:t>Which is the most commonly researched glucosamine used for osteoarthritis?</a:t>
            </a:r>
          </a:p>
          <a:p>
            <a:pPr marL="0" lvl="0" indent="457200" rtl="0">
              <a:spcBef>
                <a:spcPts val="440"/>
              </a:spcBef>
              <a:buNone/>
            </a:pPr>
            <a:r>
              <a:rPr lang="en-US" sz="2700">
                <a:solidFill>
                  <a:srgbClr val="B85740"/>
                </a:solidFill>
                <a:latin typeface="Georgia"/>
                <a:ea typeface="Georgia"/>
                <a:cs typeface="Georgia"/>
                <a:sym typeface="Georgia"/>
              </a:rPr>
              <a:t>A) glucosamine sulfate</a:t>
            </a:r>
          </a:p>
          <a:p>
            <a:pPr marL="0" lvl="0" indent="457200" rtl="0">
              <a:spcBef>
                <a:spcPts val="440"/>
              </a:spcBef>
              <a:buClr>
                <a:schemeClr val="dk1"/>
              </a:buClr>
              <a:buSzPct val="100000"/>
              <a:buFont typeface="Georgia"/>
              <a:buNone/>
            </a:pPr>
            <a:r>
              <a:rPr lang="en-US" sz="2700">
                <a:solidFill>
                  <a:schemeClr val="dk1"/>
                </a:solidFill>
                <a:latin typeface="Georgia"/>
                <a:ea typeface="Georgia"/>
                <a:cs typeface="Georgia"/>
                <a:sym typeface="Georgia"/>
              </a:rPr>
              <a:t>B) glucosamine hydrochloride</a:t>
            </a:r>
          </a:p>
          <a:p>
            <a:pPr marL="0" lvl="0" indent="457200" rtl="0">
              <a:spcBef>
                <a:spcPts val="440"/>
              </a:spcBef>
              <a:buNone/>
            </a:pPr>
            <a:r>
              <a:rPr lang="en-US" sz="2700">
                <a:solidFill>
                  <a:schemeClr val="dk1"/>
                </a:solidFill>
                <a:latin typeface="Georgia"/>
                <a:ea typeface="Georgia"/>
                <a:cs typeface="Georgia"/>
                <a:sym typeface="Georgia"/>
              </a:rPr>
              <a:t>C) n-acetalglucosamine</a:t>
            </a:r>
          </a:p>
          <a:p>
            <a:pPr marL="0" lvl="0" indent="457200" rtl="0">
              <a:spcBef>
                <a:spcPts val="440"/>
              </a:spcBef>
              <a:buClr>
                <a:schemeClr val="dk1"/>
              </a:buClr>
              <a:buSzPct val="100000"/>
              <a:buFont typeface="Georgia"/>
              <a:buNone/>
            </a:pPr>
            <a:r>
              <a:rPr lang="en-US" sz="2700">
                <a:solidFill>
                  <a:schemeClr val="dk1"/>
                </a:solidFill>
                <a:latin typeface="Georgia"/>
                <a:ea typeface="Georgia"/>
                <a:cs typeface="Georgia"/>
                <a:sym typeface="Georgia"/>
              </a:rPr>
              <a:t>D) glucosamine chondrotin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Questions</a:t>
            </a:r>
          </a:p>
        </p:txBody>
      </p:sp>
      <p:sp>
        <p:nvSpPr>
          <p:cNvPr id="298" name="Shape 298"/>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440"/>
              </a:spcBef>
              <a:buClr>
                <a:schemeClr val="dk1"/>
              </a:buClr>
              <a:buSzPct val="100000"/>
              <a:buFont typeface="Georgia"/>
              <a:buAutoNum type="arabicPeriod" startAt="3"/>
            </a:pPr>
            <a:r>
              <a:rPr lang="en-US" sz="2700">
                <a:solidFill>
                  <a:schemeClr val="dk1"/>
                </a:solidFill>
                <a:latin typeface="Georgia"/>
                <a:ea typeface="Georgia"/>
                <a:cs typeface="Georgia"/>
                <a:sym typeface="Georgia"/>
              </a:rPr>
              <a:t>What can glucosamine supplements be made from?</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Bone marrow</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Shells of shellfish</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Fungi</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All of the above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Questions</a:t>
            </a:r>
          </a:p>
        </p:txBody>
      </p:sp>
      <p:sp>
        <p:nvSpPr>
          <p:cNvPr id="304" name="Shape 304"/>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440"/>
              </a:spcBef>
              <a:buClr>
                <a:schemeClr val="dk1"/>
              </a:buClr>
              <a:buSzPct val="100000"/>
              <a:buFont typeface="Georgia"/>
              <a:buAutoNum type="arabicPeriod" startAt="3"/>
            </a:pPr>
            <a:r>
              <a:rPr lang="en-US" sz="2700">
                <a:solidFill>
                  <a:schemeClr val="dk1"/>
                </a:solidFill>
                <a:latin typeface="Georgia"/>
                <a:ea typeface="Georgia"/>
                <a:cs typeface="Georgia"/>
                <a:sym typeface="Georgia"/>
              </a:rPr>
              <a:t>What can glucosamine supplements be made from?</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Bone marrow</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Shells of shellfish</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Fungi</a:t>
            </a:r>
          </a:p>
          <a:p>
            <a:pPr marL="914400" lvl="1" indent="-400050" rtl="0">
              <a:spcBef>
                <a:spcPts val="440"/>
              </a:spcBef>
              <a:buClr>
                <a:srgbClr val="B85740"/>
              </a:buClr>
              <a:buSzPct val="100000"/>
              <a:buFont typeface="Georgia"/>
              <a:buAutoNum type="alphaLcPeriod"/>
            </a:pPr>
            <a:r>
              <a:rPr lang="en-US" sz="2700">
                <a:solidFill>
                  <a:srgbClr val="B85740"/>
                </a:solidFill>
                <a:latin typeface="Georgia"/>
                <a:ea typeface="Georgia"/>
                <a:cs typeface="Georgia"/>
                <a:sym typeface="Georgia"/>
              </a:rPr>
              <a:t>All of the above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Questions</a:t>
            </a:r>
          </a:p>
        </p:txBody>
      </p:sp>
      <p:sp>
        <p:nvSpPr>
          <p:cNvPr id="310" name="Shape 310"/>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440"/>
              </a:spcBef>
              <a:buClr>
                <a:schemeClr val="dk1"/>
              </a:buClr>
              <a:buSzPct val="100000"/>
              <a:buFont typeface="Georgia"/>
              <a:buAutoNum type="arabicPeriod" startAt="4"/>
            </a:pPr>
            <a:r>
              <a:rPr lang="en-US" sz="2700">
                <a:solidFill>
                  <a:schemeClr val="dk1"/>
                </a:solidFill>
                <a:latin typeface="Georgia"/>
                <a:ea typeface="Georgia"/>
                <a:cs typeface="Georgia"/>
                <a:sym typeface="Georgia"/>
              </a:rPr>
              <a:t>What are symptoms of osteoarthritis?</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Hair loss</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Loss of appetite</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Loss of flexibility</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Memory loss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Questions</a:t>
            </a:r>
          </a:p>
        </p:txBody>
      </p:sp>
      <p:sp>
        <p:nvSpPr>
          <p:cNvPr id="316" name="Shape 316"/>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440"/>
              </a:spcBef>
              <a:buClr>
                <a:schemeClr val="dk1"/>
              </a:buClr>
              <a:buSzPct val="100000"/>
              <a:buFont typeface="Georgia"/>
              <a:buAutoNum type="arabicPeriod" startAt="4"/>
            </a:pPr>
            <a:r>
              <a:rPr lang="en-US" sz="2700">
                <a:solidFill>
                  <a:schemeClr val="dk1"/>
                </a:solidFill>
                <a:latin typeface="Georgia"/>
                <a:ea typeface="Georgia"/>
                <a:cs typeface="Georgia"/>
                <a:sym typeface="Georgia"/>
              </a:rPr>
              <a:t>What are symptoms of osteoarthritis?</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Hair loss</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Loss of appetite</a:t>
            </a:r>
          </a:p>
          <a:p>
            <a:pPr marL="914400" lvl="1" indent="-400050" rtl="0">
              <a:spcBef>
                <a:spcPts val="440"/>
              </a:spcBef>
              <a:buClr>
                <a:srgbClr val="B85740"/>
              </a:buClr>
              <a:buSzPct val="100000"/>
              <a:buFont typeface="Georgia"/>
              <a:buAutoNum type="alphaLcPeriod"/>
            </a:pPr>
            <a:r>
              <a:rPr lang="en-US" sz="2700">
                <a:solidFill>
                  <a:srgbClr val="B85740"/>
                </a:solidFill>
                <a:latin typeface="Georgia"/>
                <a:ea typeface="Georgia"/>
                <a:cs typeface="Georgia"/>
                <a:sym typeface="Georgia"/>
              </a:rPr>
              <a:t>Loss of flexibility</a:t>
            </a:r>
          </a:p>
          <a:p>
            <a:pPr marL="914400" lvl="1" indent="-400050" rtl="0">
              <a:spcBef>
                <a:spcPts val="440"/>
              </a:spcBef>
              <a:buClr>
                <a:schemeClr val="dk1"/>
              </a:buClr>
              <a:buSzPct val="100000"/>
              <a:buFont typeface="Georgia"/>
              <a:buAutoNum type="alphaLcPeriod"/>
            </a:pPr>
            <a:r>
              <a:rPr lang="en-US" sz="2700">
                <a:solidFill>
                  <a:schemeClr val="dk1"/>
                </a:solidFill>
                <a:latin typeface="Georgia"/>
                <a:ea typeface="Georgia"/>
                <a:cs typeface="Georgia"/>
                <a:sym typeface="Georgia"/>
              </a:rPr>
              <a:t>Memory loss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301752" y="228600"/>
            <a:ext cx="8534399" cy="758999"/>
          </a:xfrm>
          <a:prstGeom prst="rect">
            <a:avLst/>
          </a:prstGeom>
          <a:noFill/>
          <a:ln>
            <a:noFill/>
          </a:ln>
        </p:spPr>
        <p:txBody>
          <a:bodyPr lIns="91425" tIns="45700" rIns="91425" bIns="45700" anchor="b" anchorCtr="0">
            <a:noAutofit/>
          </a:bodyPr>
          <a:lstStyle/>
          <a:p>
            <a:pPr marL="0" marR="0" lvl="0" indent="0" algn="ctr" rtl="0">
              <a:spcBef>
                <a:spcPts val="0"/>
              </a:spcBef>
              <a:buClr>
                <a:srgbClr val="7B9899"/>
              </a:buClr>
              <a:buSzPct val="25000"/>
              <a:buFont typeface="Georgia"/>
              <a:buNone/>
            </a:pPr>
            <a:r>
              <a:rPr lang="en-US" sz="3300">
                <a:solidFill>
                  <a:srgbClr val="7B9899"/>
                </a:solidFill>
                <a:latin typeface="Georgia"/>
                <a:ea typeface="Georgia"/>
                <a:cs typeface="Georgia"/>
                <a:sym typeface="Georgia"/>
              </a:rPr>
              <a:t>Resources</a:t>
            </a:r>
          </a:p>
        </p:txBody>
      </p:sp>
      <p:sp>
        <p:nvSpPr>
          <p:cNvPr id="322" name="Shape 322"/>
          <p:cNvSpPr txBox="1">
            <a:spLocks noGrp="1"/>
          </p:cNvSpPr>
          <p:nvPr>
            <p:ph type="body" idx="1"/>
          </p:nvPr>
        </p:nvSpPr>
        <p:spPr>
          <a:xfrm>
            <a:off x="301752" y="1527048"/>
            <a:ext cx="8503799" cy="4572000"/>
          </a:xfrm>
          <a:prstGeom prst="rect">
            <a:avLst/>
          </a:prstGeom>
          <a:noFill/>
          <a:ln>
            <a:noFill/>
          </a:ln>
        </p:spPr>
        <p:txBody>
          <a:bodyPr lIns="91425" tIns="45700" rIns="91425" bIns="45700" anchor="t" anchorCtr="0">
            <a:noAutofit/>
          </a:bodyPr>
          <a:lstStyle/>
          <a:p>
            <a:pPr marL="0" marR="0" lvl="0" indent="457200" algn="l" rtl="0">
              <a:spcBef>
                <a:spcPts val="0"/>
              </a:spcBef>
              <a:buNone/>
            </a:pPr>
            <a:r>
              <a:rPr lang="en-US">
                <a:latin typeface="Georgia"/>
                <a:ea typeface="Georgia"/>
                <a:cs typeface="Georgia"/>
                <a:sym typeface="Georgia"/>
              </a:rPr>
              <a:t>1.“National Center For Complementary And Alternative Medicine. "Glucosamine and Chondroitin for Osteoarthritis: What You Need to Know." </a:t>
            </a:r>
            <a:r>
              <a:rPr lang="en-US" i="1">
                <a:latin typeface="Georgia"/>
                <a:ea typeface="Georgia"/>
                <a:cs typeface="Georgia"/>
                <a:sym typeface="Georgia"/>
              </a:rPr>
              <a:t>Glucosamine and Chondroitin: What You Need To Know</a:t>
            </a:r>
            <a:r>
              <a:rPr lang="en-US">
                <a:latin typeface="Georgia"/>
                <a:ea typeface="Georgia"/>
                <a:cs typeface="Georgia"/>
                <a:sym typeface="Georgia"/>
              </a:rPr>
              <a:t>(01/24/2014): n. pag. </a:t>
            </a:r>
            <a:r>
              <a:rPr lang="en-US" i="1">
                <a:latin typeface="Georgia"/>
                <a:ea typeface="Georgia"/>
                <a:cs typeface="Georgia"/>
                <a:sym typeface="Georgia"/>
              </a:rPr>
              <a:t>Nccam.nih.gov</a:t>
            </a:r>
            <a:r>
              <a:rPr lang="en-US">
                <a:latin typeface="Georgia"/>
                <a:ea typeface="Georgia"/>
                <a:cs typeface="Georgia"/>
                <a:sym typeface="Georgia"/>
              </a:rPr>
              <a:t>. 24 Jan. 2014. Web. 2 Dec. 2014.</a:t>
            </a:r>
          </a:p>
          <a:p>
            <a:pPr marL="0" marR="0" lvl="0" indent="457200" algn="l" rtl="0">
              <a:spcBef>
                <a:spcPts val="0"/>
              </a:spcBef>
              <a:buNone/>
            </a:pPr>
            <a:r>
              <a:rPr lang="en-US">
                <a:latin typeface="Georgia"/>
                <a:ea typeface="Georgia"/>
                <a:cs typeface="Georgia"/>
                <a:sym typeface="Georgia"/>
              </a:rPr>
              <a:t>2. "Chondroitin Sulfate: MedlinePlus Supplements." </a:t>
            </a:r>
            <a:r>
              <a:rPr lang="en-US" i="1">
                <a:latin typeface="Georgia"/>
                <a:ea typeface="Georgia"/>
                <a:cs typeface="Georgia"/>
                <a:sym typeface="Georgia"/>
              </a:rPr>
              <a:t>U.S National Library of Medicine</a:t>
            </a:r>
            <a:r>
              <a:rPr lang="en-US">
                <a:latin typeface="Georgia"/>
                <a:ea typeface="Georgia"/>
                <a:cs typeface="Georgia"/>
                <a:sym typeface="Georgia"/>
              </a:rPr>
              <a:t>. U.S. National Library of Medicine, 21 Aug. 2014. Web. 02 Dec. 2014.</a:t>
            </a:r>
          </a:p>
          <a:p>
            <a:pPr marL="0" marR="0" lvl="0" indent="457200" algn="l" rtl="0">
              <a:spcBef>
                <a:spcPts val="0"/>
              </a:spcBef>
              <a:buNone/>
            </a:pPr>
            <a:r>
              <a:rPr lang="en-US">
                <a:latin typeface="Georgia"/>
                <a:ea typeface="Georgia"/>
                <a:cs typeface="Georgia"/>
                <a:sym typeface="Georgia"/>
              </a:rPr>
              <a:t>3."Glucosamine and Chondroitin for Osteoarthritis: What You Need To Know." </a:t>
            </a:r>
            <a:r>
              <a:rPr lang="en-US" i="1">
                <a:latin typeface="Georgia"/>
                <a:ea typeface="Georgia"/>
                <a:cs typeface="Georgia"/>
                <a:sym typeface="Georgia"/>
              </a:rPr>
              <a:t>NCCAM</a:t>
            </a:r>
            <a:r>
              <a:rPr lang="en-US">
                <a:latin typeface="Georgia"/>
                <a:ea typeface="Georgia"/>
                <a:cs typeface="Georgia"/>
                <a:sym typeface="Georgia"/>
              </a:rPr>
              <a:t>. N.p., 10 Nov. 2014. Web. 02 Dec. 2014</a:t>
            </a:r>
          </a:p>
          <a:p>
            <a:pPr marL="0" marR="0" lvl="0" indent="457200" algn="l" rtl="0">
              <a:spcBef>
                <a:spcPts val="0"/>
              </a:spcBef>
              <a:buNone/>
            </a:pPr>
            <a:r>
              <a:rPr lang="en-US">
                <a:latin typeface="Georgia"/>
                <a:ea typeface="Georgia"/>
                <a:cs typeface="Georgia"/>
                <a:sym typeface="Georgia"/>
              </a:rPr>
              <a:t>4.GS, Kelly. "Result Filters." </a:t>
            </a:r>
            <a:r>
              <a:rPr lang="en-US" i="1">
                <a:latin typeface="Georgia"/>
                <a:ea typeface="Georgia"/>
                <a:cs typeface="Georgia"/>
                <a:sym typeface="Georgia"/>
              </a:rPr>
              <a:t>National Center for Biotechnology Information</a:t>
            </a:r>
            <a:r>
              <a:rPr lang="en-US">
                <a:latin typeface="Georgia"/>
                <a:ea typeface="Georgia"/>
                <a:cs typeface="Georgia"/>
                <a:sym typeface="Georgia"/>
              </a:rPr>
              <a:t>. U.S. National Library of Medicine, Feb. 1998. Web. 02 Dec. 2014.</a:t>
            </a:r>
          </a:p>
          <a:p>
            <a:pPr marL="0" marR="0" lvl="0" indent="457200" algn="l" rtl="0">
              <a:spcBef>
                <a:spcPts val="0"/>
              </a:spcBef>
              <a:buNone/>
            </a:pPr>
            <a:r>
              <a:rPr lang="en-US">
                <a:latin typeface="Georgia"/>
                <a:ea typeface="Georgia"/>
                <a:cs typeface="Georgia"/>
                <a:sym typeface="Georgia"/>
              </a:rPr>
              <a:t>5.Haworth, W., W. Lake, and S. Peat. "Journal of the Chemical Society (Resumed)." </a:t>
            </a:r>
            <a:r>
              <a:rPr lang="en-US" i="1">
                <a:latin typeface="Georgia"/>
                <a:ea typeface="Georgia"/>
                <a:cs typeface="Georgia"/>
                <a:sym typeface="Georgia"/>
              </a:rPr>
              <a:t>The Configuration of Glucosamine (chitosamine) - (RSC Publishing)</a:t>
            </a:r>
            <a:r>
              <a:rPr lang="en-US">
                <a:latin typeface="Georgia"/>
                <a:ea typeface="Georgia"/>
                <a:cs typeface="Georgia"/>
                <a:sym typeface="Georgia"/>
              </a:rPr>
              <a:t>. Journal of Chemical Society, 2010. Web. 02 Dec. 2014.</a:t>
            </a:r>
          </a:p>
          <a:p>
            <a:pPr marL="0" marR="0" lvl="0" indent="457200" algn="l" rtl="0">
              <a:spcBef>
                <a:spcPts val="0"/>
              </a:spcBef>
              <a:buNone/>
            </a:pPr>
            <a:r>
              <a:rPr lang="en-US">
                <a:latin typeface="Georgia"/>
                <a:ea typeface="Georgia"/>
                <a:cs typeface="Georgia"/>
                <a:sym typeface="Georgia"/>
              </a:rPr>
              <a:t>6."Osteoarthritis." </a:t>
            </a:r>
            <a:r>
              <a:rPr lang="en-US" i="1">
                <a:latin typeface="Georgia"/>
                <a:ea typeface="Georgia"/>
                <a:cs typeface="Georgia"/>
                <a:sym typeface="Georgia"/>
              </a:rPr>
              <a:t>Definition</a:t>
            </a:r>
            <a:r>
              <a:rPr lang="en-US">
                <a:latin typeface="Georgia"/>
                <a:ea typeface="Georgia"/>
                <a:cs typeface="Georgia"/>
                <a:sym typeface="Georgia"/>
              </a:rPr>
              <a:t>. Mayo Clinic, 09 Oct. 2014. Web. 30 Nov. 2014.</a:t>
            </a:r>
          </a:p>
          <a:p>
            <a:pPr marL="0" marR="0" lvl="0" indent="457200" algn="l" rtl="0">
              <a:spcBef>
                <a:spcPts val="0"/>
              </a:spcBef>
              <a:buNone/>
            </a:pPr>
            <a:r>
              <a:rPr lang="en-US">
                <a:latin typeface="Georgia"/>
                <a:ea typeface="Georgia"/>
                <a:cs typeface="Georgia"/>
                <a:sym typeface="Georgia"/>
              </a:rPr>
              <a:t>7."Glucosamine." </a:t>
            </a:r>
            <a:r>
              <a:rPr lang="en-US" i="1">
                <a:latin typeface="Georgia"/>
                <a:ea typeface="Georgia"/>
                <a:cs typeface="Georgia"/>
                <a:sym typeface="Georgia"/>
              </a:rPr>
              <a:t>Natural Standard</a:t>
            </a:r>
            <a:r>
              <a:rPr lang="en-US">
                <a:latin typeface="Georgia"/>
                <a:ea typeface="Georgia"/>
                <a:cs typeface="Georgia"/>
                <a:sym typeface="Georgia"/>
              </a:rPr>
              <a:t>. Natural Standard Professional Monograph, 02 Feb. 2014. Web. 02 Dec. 2014.</a:t>
            </a:r>
          </a:p>
          <a:p>
            <a:pPr marL="0" marR="0" lvl="0" indent="457200" algn="l" rtl="0">
              <a:spcBef>
                <a:spcPts val="0"/>
              </a:spcBef>
              <a:buNone/>
            </a:pPr>
            <a:r>
              <a:rPr lang="en-US">
                <a:latin typeface="Georgia"/>
                <a:ea typeface="Georgia"/>
                <a:cs typeface="Georgia"/>
                <a:sym typeface="Georgia"/>
              </a:rPr>
              <a:t>8."Glucosamine Sulfate." </a:t>
            </a:r>
            <a:r>
              <a:rPr lang="en-US" i="1">
                <a:latin typeface="Georgia"/>
                <a:ea typeface="Georgia"/>
                <a:cs typeface="Georgia"/>
                <a:sym typeface="Georgia"/>
              </a:rPr>
              <a:t>WebMD</a:t>
            </a:r>
            <a:r>
              <a:rPr lang="en-US">
                <a:latin typeface="Georgia"/>
                <a:ea typeface="Georgia"/>
                <a:cs typeface="Georgia"/>
                <a:sym typeface="Georgia"/>
              </a:rPr>
              <a:t>. WebMD, 2009. Web. 02 Dec. 2014.</a:t>
            </a:r>
          </a:p>
          <a:p>
            <a:pPr marL="0" marR="0" lvl="0" indent="457200" algn="l" rtl="0">
              <a:spcBef>
                <a:spcPts val="0"/>
              </a:spcBef>
              <a:buNone/>
            </a:pPr>
            <a:r>
              <a:rPr lang="en-US">
                <a:latin typeface="Georgia"/>
                <a:ea typeface="Georgia"/>
                <a:cs typeface="Georgia"/>
                <a:sym typeface="Georgia"/>
              </a:rPr>
              <a:t>9.Clegg, Daniel O., Domenic J. Reda, and Crystal L. Harris. "Glucosamine, Chondroitin Sulfate, and the Two in Combination for Painful Knee Osteoarthritis — NEJM." </a:t>
            </a:r>
            <a:r>
              <a:rPr lang="en-US" i="1">
                <a:latin typeface="Georgia"/>
                <a:ea typeface="Georgia"/>
                <a:cs typeface="Georgia"/>
                <a:sym typeface="Georgia"/>
              </a:rPr>
              <a:t>New England Journal of Medicine</a:t>
            </a:r>
            <a:r>
              <a:rPr lang="en-US">
                <a:latin typeface="Georgia"/>
                <a:ea typeface="Georgia"/>
                <a:cs typeface="Georgia"/>
                <a:sym typeface="Georgia"/>
              </a:rPr>
              <a:t>. The New England Journal of Medicine, 23 Feb. 2006. Web. 02 Dec. 2014.</a:t>
            </a:r>
          </a:p>
          <a:p>
            <a:pPr marL="0" marR="0" lvl="0" indent="457200" algn="l" rtl="0">
              <a:spcBef>
                <a:spcPts val="0"/>
              </a:spcBef>
              <a:buNone/>
            </a:pPr>
            <a:r>
              <a:rPr lang="en-US">
                <a:latin typeface="Georgia"/>
                <a:ea typeface="Georgia"/>
                <a:cs typeface="Georgia"/>
                <a:sym typeface="Georgia"/>
              </a:rPr>
              <a:t>10. Fransen, M., N. Agaliotis, and M. Votrubec. "Result Filters." </a:t>
            </a:r>
            <a:r>
              <a:rPr lang="en-US" i="1">
                <a:latin typeface="Georgia"/>
                <a:ea typeface="Georgia"/>
                <a:cs typeface="Georgia"/>
                <a:sym typeface="Georgia"/>
              </a:rPr>
              <a:t>National Center for Biotechnology Information</a:t>
            </a:r>
            <a:r>
              <a:rPr lang="en-US">
                <a:latin typeface="Georgia"/>
                <a:ea typeface="Georgia"/>
                <a:cs typeface="Georgia"/>
                <a:sym typeface="Georgia"/>
              </a:rPr>
              <a:t>. U.S. National Library of Medicine, 6 Jan. 2014. Web. 02 Dec. 2014.</a:t>
            </a:r>
          </a:p>
          <a:p>
            <a:pPr marL="457200" marR="0" lvl="0" indent="-228600" algn="l" rtl="0">
              <a:spcBef>
                <a:spcPts val="0"/>
              </a:spcBef>
              <a:buClr>
                <a:schemeClr val="dk1"/>
              </a:buClr>
              <a:buFont typeface="Arial"/>
              <a:buNone/>
            </a:pPr>
            <a:endParaRPr/>
          </a:p>
          <a:p>
            <a:pPr marL="457200" marR="0" lvl="0" indent="-228600" algn="l" rtl="0">
              <a:spcBef>
                <a:spcPts val="0"/>
              </a:spcBef>
              <a:buClr>
                <a:schemeClr val="dk1"/>
              </a:buClr>
              <a:buFont typeface="Arial"/>
              <a:buNone/>
            </a:pPr>
            <a:endParaRPr/>
          </a:p>
          <a:p>
            <a:pPr marL="457200" marR="0" lvl="0" indent="-228600" algn="l" rtl="0">
              <a:spcBef>
                <a:spcPts val="0"/>
              </a:spcBef>
              <a:buClr>
                <a:schemeClr val="dk1"/>
              </a:buClr>
              <a:buFont typeface="Arial"/>
              <a:buNone/>
            </a:pPr>
            <a:endParaRPr/>
          </a:p>
          <a:p>
            <a:pPr marL="457200" marR="0" lvl="0" indent="-228600" algn="l" rtl="0">
              <a:spcBef>
                <a:spcPts val="0"/>
              </a:spcBef>
              <a:buClr>
                <a:schemeClr val="dk1"/>
              </a:buClr>
              <a:buFont typeface="Arial"/>
              <a:buNone/>
            </a:pPr>
            <a:endParaRPr/>
          </a:p>
          <a:p>
            <a:pPr marL="457200" marR="0" lvl="0" indent="-228600" algn="l" rtl="0">
              <a:spcBef>
                <a:spcPts val="0"/>
              </a:spcBef>
              <a:buClr>
                <a:schemeClr val="dk1"/>
              </a:buClr>
              <a:buFont typeface="Arial"/>
              <a:buNone/>
            </a:pPr>
            <a:endParaRPr>
              <a:hlinkClick r:id="rId3"/>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Arial"/>
              <a:buNone/>
            </a:pPr>
            <a:endParaRPr sz="1500">
              <a:solidFill>
                <a:schemeClr val="dk1"/>
              </a:solidFill>
            </a:endParaRPr>
          </a:p>
          <a:p>
            <a:pPr marL="457200" marR="0" lvl="0" indent="-228600" algn="l" rtl="0">
              <a:spcBef>
                <a:spcPts val="0"/>
              </a:spcBef>
              <a:buClr>
                <a:schemeClr val="dk1"/>
              </a:buClr>
              <a:buFont typeface="Georgia"/>
              <a:buNone/>
            </a:pPr>
            <a:endParaRPr sz="1500">
              <a:solidFill>
                <a:schemeClr val="dk1"/>
              </a:solidFill>
            </a:endParaRPr>
          </a:p>
          <a:p>
            <a:pPr marL="457200" marR="0" lvl="0" indent="-228600" algn="l" rtl="0">
              <a:spcBef>
                <a:spcPts val="0"/>
              </a:spcBef>
              <a:buClr>
                <a:schemeClr val="dk1"/>
              </a:buClr>
              <a:buFont typeface="Georgia"/>
              <a:buNone/>
            </a:pPr>
            <a:endParaRPr sz="1500">
              <a:solidFill>
                <a:schemeClr val="dk1"/>
              </a:solidFill>
            </a:endParaRPr>
          </a:p>
          <a:p>
            <a:pPr marL="0" marR="0" lvl="0" indent="0" algn="l" rtl="0">
              <a:spcBef>
                <a:spcPts val="0"/>
              </a:spcBef>
              <a:buNone/>
            </a:pPr>
            <a:endParaRPr sz="2700">
              <a:solidFill>
                <a:schemeClr val="dk1"/>
              </a:solidFill>
              <a:latin typeface="Georgia"/>
              <a:ea typeface="Georgia"/>
              <a:cs typeface="Georgia"/>
              <a:sym typeface="Georgia"/>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a:spcBef>
                <a:spcPts val="0"/>
              </a:spcBef>
              <a:buNone/>
            </a:pPr>
            <a:r>
              <a:rPr lang="en-US" sz="3300">
                <a:solidFill>
                  <a:srgbClr val="7B9899"/>
                </a:solidFill>
                <a:latin typeface="Georgia"/>
                <a:ea typeface="Georgia"/>
                <a:cs typeface="Georgia"/>
                <a:sym typeface="Georgia"/>
              </a:rPr>
              <a:t>Glucosamine</a:t>
            </a:r>
          </a:p>
        </p:txBody>
      </p:sp>
      <p:sp>
        <p:nvSpPr>
          <p:cNvPr id="172" name="Shape 172"/>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rgbClr val="000000"/>
              </a:buClr>
              <a:buSzPct val="100000"/>
              <a:buFont typeface="Georgia"/>
              <a:buChar char="-"/>
            </a:pPr>
            <a:r>
              <a:rPr lang="en-US" sz="2700">
                <a:latin typeface="Georgia"/>
                <a:ea typeface="Georgia"/>
                <a:cs typeface="Georgia"/>
                <a:sym typeface="Georgia"/>
              </a:rPr>
              <a:t>It’s an amino acid monosaccharide that the body produces. It is distributed in cartilage and other connective tissues. </a:t>
            </a:r>
          </a:p>
          <a:p>
            <a:pPr marL="0" lvl="0" indent="0" rtl="0">
              <a:spcBef>
                <a:spcPts val="0"/>
              </a:spcBef>
              <a:buNone/>
            </a:pPr>
            <a:endParaRPr sz="2700">
              <a:solidFill>
                <a:schemeClr val="dk1"/>
              </a:solidFill>
              <a:latin typeface="Georgia"/>
              <a:ea typeface="Georgia"/>
              <a:cs typeface="Georgia"/>
              <a:sym typeface="Georgia"/>
            </a:endParaRPr>
          </a:p>
          <a:p>
            <a:pPr marL="457200" lvl="0" indent="-400050" rtl="0">
              <a:spcBef>
                <a:spcPts val="0"/>
              </a:spcBef>
              <a:buClr>
                <a:srgbClr val="000000"/>
              </a:buClr>
              <a:buSzPct val="100000"/>
              <a:buFont typeface="Georgia"/>
              <a:buChar char="-"/>
            </a:pPr>
            <a:r>
              <a:rPr lang="en-US" sz="2700">
                <a:solidFill>
                  <a:schemeClr val="dk1"/>
                </a:solidFill>
                <a:latin typeface="Georgia"/>
                <a:ea typeface="Georgia"/>
                <a:cs typeface="Georgia"/>
                <a:sym typeface="Georgia"/>
              </a:rPr>
              <a:t>Glucosamine is a GAG (glycosaminoglycan) and proteoglycan precursor. It is used in the body for building connective tissue such as tendons, ligaments, cartilage, and fluid that surrounds joints.</a:t>
            </a:r>
          </a:p>
          <a:p>
            <a:pPr marL="0" lvl="0" indent="0">
              <a:spcBef>
                <a:spcPts val="0"/>
              </a:spcBef>
              <a:buNone/>
            </a:pPr>
            <a:endParaRPr sz="2700">
              <a:latin typeface="Georgia"/>
              <a:ea typeface="Georgia"/>
              <a:cs typeface="Georgia"/>
              <a:sym typeface="Georgia"/>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Clinical Application</a:t>
            </a:r>
          </a:p>
        </p:txBody>
      </p:sp>
      <p:sp>
        <p:nvSpPr>
          <p:cNvPr id="178" name="Shape 178"/>
          <p:cNvSpPr txBox="1">
            <a:spLocks noGrp="1"/>
          </p:cNvSpPr>
          <p:nvPr>
            <p:ph type="body" idx="1"/>
          </p:nvPr>
        </p:nvSpPr>
        <p:spPr>
          <a:xfrm>
            <a:off x="301750" y="1300650"/>
            <a:ext cx="8503799" cy="4798499"/>
          </a:xfrm>
          <a:prstGeom prst="rect">
            <a:avLst/>
          </a:prstGeom>
        </p:spPr>
        <p:txBody>
          <a:bodyPr lIns="91425" tIns="91425" rIns="91425" bIns="91425" anchor="t" anchorCtr="0">
            <a:noAutofit/>
          </a:bodyPr>
          <a:lstStyle/>
          <a:p>
            <a:pPr marL="0" lvl="0" indent="0" rtl="0">
              <a:spcBef>
                <a:spcPts val="0"/>
              </a:spcBef>
              <a:buClr>
                <a:schemeClr val="dk1"/>
              </a:buClr>
              <a:buSzPct val="40740"/>
              <a:buFont typeface="Arial"/>
              <a:buNone/>
            </a:pPr>
            <a:r>
              <a:rPr lang="en-US" sz="2700">
                <a:solidFill>
                  <a:schemeClr val="dk1"/>
                </a:solidFill>
                <a:latin typeface="Georgia"/>
                <a:ea typeface="Georgia"/>
                <a:cs typeface="Georgia"/>
                <a:sym typeface="Georgia"/>
              </a:rPr>
              <a:t>- Most widely used for osteoarthritis.</a:t>
            </a:r>
          </a:p>
          <a:p>
            <a:pPr marL="0" lvl="0" indent="0" rtl="0">
              <a:spcBef>
                <a:spcPts val="0"/>
              </a:spcBef>
              <a:buClr>
                <a:schemeClr val="dk1"/>
              </a:buClr>
              <a:buFont typeface="Arial"/>
              <a:buNone/>
            </a:pPr>
            <a:endParaRPr sz="2700">
              <a:solidFill>
                <a:schemeClr val="dk1"/>
              </a:solidFill>
              <a:latin typeface="Georgia"/>
              <a:ea typeface="Georgia"/>
              <a:cs typeface="Georgia"/>
              <a:sym typeface="Georgia"/>
            </a:endParaRPr>
          </a:p>
          <a:p>
            <a:pPr marL="0" lvl="0" indent="0" rtl="0">
              <a:spcBef>
                <a:spcPts val="0"/>
              </a:spcBef>
              <a:buClr>
                <a:schemeClr val="dk1"/>
              </a:buClr>
              <a:buSzPct val="40740"/>
              <a:buFont typeface="Arial"/>
              <a:buNone/>
            </a:pPr>
            <a:r>
              <a:rPr lang="en-US" sz="2700">
                <a:solidFill>
                  <a:schemeClr val="dk1"/>
                </a:solidFill>
                <a:latin typeface="Georgia"/>
                <a:ea typeface="Georgia"/>
                <a:cs typeface="Georgia"/>
                <a:sym typeface="Georgia"/>
              </a:rPr>
              <a:t>- Marketed for reducing pain from osteoarthritis via skin creams or by taken orally.</a:t>
            </a:r>
          </a:p>
          <a:p>
            <a:pPr marL="0" lvl="0" indent="0" rtl="0">
              <a:spcBef>
                <a:spcPts val="0"/>
              </a:spcBef>
              <a:buClr>
                <a:schemeClr val="dk1"/>
              </a:buClr>
              <a:buFont typeface="Arial"/>
              <a:buNone/>
            </a:pPr>
            <a:endParaRPr sz="2700">
              <a:solidFill>
                <a:schemeClr val="dk1"/>
              </a:solidFill>
              <a:latin typeface="Georgia"/>
              <a:ea typeface="Georgia"/>
              <a:cs typeface="Georgia"/>
              <a:sym typeface="Georgia"/>
            </a:endParaRPr>
          </a:p>
          <a:p>
            <a:pPr marL="0" lvl="0" indent="0" rtl="0">
              <a:spcBef>
                <a:spcPts val="0"/>
              </a:spcBef>
              <a:buClr>
                <a:schemeClr val="dk1"/>
              </a:buClr>
              <a:buSzPct val="40740"/>
              <a:buFont typeface="Arial"/>
              <a:buNone/>
            </a:pPr>
            <a:r>
              <a:rPr lang="en-US" sz="2700">
                <a:solidFill>
                  <a:schemeClr val="dk1"/>
                </a:solidFill>
                <a:latin typeface="Georgia"/>
                <a:ea typeface="Georgia"/>
                <a:cs typeface="Georgia"/>
                <a:sym typeface="Georgia"/>
              </a:rPr>
              <a:t>- Used as an eye drop for dry eyes and during cataract surgery for preserving corneas.</a:t>
            </a:r>
          </a:p>
          <a:p>
            <a:pPr marL="0" lvl="0" indent="0" rtl="0">
              <a:spcBef>
                <a:spcPts val="0"/>
              </a:spcBef>
              <a:buClr>
                <a:schemeClr val="dk1"/>
              </a:buClr>
              <a:buFont typeface="Arial"/>
              <a:buNone/>
            </a:pPr>
            <a:endParaRPr sz="2700">
              <a:solidFill>
                <a:schemeClr val="dk1"/>
              </a:solidFill>
              <a:latin typeface="Georgia"/>
              <a:ea typeface="Georgia"/>
              <a:cs typeface="Georgia"/>
              <a:sym typeface="Georgia"/>
            </a:endParaRPr>
          </a:p>
          <a:p>
            <a:pPr marL="0" lvl="0" indent="0" rtl="0">
              <a:spcBef>
                <a:spcPts val="0"/>
              </a:spcBef>
              <a:buClr>
                <a:schemeClr val="dk1"/>
              </a:buClr>
              <a:buSzPct val="40740"/>
              <a:buFont typeface="Arial"/>
              <a:buNone/>
            </a:pPr>
            <a:r>
              <a:rPr lang="en-US" sz="2700">
                <a:solidFill>
                  <a:schemeClr val="dk1"/>
                </a:solidFill>
                <a:latin typeface="Georgia"/>
                <a:ea typeface="Georgia"/>
                <a:cs typeface="Georgia"/>
                <a:sym typeface="Georgia"/>
              </a:rPr>
              <a:t>-Used for heart disease, high cholesterol, and iron-deficiency.</a:t>
            </a:r>
          </a:p>
          <a:p>
            <a:pPr marL="0" lvl="0" indent="0" rtl="0">
              <a:spcBef>
                <a:spcPts val="0"/>
              </a:spcBef>
              <a:buNone/>
            </a:pPr>
            <a:endParaRPr sz="2700">
              <a:latin typeface="Georgia"/>
              <a:ea typeface="Georgia"/>
              <a:cs typeface="Georgia"/>
              <a:sym typeface="Georgia"/>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What is osteoarthritis?</a:t>
            </a:r>
          </a:p>
        </p:txBody>
      </p:sp>
      <p:sp>
        <p:nvSpPr>
          <p:cNvPr id="184" name="Shape 184"/>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Most common form of arthritis affecting millions worldwide.</a:t>
            </a:r>
          </a:p>
          <a:p>
            <a:pPr marL="457200" lvl="0" indent="-400050" rtl="0">
              <a:spcBef>
                <a:spcPts val="0"/>
              </a:spcBef>
              <a:buClr>
                <a:schemeClr val="dk1"/>
              </a:buClr>
              <a:buSzPct val="100000"/>
              <a:buFont typeface="Georgia"/>
              <a:buChar char="-"/>
            </a:pPr>
            <a:r>
              <a:rPr lang="en-US" sz="2700">
                <a:solidFill>
                  <a:srgbClr val="111111"/>
                </a:solidFill>
                <a:latin typeface="Georgia"/>
                <a:ea typeface="Georgia"/>
                <a:cs typeface="Georgia"/>
                <a:sym typeface="Georgia"/>
              </a:rPr>
              <a:t>Occurs when the protective cartilage on the ends of  bones wears down over time.</a:t>
            </a:r>
          </a:p>
          <a:p>
            <a:pPr marL="457200" lvl="0" indent="-400050" rtl="0">
              <a:spcBef>
                <a:spcPts val="0"/>
              </a:spcBef>
              <a:buClr>
                <a:srgbClr val="111111"/>
              </a:buClr>
              <a:buSzPct val="100000"/>
              <a:buFont typeface="Georgia"/>
              <a:buChar char="-"/>
            </a:pPr>
            <a:r>
              <a:rPr lang="en-US" sz="2700">
                <a:solidFill>
                  <a:srgbClr val="111111"/>
                </a:solidFill>
                <a:latin typeface="Georgia"/>
                <a:ea typeface="Georgia"/>
                <a:cs typeface="Georgia"/>
                <a:sym typeface="Georgia"/>
              </a:rPr>
              <a:t>Symptoms:</a:t>
            </a:r>
          </a:p>
          <a:p>
            <a:pPr marL="914400" lvl="1" indent="-400050" rtl="0">
              <a:spcBef>
                <a:spcPts val="0"/>
              </a:spcBef>
              <a:buClr>
                <a:srgbClr val="111111"/>
              </a:buClr>
              <a:buSzPct val="100000"/>
              <a:buFont typeface="Georgia"/>
              <a:buChar char="-"/>
            </a:pPr>
            <a:r>
              <a:rPr lang="en-US" sz="2700">
                <a:solidFill>
                  <a:srgbClr val="111111"/>
                </a:solidFill>
                <a:latin typeface="Georgia"/>
                <a:ea typeface="Georgia"/>
                <a:cs typeface="Georgia"/>
                <a:sym typeface="Georgia"/>
              </a:rPr>
              <a:t>Pain </a:t>
            </a:r>
          </a:p>
          <a:p>
            <a:pPr marL="914400" lvl="1" indent="-400050" rtl="0">
              <a:spcBef>
                <a:spcPts val="0"/>
              </a:spcBef>
              <a:buClr>
                <a:srgbClr val="111111"/>
              </a:buClr>
              <a:buSzPct val="100000"/>
              <a:buFont typeface="Georgia"/>
              <a:buChar char="-"/>
            </a:pPr>
            <a:r>
              <a:rPr lang="en-US" sz="2700">
                <a:solidFill>
                  <a:srgbClr val="111111"/>
                </a:solidFill>
                <a:latin typeface="Georgia"/>
                <a:ea typeface="Georgia"/>
                <a:cs typeface="Georgia"/>
                <a:sym typeface="Georgia"/>
              </a:rPr>
              <a:t>Stiffness</a:t>
            </a:r>
          </a:p>
          <a:p>
            <a:pPr marL="914400" lvl="1" indent="-400050" rtl="0">
              <a:spcBef>
                <a:spcPts val="0"/>
              </a:spcBef>
              <a:buClr>
                <a:srgbClr val="111111"/>
              </a:buClr>
              <a:buSzPct val="100000"/>
              <a:buFont typeface="Georgia"/>
              <a:buChar char="-"/>
            </a:pPr>
            <a:r>
              <a:rPr lang="en-US" sz="2700">
                <a:solidFill>
                  <a:srgbClr val="111111"/>
                </a:solidFill>
                <a:latin typeface="Georgia"/>
                <a:ea typeface="Georgia"/>
                <a:cs typeface="Georgia"/>
                <a:sym typeface="Georgia"/>
              </a:rPr>
              <a:t>Tenderness</a:t>
            </a:r>
          </a:p>
          <a:p>
            <a:pPr marL="914400" lvl="1" indent="-400050" rtl="0">
              <a:spcBef>
                <a:spcPts val="0"/>
              </a:spcBef>
              <a:buClr>
                <a:srgbClr val="111111"/>
              </a:buClr>
              <a:buSzPct val="100000"/>
              <a:buFont typeface="Georgia"/>
              <a:buChar char="-"/>
            </a:pPr>
            <a:r>
              <a:rPr lang="en-US" sz="2700">
                <a:solidFill>
                  <a:srgbClr val="111111"/>
                </a:solidFill>
                <a:latin typeface="Georgia"/>
                <a:ea typeface="Georgia"/>
                <a:cs typeface="Georgia"/>
                <a:sym typeface="Georgia"/>
              </a:rPr>
              <a:t>Loss of flexibility </a:t>
            </a:r>
          </a:p>
          <a:p>
            <a:pPr marL="0" lvl="0" indent="0" rtl="0">
              <a:spcBef>
                <a:spcPts val="0"/>
              </a:spcBef>
              <a:buNone/>
            </a:pPr>
            <a:endParaRPr sz="2700">
              <a:latin typeface="Georgia"/>
              <a:ea typeface="Georgia"/>
              <a:cs typeface="Georgia"/>
              <a:sym typeface="Georgia"/>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Osteoarthritis</a:t>
            </a:r>
          </a:p>
        </p:txBody>
      </p:sp>
      <p:sp>
        <p:nvSpPr>
          <p:cNvPr id="190" name="Shape 190"/>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0" marR="0" lvl="0" indent="0" algn="l" rtl="0">
              <a:lnSpc>
                <a:spcPct val="100000"/>
              </a:lnSpc>
              <a:spcBef>
                <a:spcPts val="540"/>
              </a:spcBef>
              <a:spcAft>
                <a:spcPts val="0"/>
              </a:spcAft>
              <a:buNone/>
            </a:pPr>
            <a:endParaRPr sz="2700">
              <a:solidFill>
                <a:srgbClr val="111111"/>
              </a:solidFill>
              <a:latin typeface="Georgia"/>
              <a:ea typeface="Georgia"/>
              <a:cs typeface="Georgia"/>
              <a:sym typeface="Georgia"/>
            </a:endParaRPr>
          </a:p>
          <a:p>
            <a:pPr marL="0" lvl="0" indent="0" rtl="0">
              <a:spcBef>
                <a:spcPts val="0"/>
              </a:spcBef>
              <a:buNone/>
            </a:pPr>
            <a:endParaRPr sz="2700">
              <a:latin typeface="Georgia"/>
              <a:ea typeface="Georgia"/>
              <a:cs typeface="Georgia"/>
              <a:sym typeface="Georgia"/>
            </a:endParaRPr>
          </a:p>
        </p:txBody>
      </p:sp>
      <p:pic>
        <p:nvPicPr>
          <p:cNvPr id="191" name="Shape 191"/>
          <p:cNvPicPr preferRelativeResize="0"/>
          <p:nvPr/>
        </p:nvPicPr>
        <p:blipFill>
          <a:blip r:embed="rId3">
            <a:alphaModFix/>
          </a:blip>
          <a:stretch>
            <a:fillRect/>
          </a:stretch>
        </p:blipFill>
        <p:spPr>
          <a:xfrm>
            <a:off x="2285998" y="1686748"/>
            <a:ext cx="4571999" cy="45719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Supplements</a:t>
            </a:r>
          </a:p>
        </p:txBody>
      </p:sp>
      <p:sp>
        <p:nvSpPr>
          <p:cNvPr id="197" name="Shape 197"/>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Glucosamine supplements often contain additional ingredients such as:</a:t>
            </a:r>
          </a:p>
          <a:p>
            <a:pPr marL="914400" lvl="1"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chondroitin sulfate</a:t>
            </a:r>
          </a:p>
          <a:p>
            <a:pPr marL="914400" lvl="1"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MSM</a:t>
            </a:r>
          </a:p>
          <a:p>
            <a:pPr marL="914400" lvl="1"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shark cartilage</a:t>
            </a:r>
          </a:p>
          <a:p>
            <a:pPr marL="457200" lvl="0" indent="0" rtl="0">
              <a:spcBef>
                <a:spcPts val="0"/>
              </a:spcBef>
              <a:buNone/>
            </a:pPr>
            <a:endParaRPr sz="2700">
              <a:solidFill>
                <a:schemeClr val="dk1"/>
              </a:solidFill>
              <a:latin typeface="Georgia"/>
              <a:ea typeface="Georgia"/>
              <a:cs typeface="Georgia"/>
              <a:sym typeface="Georgia"/>
            </a:endParaRPr>
          </a:p>
          <a:p>
            <a:pPr marL="0" indent="0" rtl="0">
              <a:spcBef>
                <a:spcPts val="0"/>
              </a:spcBef>
              <a:buNone/>
            </a:pPr>
            <a:r>
              <a:rPr lang="en-US" sz="2700">
                <a:solidFill>
                  <a:schemeClr val="dk1"/>
                </a:solidFill>
                <a:latin typeface="Georgia"/>
                <a:ea typeface="Georgia"/>
                <a:cs typeface="Georgia"/>
                <a:sym typeface="Georgia"/>
              </a:rPr>
              <a:t>- Thought to work better than taking glucosamine alone, though research provides no proof of added benefits.</a:t>
            </a:r>
          </a:p>
          <a:p>
            <a:pPr marL="0" lvl="0" indent="0" rtl="0">
              <a:spcBef>
                <a:spcPts val="0"/>
              </a:spcBef>
              <a:buNone/>
            </a:pPr>
            <a:endParaRPr sz="2700">
              <a:solidFill>
                <a:schemeClr val="dk1"/>
              </a:solidFill>
              <a:latin typeface="Georgia"/>
              <a:ea typeface="Georgia"/>
              <a:cs typeface="Georgia"/>
              <a:sym typeface="Georgia"/>
            </a:endParaRPr>
          </a:p>
          <a:p>
            <a:pPr marL="0" lvl="0" indent="0" rtl="0">
              <a:spcBef>
                <a:spcPts val="0"/>
              </a:spcBef>
              <a:buNone/>
            </a:pPr>
            <a:endParaRPr sz="2700">
              <a:latin typeface="Georgia"/>
              <a:ea typeface="Georgia"/>
              <a:cs typeface="Georgia"/>
              <a:sym typeface="Georgia"/>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Supplements</a:t>
            </a:r>
          </a:p>
        </p:txBody>
      </p:sp>
      <p:sp>
        <p:nvSpPr>
          <p:cNvPr id="203" name="Shape 203"/>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Most commonly purchased supplements for osteoarthritis:</a:t>
            </a:r>
          </a:p>
          <a:p>
            <a:pPr marL="914400" lvl="1"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glucosamine</a:t>
            </a:r>
          </a:p>
          <a:p>
            <a:pPr marL="914400" lvl="1"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glucosamine sulfate</a:t>
            </a:r>
          </a:p>
          <a:p>
            <a:pPr marL="914400" lvl="1"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glucosamine hydrochloride</a:t>
            </a:r>
          </a:p>
          <a:p>
            <a:pPr marL="914400" lvl="1"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n-acetalglucosamine</a:t>
            </a:r>
          </a:p>
          <a:p>
            <a:pPr marL="914400" lvl="1"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glucosamine chondrotin</a:t>
            </a:r>
          </a:p>
          <a:p>
            <a:pPr marL="457200" lvl="0" indent="0" rtl="0">
              <a:spcBef>
                <a:spcPts val="0"/>
              </a:spcBef>
              <a:buNone/>
            </a:pPr>
            <a:endParaRPr sz="2700">
              <a:solidFill>
                <a:schemeClr val="dk1"/>
              </a:solidFill>
              <a:latin typeface="Georgia"/>
              <a:ea typeface="Georgia"/>
              <a:cs typeface="Georgia"/>
              <a:sym typeface="Georgia"/>
            </a:endParaRPr>
          </a:p>
          <a:p>
            <a:pPr marL="457200" lvl="0" indent="-400050" rtl="0">
              <a:spcBef>
                <a:spcPts val="0"/>
              </a:spcBef>
              <a:buClr>
                <a:schemeClr val="dk1"/>
              </a:buClr>
              <a:buSzPct val="100000"/>
              <a:buFont typeface="Georgia"/>
              <a:buChar char="-"/>
            </a:pPr>
            <a:r>
              <a:rPr lang="en-US" sz="2700">
                <a:solidFill>
                  <a:schemeClr val="dk1"/>
                </a:solidFill>
                <a:latin typeface="Georgia"/>
                <a:ea typeface="Georgia"/>
                <a:cs typeface="Georgia"/>
                <a:sym typeface="Georgia"/>
              </a:rPr>
              <a:t>Supplements may not have the same effectiveness.</a:t>
            </a:r>
          </a:p>
          <a:p>
            <a:pPr marL="0" lvl="0" indent="0" rtl="0">
              <a:spcBef>
                <a:spcPts val="0"/>
              </a:spcBef>
              <a:buNone/>
            </a:pPr>
            <a:endParaRPr sz="2700">
              <a:latin typeface="Georgia"/>
              <a:ea typeface="Georgia"/>
              <a:cs typeface="Georgia"/>
              <a:sym typeface="Georgia"/>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01752" y="228600"/>
            <a:ext cx="8534399" cy="758999"/>
          </a:xfrm>
          <a:prstGeom prst="rect">
            <a:avLst/>
          </a:prstGeom>
        </p:spPr>
        <p:txBody>
          <a:bodyPr lIns="91425" tIns="91425" rIns="91425" bIns="91425" anchor="b" anchorCtr="0">
            <a:noAutofit/>
          </a:bodyPr>
          <a:lstStyle/>
          <a:p>
            <a:pPr lvl="0" rtl="0">
              <a:spcBef>
                <a:spcPts val="0"/>
              </a:spcBef>
              <a:buNone/>
            </a:pPr>
            <a:r>
              <a:rPr lang="en-US" sz="3300">
                <a:solidFill>
                  <a:srgbClr val="7B9899"/>
                </a:solidFill>
                <a:latin typeface="Georgia"/>
                <a:ea typeface="Georgia"/>
                <a:cs typeface="Georgia"/>
                <a:sym typeface="Georgia"/>
              </a:rPr>
              <a:t>Supplements</a:t>
            </a:r>
          </a:p>
        </p:txBody>
      </p:sp>
      <p:sp>
        <p:nvSpPr>
          <p:cNvPr id="209" name="Shape 209"/>
          <p:cNvSpPr txBox="1">
            <a:spLocks noGrp="1"/>
          </p:cNvSpPr>
          <p:nvPr>
            <p:ph type="body" idx="1"/>
          </p:nvPr>
        </p:nvSpPr>
        <p:spPr>
          <a:xfrm>
            <a:off x="301752" y="1527048"/>
            <a:ext cx="8503799" cy="4572000"/>
          </a:xfrm>
          <a:prstGeom prst="rect">
            <a:avLst/>
          </a:prstGeom>
        </p:spPr>
        <p:txBody>
          <a:bodyPr lIns="91425" tIns="91425" rIns="91425" bIns="91425" anchor="t" anchorCtr="0">
            <a:noAutofit/>
          </a:bodyPr>
          <a:lstStyle/>
          <a:p>
            <a:pPr marL="0" lvl="0" indent="0" rtl="0">
              <a:spcBef>
                <a:spcPts val="0"/>
              </a:spcBef>
              <a:buNone/>
            </a:pPr>
            <a:endParaRPr sz="2700">
              <a:solidFill>
                <a:schemeClr val="dk1"/>
              </a:solidFill>
              <a:latin typeface="Georgia"/>
              <a:ea typeface="Georgia"/>
              <a:cs typeface="Georgia"/>
              <a:sym typeface="Georgia"/>
            </a:endParaRPr>
          </a:p>
          <a:p>
            <a:pPr marL="0" lvl="0" indent="0" rtl="0">
              <a:spcBef>
                <a:spcPts val="0"/>
              </a:spcBef>
              <a:buNone/>
            </a:pPr>
            <a:endParaRPr sz="2700">
              <a:latin typeface="Georgia"/>
              <a:ea typeface="Georgia"/>
              <a:cs typeface="Georgia"/>
              <a:sym typeface="Georgia"/>
            </a:endParaRPr>
          </a:p>
        </p:txBody>
      </p:sp>
      <p:pic>
        <p:nvPicPr>
          <p:cNvPr id="210" name="Shape 210"/>
          <p:cNvPicPr preferRelativeResize="0"/>
          <p:nvPr/>
        </p:nvPicPr>
        <p:blipFill>
          <a:blip r:embed="rId3">
            <a:alphaModFix/>
          </a:blip>
          <a:stretch>
            <a:fillRect/>
          </a:stretch>
        </p:blipFill>
        <p:spPr>
          <a:xfrm>
            <a:off x="3185075" y="4705525"/>
            <a:ext cx="2737149" cy="1924050"/>
          </a:xfrm>
          <a:prstGeom prst="rect">
            <a:avLst/>
          </a:prstGeom>
          <a:noFill/>
          <a:ln>
            <a:noFill/>
          </a:ln>
        </p:spPr>
      </p:pic>
      <p:pic>
        <p:nvPicPr>
          <p:cNvPr id="211" name="Shape 211"/>
          <p:cNvPicPr preferRelativeResize="0"/>
          <p:nvPr/>
        </p:nvPicPr>
        <p:blipFill>
          <a:blip r:embed="rId4">
            <a:alphaModFix/>
          </a:blip>
          <a:stretch>
            <a:fillRect/>
          </a:stretch>
        </p:blipFill>
        <p:spPr>
          <a:xfrm>
            <a:off x="3185078" y="1527040"/>
            <a:ext cx="2737149" cy="2737174"/>
          </a:xfrm>
          <a:prstGeom prst="rect">
            <a:avLst/>
          </a:prstGeom>
          <a:noFill/>
          <a:ln>
            <a:noFill/>
          </a:ln>
        </p:spPr>
      </p:pic>
      <p:pic>
        <p:nvPicPr>
          <p:cNvPr id="212" name="Shape 212"/>
          <p:cNvPicPr preferRelativeResize="0"/>
          <p:nvPr/>
        </p:nvPicPr>
        <p:blipFill>
          <a:blip r:embed="rId5">
            <a:alphaModFix/>
          </a:blip>
          <a:stretch>
            <a:fillRect/>
          </a:stretch>
        </p:blipFill>
        <p:spPr>
          <a:xfrm>
            <a:off x="6333225" y="2444465"/>
            <a:ext cx="2143125" cy="2737174"/>
          </a:xfrm>
          <a:prstGeom prst="rect">
            <a:avLst/>
          </a:prstGeom>
          <a:noFill/>
          <a:ln>
            <a:noFill/>
          </a:ln>
        </p:spPr>
      </p:pic>
      <p:pic>
        <p:nvPicPr>
          <p:cNvPr id="213" name="Shape 213"/>
          <p:cNvPicPr preferRelativeResize="0"/>
          <p:nvPr/>
        </p:nvPicPr>
        <p:blipFill>
          <a:blip r:embed="rId6">
            <a:alphaModFix/>
          </a:blip>
          <a:stretch>
            <a:fillRect/>
          </a:stretch>
        </p:blipFill>
        <p:spPr>
          <a:xfrm>
            <a:off x="682750" y="2444474"/>
            <a:ext cx="1609725" cy="27371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1168</Words>
  <Application>Microsoft Office PowerPoint</Application>
  <PresentationFormat>On-screen Show (4:3)</PresentationFormat>
  <Paragraphs>167</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Glucosamine</vt:lpstr>
      <vt:lpstr>History</vt:lpstr>
      <vt:lpstr>Glucosamine</vt:lpstr>
      <vt:lpstr>Clinical Application</vt:lpstr>
      <vt:lpstr>What is osteoarthritis?</vt:lpstr>
      <vt:lpstr>Osteoarthritis</vt:lpstr>
      <vt:lpstr>Supplements</vt:lpstr>
      <vt:lpstr>Supplements</vt:lpstr>
      <vt:lpstr>Supplements</vt:lpstr>
      <vt:lpstr>Supplements</vt:lpstr>
      <vt:lpstr>Supplements</vt:lpstr>
      <vt:lpstr>Glucosamine Sulfate</vt:lpstr>
      <vt:lpstr>Study #1</vt:lpstr>
      <vt:lpstr>Study #1</vt:lpstr>
      <vt:lpstr>Study #2</vt:lpstr>
      <vt:lpstr>Study #2</vt:lpstr>
      <vt:lpstr>Studies</vt:lpstr>
      <vt:lpstr>Side Effects</vt:lpstr>
      <vt:lpstr>Questions</vt:lpstr>
      <vt:lpstr>Questions</vt:lpstr>
      <vt:lpstr>Questions</vt:lpstr>
      <vt:lpstr>Questions</vt:lpstr>
      <vt:lpstr>Questions</vt:lpstr>
      <vt:lpstr>Questions</vt:lpstr>
      <vt:lpstr>Questions</vt:lpstr>
      <vt:lpstr>Questions</vt:lpstr>
      <vt:lpstr>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Glucosamine</dc:title>
  <dc:creator>Dr. Ghaith</dc:creator>
  <cp:lastModifiedBy>Dr. Ghaith</cp:lastModifiedBy>
  <cp:revision>1</cp:revision>
  <dcterms:modified xsi:type="dcterms:W3CDTF">2014-12-09T15:54:41Z</dcterms:modified>
</cp:coreProperties>
</file>