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media/image2.jpeg" ContentType="image/jpeg"/>
  <Override PartName="/ppt/theme/theme2.xml" ContentType="application/vnd.openxmlformats-officedocument.theme+xml"/>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3004800" cy="9753600"/>
  <p:notesSz cx="6858000" cy="9144000"/>
  <p:defaultTextStyle>
    <a:lvl1pPr algn="ctr" defTabSz="457200">
      <a:defRPr sz="3000">
        <a:solidFill>
          <a:srgbClr val="363929"/>
        </a:solidFill>
        <a:latin typeface="+mn-lt"/>
        <a:ea typeface="+mn-ea"/>
        <a:cs typeface="+mn-cs"/>
        <a:sym typeface="Optima"/>
      </a:defRPr>
    </a:lvl1pPr>
    <a:lvl2pPr indent="228600" algn="ctr" defTabSz="457200">
      <a:defRPr sz="3000">
        <a:solidFill>
          <a:srgbClr val="363929"/>
        </a:solidFill>
        <a:latin typeface="+mn-lt"/>
        <a:ea typeface="+mn-ea"/>
        <a:cs typeface="+mn-cs"/>
        <a:sym typeface="Optima"/>
      </a:defRPr>
    </a:lvl2pPr>
    <a:lvl3pPr indent="457200" algn="ctr" defTabSz="457200">
      <a:defRPr sz="3000">
        <a:solidFill>
          <a:srgbClr val="363929"/>
        </a:solidFill>
        <a:latin typeface="+mn-lt"/>
        <a:ea typeface="+mn-ea"/>
        <a:cs typeface="+mn-cs"/>
        <a:sym typeface="Optima"/>
      </a:defRPr>
    </a:lvl3pPr>
    <a:lvl4pPr indent="685800" algn="ctr" defTabSz="457200">
      <a:defRPr sz="3000">
        <a:solidFill>
          <a:srgbClr val="363929"/>
        </a:solidFill>
        <a:latin typeface="+mn-lt"/>
        <a:ea typeface="+mn-ea"/>
        <a:cs typeface="+mn-cs"/>
        <a:sym typeface="Optima"/>
      </a:defRPr>
    </a:lvl4pPr>
    <a:lvl5pPr indent="914400" algn="ctr" defTabSz="457200">
      <a:defRPr sz="3000">
        <a:solidFill>
          <a:srgbClr val="363929"/>
        </a:solidFill>
        <a:latin typeface="+mn-lt"/>
        <a:ea typeface="+mn-ea"/>
        <a:cs typeface="+mn-cs"/>
        <a:sym typeface="Optima"/>
      </a:defRPr>
    </a:lvl5pPr>
    <a:lvl6pPr indent="1143000" algn="ctr" defTabSz="457200">
      <a:defRPr sz="3000">
        <a:solidFill>
          <a:srgbClr val="363929"/>
        </a:solidFill>
        <a:latin typeface="+mn-lt"/>
        <a:ea typeface="+mn-ea"/>
        <a:cs typeface="+mn-cs"/>
        <a:sym typeface="Optima"/>
      </a:defRPr>
    </a:lvl6pPr>
    <a:lvl7pPr indent="1371600" algn="ctr" defTabSz="457200">
      <a:defRPr sz="3000">
        <a:solidFill>
          <a:srgbClr val="363929"/>
        </a:solidFill>
        <a:latin typeface="+mn-lt"/>
        <a:ea typeface="+mn-ea"/>
        <a:cs typeface="+mn-cs"/>
        <a:sym typeface="Optima"/>
      </a:defRPr>
    </a:lvl7pPr>
    <a:lvl8pPr indent="1600200" algn="ctr" defTabSz="457200">
      <a:defRPr sz="3000">
        <a:solidFill>
          <a:srgbClr val="363929"/>
        </a:solidFill>
        <a:latin typeface="+mn-lt"/>
        <a:ea typeface="+mn-ea"/>
        <a:cs typeface="+mn-cs"/>
        <a:sym typeface="Optima"/>
      </a:defRPr>
    </a:lvl8pPr>
    <a:lvl9pPr indent="1828800" algn="ctr" defTabSz="457200">
      <a:defRPr sz="3000">
        <a:solidFill>
          <a:srgbClr val="363929"/>
        </a:solidFill>
        <a:latin typeface="+mn-lt"/>
        <a:ea typeface="+mn-ea"/>
        <a:cs typeface="+mn-cs"/>
        <a:sym typeface="Optim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363929"/>
        </a:fontRef>
        <a:srgbClr val="363929"/>
      </a:tcTxStyle>
      <a:tcStyle>
        <a:tcBdr>
          <a:left>
            <a:ln w="12700" cap="flat">
              <a:solidFill>
                <a:srgbClr val="252F36"/>
              </a:solidFill>
              <a:prstDash val="solid"/>
              <a:miter lim="400000"/>
            </a:ln>
          </a:left>
          <a:right>
            <a:ln w="12700" cap="flat">
              <a:solidFill>
                <a:srgbClr val="252F36"/>
              </a:solidFill>
              <a:prstDash val="solid"/>
              <a:miter lim="400000"/>
            </a:ln>
          </a:right>
          <a:top>
            <a:ln w="12700" cap="flat">
              <a:solidFill>
                <a:srgbClr val="252F36"/>
              </a:solidFill>
              <a:prstDash val="solid"/>
              <a:miter lim="400000"/>
            </a:ln>
          </a:top>
          <a:bottom>
            <a:ln w="12700" cap="flat">
              <a:solidFill>
                <a:srgbClr val="252F36"/>
              </a:solidFill>
              <a:prstDash val="solid"/>
              <a:miter lim="400000"/>
            </a:ln>
          </a:bottom>
          <a:insideH>
            <a:ln w="12700" cap="flat">
              <a:solidFill>
                <a:srgbClr val="252F36"/>
              </a:solidFill>
              <a:prstDash val="solid"/>
              <a:miter lim="400000"/>
            </a:ln>
          </a:insideH>
          <a:insideV>
            <a:ln w="12700" cap="flat">
              <a:solidFill>
                <a:srgbClr val="252F36"/>
              </a:solidFill>
              <a:prstDash val="solid"/>
              <a:miter lim="400000"/>
            </a:ln>
          </a:insideV>
        </a:tcBdr>
        <a:fill>
          <a:noFill/>
        </a:fill>
      </a:tcStyle>
    </a:wholeTbl>
    <a:band2H>
      <a:tcTxStyle b="def" i="def"/>
      <a:tcStyle>
        <a:tcBdr/>
        <a:fill>
          <a:solidFill>
            <a:srgbClr val="C7D39B">
              <a:alpha val="30000"/>
            </a:srgbClr>
          </a:solidFill>
        </a:fill>
      </a:tcStyle>
    </a:band2H>
    <a:firstCol>
      <a:tcTxStyle b="off" i="off">
        <a:fontRef idx="minor">
          <a:srgbClr val="FFFFFF"/>
        </a:fontRef>
        <a:srgbClr val="FFFFFF"/>
      </a:tcTxStyle>
      <a:tcStyle>
        <a:tcBdr>
          <a:left>
            <a:ln w="12700" cap="flat">
              <a:solidFill>
                <a:srgbClr val="252F36"/>
              </a:solidFill>
              <a:prstDash val="solid"/>
              <a:miter lim="400000"/>
            </a:ln>
          </a:left>
          <a:right>
            <a:ln w="12700" cap="flat">
              <a:solidFill>
                <a:srgbClr val="252F36"/>
              </a:solidFill>
              <a:prstDash val="solid"/>
              <a:miter lim="400000"/>
            </a:ln>
          </a:right>
          <a:top>
            <a:ln w="12700" cap="flat">
              <a:solidFill>
                <a:srgbClr val="252F36"/>
              </a:solidFill>
              <a:prstDash val="solid"/>
              <a:miter lim="400000"/>
            </a:ln>
          </a:top>
          <a:bottom>
            <a:ln w="12700" cap="flat">
              <a:solidFill>
                <a:srgbClr val="252F36"/>
              </a:solidFill>
              <a:prstDash val="solid"/>
              <a:miter lim="400000"/>
            </a:ln>
          </a:bottom>
          <a:insideH>
            <a:ln w="12700" cap="flat">
              <a:solidFill>
                <a:srgbClr val="252F36"/>
              </a:solidFill>
              <a:prstDash val="solid"/>
              <a:miter lim="400000"/>
            </a:ln>
          </a:insideH>
          <a:insideV>
            <a:ln w="12700" cap="flat">
              <a:solidFill>
                <a:srgbClr val="252F36"/>
              </a:solidFill>
              <a:prstDash val="solid"/>
              <a:miter lim="400000"/>
            </a:ln>
          </a:insideV>
        </a:tcBdr>
      </a:tcStyle>
    </a:firstCol>
    <a:lastRow>
      <a:tcTxStyle b="off" i="off">
        <a:fontRef idx="minor">
          <a:srgbClr val="363929"/>
        </a:fontRef>
        <a:srgbClr val="363929"/>
      </a:tcTxStyle>
      <a:tcStyle>
        <a:tcBdr>
          <a:left>
            <a:ln w="12700" cap="flat">
              <a:solidFill>
                <a:srgbClr val="252F36"/>
              </a:solidFill>
              <a:prstDash val="solid"/>
              <a:miter lim="400000"/>
            </a:ln>
          </a:left>
          <a:right>
            <a:ln w="12700" cap="flat">
              <a:solidFill>
                <a:srgbClr val="252F36"/>
              </a:solidFill>
              <a:prstDash val="solid"/>
              <a:miter lim="400000"/>
            </a:ln>
          </a:right>
          <a:top>
            <a:ln w="25400" cap="flat">
              <a:solidFill>
                <a:srgbClr val="252F36"/>
              </a:solidFill>
              <a:prstDash val="solid"/>
              <a:miter lim="400000"/>
            </a:ln>
          </a:top>
          <a:bottom>
            <a:ln w="12700" cap="flat">
              <a:solidFill>
                <a:srgbClr val="252F36"/>
              </a:solidFill>
              <a:prstDash val="solid"/>
              <a:miter lim="400000"/>
            </a:ln>
          </a:bottom>
          <a:insideH>
            <a:ln w="12700" cap="flat">
              <a:solidFill>
                <a:srgbClr val="252F36"/>
              </a:solidFill>
              <a:prstDash val="solid"/>
              <a:miter lim="400000"/>
            </a:ln>
          </a:insideH>
          <a:insideV>
            <a:ln w="12700" cap="flat">
              <a:solidFill>
                <a:srgbClr val="252F36"/>
              </a:solidFill>
              <a:prstDash val="solid"/>
              <a:miter lim="400000"/>
            </a:ln>
          </a:insideV>
        </a:tcBdr>
        <a:fill>
          <a:noFill/>
        </a:fill>
      </a:tcStyle>
    </a:lastRow>
    <a:firstRow>
      <a:tcTxStyle b="off" i="off">
        <a:fontRef idx="minor">
          <a:srgbClr val="FFFFFF"/>
        </a:fontRef>
        <a:srgbClr val="FFFFFF"/>
      </a:tcTxStyle>
      <a:tcStyle>
        <a:tcBdr>
          <a:left>
            <a:ln w="12700" cap="flat">
              <a:solidFill>
                <a:srgbClr val="252F36"/>
              </a:solidFill>
              <a:prstDash val="solid"/>
              <a:miter lim="400000"/>
            </a:ln>
          </a:left>
          <a:right>
            <a:ln w="12700" cap="flat">
              <a:solidFill>
                <a:srgbClr val="252F36"/>
              </a:solidFill>
              <a:prstDash val="solid"/>
              <a:miter lim="400000"/>
            </a:ln>
          </a:right>
          <a:top>
            <a:ln w="12700" cap="flat">
              <a:solidFill>
                <a:srgbClr val="252F36"/>
              </a:solidFill>
              <a:prstDash val="solid"/>
              <a:miter lim="400000"/>
            </a:ln>
          </a:top>
          <a:bottom>
            <a:ln w="12700" cap="flat">
              <a:solidFill>
                <a:srgbClr val="252F36"/>
              </a:solidFill>
              <a:prstDash val="solid"/>
              <a:miter lim="400000"/>
            </a:ln>
          </a:bottom>
          <a:insideH>
            <a:ln w="12700" cap="flat">
              <a:solidFill>
                <a:srgbClr val="252F36"/>
              </a:solidFill>
              <a:prstDash val="solid"/>
              <a:miter lim="400000"/>
            </a:ln>
          </a:insideH>
          <a:insideV>
            <a:ln w="12700" cap="flat">
              <a:solidFill>
                <a:srgbClr val="252F36"/>
              </a:solidFill>
              <a:prstDash val="solid"/>
              <a:miter lim="400000"/>
            </a:ln>
          </a:insideV>
        </a:tcBdr>
      </a:tcStyle>
    </a:firstRow>
  </a:tblStyle>
  <a:tblStyle styleId="{C7B018BB-80A7-4F77-B60F-C8B233D01FF8}" styleName="">
    <a:tblBg/>
    <a:wholeTbl>
      <a:tcTxStyle b="off" i="off">
        <a:fontRef idx="minor">
          <a:srgbClr val="363929"/>
        </a:fontRef>
        <a:srgbClr val="36392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rgbClr val="AAAAAA">
              <a:alpha val="38000"/>
            </a:srgbClr>
          </a:solidFill>
        </a:fill>
      </a:tcStyle>
    </a:band2H>
    <a:firstCol>
      <a:tcTxStyle b="off" i="off">
        <a:fontRef idx="minor">
          <a:srgbClr val="FFFFFF"/>
        </a:fontRef>
        <a:srgbClr val="FFFFFF"/>
      </a:tcTxStyle>
      <a:tcStyle>
        <a:tcBdr>
          <a:left>
            <a:ln w="12700" cap="flat">
              <a:noFill/>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78A8F">
              <a:alpha val="75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2E363D">
              <a:alpha val="9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2E363D">
              <a:alpha val="90000"/>
            </a:srgbClr>
          </a:solidFill>
        </a:fill>
      </a:tcStyle>
    </a:firstRow>
  </a:tblStyle>
  <a:tblStyle styleId="{EEE7283C-3CF3-47DC-8721-378D4A62B228}" styleName="">
    <a:tblBg/>
    <a:wholeTbl>
      <a:tcTxStyle b="off" i="off">
        <a:fontRef idx="minor">
          <a:srgbClr val="5C5C5C"/>
        </a:fontRef>
        <a:srgbClr val="5C5C5C"/>
      </a:tcTxStyle>
      <a:tcStyle>
        <a:tcBdr>
          <a:left>
            <a:ln w="12700" cap="flat">
              <a:solidFill>
                <a:srgbClr val="C4C4C4"/>
              </a:solidFill>
              <a:prstDash val="solid"/>
              <a:miter lim="400000"/>
            </a:ln>
          </a:left>
          <a:right>
            <a:ln w="12700" cap="flat">
              <a:solidFill>
                <a:srgbClr val="C4C4C4"/>
              </a:solidFill>
              <a:prstDash val="solid"/>
              <a:miter lim="400000"/>
            </a:ln>
          </a:right>
          <a:top>
            <a:ln w="12700" cap="flat">
              <a:solidFill>
                <a:srgbClr val="C4C4C4"/>
              </a:solidFill>
              <a:prstDash val="solid"/>
              <a:miter lim="400000"/>
            </a:ln>
          </a:top>
          <a:bottom>
            <a:ln w="12700" cap="flat">
              <a:solidFill>
                <a:srgbClr val="C4C4C4"/>
              </a:solidFill>
              <a:prstDash val="solid"/>
              <a:miter lim="400000"/>
            </a:ln>
          </a:bottom>
          <a:insideH>
            <a:ln w="12700" cap="flat">
              <a:solidFill>
                <a:srgbClr val="C4C4C4"/>
              </a:solidFill>
              <a:prstDash val="solid"/>
              <a:miter lim="400000"/>
            </a:ln>
          </a:insideH>
          <a:insideV>
            <a:ln w="12700" cap="flat">
              <a:solidFill>
                <a:srgbClr val="C4C4C4"/>
              </a:solidFill>
              <a:prstDash val="solid"/>
              <a:miter lim="400000"/>
            </a:ln>
          </a:insideV>
        </a:tcBdr>
        <a:fill>
          <a:noFill/>
        </a:fill>
      </a:tcStyle>
    </a:wholeTbl>
    <a:band2H>
      <a:tcTxStyle b="def" i="def"/>
      <a:tcStyle>
        <a:tcBdr/>
        <a:fill>
          <a:solidFill>
            <a:srgbClr val="CBBF8A">
              <a:alpha val="30000"/>
            </a:srgbClr>
          </a:solidFill>
        </a:fill>
      </a:tcStyle>
    </a:band2H>
    <a:firstCol>
      <a:tcTxStyle b="off" i="off">
        <a:fontRef idx="minor">
          <a:srgbClr val="363929"/>
        </a:fontRef>
        <a:srgbClr val="363929"/>
      </a:tcTxStyle>
      <a:tcStyle>
        <a:tcBdr>
          <a:left>
            <a:ln w="12700" cap="flat">
              <a:solidFill>
                <a:srgbClr val="C4C4C4"/>
              </a:solidFill>
              <a:prstDash val="solid"/>
              <a:miter lim="400000"/>
            </a:ln>
          </a:left>
          <a:right>
            <a:ln w="12700" cap="flat">
              <a:solidFill>
                <a:srgbClr val="C4C4C4"/>
              </a:solidFill>
              <a:prstDash val="solid"/>
              <a:miter lim="400000"/>
            </a:ln>
          </a:right>
          <a:top>
            <a:ln w="12700" cap="flat">
              <a:solidFill>
                <a:srgbClr val="C4C4C4"/>
              </a:solidFill>
              <a:prstDash val="solid"/>
              <a:miter lim="400000"/>
            </a:ln>
          </a:top>
          <a:bottom>
            <a:ln w="12700" cap="flat">
              <a:solidFill>
                <a:srgbClr val="C4C4C4"/>
              </a:solidFill>
              <a:prstDash val="solid"/>
              <a:miter lim="400000"/>
            </a:ln>
          </a:bottom>
          <a:insideH>
            <a:ln w="12700" cap="flat">
              <a:solidFill>
                <a:srgbClr val="C4C4C4"/>
              </a:solidFill>
              <a:prstDash val="solid"/>
              <a:miter lim="400000"/>
            </a:ln>
          </a:insideH>
          <a:insideV>
            <a:ln w="12700" cap="flat">
              <a:solidFill>
                <a:srgbClr val="C4C4C4"/>
              </a:solidFill>
              <a:prstDash val="solid"/>
              <a:miter lim="400000"/>
            </a:ln>
          </a:insideV>
        </a:tcBdr>
      </a:tcStyle>
    </a:firstCol>
    <a:lastRow>
      <a:tcTxStyle b="off" i="off">
        <a:fontRef idx="minor">
          <a:srgbClr val="5C5C5C"/>
        </a:fontRef>
        <a:srgbClr val="5C5C5C"/>
      </a:tcTxStyle>
      <a:tcStyle>
        <a:tcBdr>
          <a:left>
            <a:ln w="12700" cap="flat">
              <a:solidFill>
                <a:srgbClr val="C4C4C4"/>
              </a:solidFill>
              <a:prstDash val="solid"/>
              <a:miter lim="400000"/>
            </a:ln>
          </a:left>
          <a:right>
            <a:ln w="12700" cap="flat">
              <a:solidFill>
                <a:srgbClr val="C4C4C4"/>
              </a:solidFill>
              <a:prstDash val="solid"/>
              <a:miter lim="400000"/>
            </a:ln>
          </a:right>
          <a:top>
            <a:ln w="25400" cap="flat">
              <a:solidFill>
                <a:srgbClr val="4B4B4B"/>
              </a:solidFill>
              <a:prstDash val="solid"/>
              <a:miter lim="400000"/>
            </a:ln>
          </a:top>
          <a:bottom>
            <a:ln w="12700" cap="flat">
              <a:solidFill>
                <a:srgbClr val="C4C4C4"/>
              </a:solidFill>
              <a:prstDash val="solid"/>
              <a:miter lim="400000"/>
            </a:ln>
          </a:bottom>
          <a:insideH>
            <a:ln w="12700" cap="flat">
              <a:solidFill>
                <a:srgbClr val="C4C4C4"/>
              </a:solidFill>
              <a:prstDash val="solid"/>
              <a:miter lim="400000"/>
            </a:ln>
          </a:insideH>
          <a:insideV>
            <a:ln w="12700" cap="flat">
              <a:solidFill>
                <a:srgbClr val="C4C4C4"/>
              </a:solidFill>
              <a:prstDash val="solid"/>
              <a:miter lim="400000"/>
            </a:ln>
          </a:insideV>
        </a:tcBdr>
        <a:fill>
          <a:noFill/>
        </a:fill>
      </a:tcStyle>
    </a:lastRow>
    <a:firstRow>
      <a:tcTxStyle b="off" i="off">
        <a:fontRef idx="minor">
          <a:srgbClr val="FFFFFF"/>
        </a:fontRef>
        <a:srgbClr val="FFFFFF"/>
      </a:tcTxStyle>
      <a:tcStyle>
        <a:tcBdr>
          <a:left>
            <a:ln w="12700" cap="flat">
              <a:solidFill>
                <a:srgbClr val="C4C4C4"/>
              </a:solidFill>
              <a:prstDash val="solid"/>
              <a:miter lim="400000"/>
            </a:ln>
          </a:left>
          <a:right>
            <a:ln w="12700" cap="flat">
              <a:solidFill>
                <a:srgbClr val="C4C4C4"/>
              </a:solidFill>
              <a:prstDash val="solid"/>
              <a:miter lim="400000"/>
            </a:ln>
          </a:right>
          <a:top>
            <a:ln w="12700" cap="flat">
              <a:solidFill>
                <a:srgbClr val="C4C4C4"/>
              </a:solidFill>
              <a:prstDash val="solid"/>
              <a:miter lim="400000"/>
            </a:ln>
          </a:top>
          <a:bottom>
            <a:ln w="12700" cap="flat">
              <a:solidFill>
                <a:srgbClr val="C4C4C4"/>
              </a:solidFill>
              <a:prstDash val="solid"/>
              <a:miter lim="400000"/>
            </a:ln>
          </a:bottom>
          <a:insideH>
            <a:ln w="12700" cap="flat">
              <a:solidFill>
                <a:srgbClr val="C4C4C4"/>
              </a:solidFill>
              <a:prstDash val="solid"/>
              <a:miter lim="400000"/>
            </a:ln>
          </a:insideH>
          <a:insideV>
            <a:ln w="12700" cap="flat">
              <a:solidFill>
                <a:srgbClr val="C4C4C4"/>
              </a:solidFill>
              <a:prstDash val="solid"/>
              <a:miter lim="400000"/>
            </a:ln>
          </a:insideV>
        </a:tcBdr>
      </a:tcStyle>
    </a:firstRow>
  </a:tblStyle>
  <a:tblStyle styleId="{CF821DB8-F4EB-4A41-A1BA-3FCAFE7338EE}" styleName="">
    <a:tblBg/>
    <a:wholeTbl>
      <a:tcTxStyle b="off" i="off">
        <a:fontRef idx="minor">
          <a:srgbClr val="363929"/>
        </a:fontRef>
        <a:srgbClr val="363929"/>
      </a:tcTxStyle>
      <a:tcStyle>
        <a:tcBdr>
          <a:left>
            <a:ln w="12700" cap="flat">
              <a:noFill/>
              <a:miter lim="400000"/>
            </a:ln>
          </a:left>
          <a:right>
            <a:ln w="12700" cap="flat">
              <a:noFill/>
              <a:miter lim="400000"/>
            </a:ln>
          </a:right>
          <a:top>
            <a:ln w="12700" cap="flat">
              <a:solidFill>
                <a:srgbClr val="C4C4C4"/>
              </a:solidFill>
              <a:prstDash val="solid"/>
              <a:miter lim="400000"/>
            </a:ln>
          </a:top>
          <a:bottom>
            <a:ln w="12700" cap="flat">
              <a:solidFill>
                <a:srgbClr val="C4C4C4"/>
              </a:solidFill>
              <a:prstDash val="solid"/>
              <a:miter lim="400000"/>
            </a:ln>
          </a:bottom>
          <a:insideH>
            <a:ln w="12700" cap="flat">
              <a:solidFill>
                <a:srgbClr val="C4C4C4"/>
              </a:solidFill>
              <a:prstDash val="solid"/>
              <a:miter lim="400000"/>
            </a:ln>
          </a:insideH>
          <a:insideV>
            <a:ln w="12700" cap="flat">
              <a:noFill/>
              <a:miter lim="400000"/>
            </a:ln>
          </a:insideV>
        </a:tcBdr>
        <a:fill>
          <a:noFill/>
        </a:fill>
      </a:tcStyle>
    </a:wholeTbl>
    <a:band2H>
      <a:tcTxStyle b="def" i="def"/>
      <a:tcStyle>
        <a:tcBdr/>
        <a:fill>
          <a:solidFill>
            <a:srgbClr val="AAAAAA">
              <a:alpha val="20000"/>
            </a:srgbClr>
          </a:solidFill>
        </a:fill>
      </a:tcStyle>
    </a:band2H>
    <a:firstCol>
      <a:tcTxStyle b="off" i="off">
        <a:fontRef idx="minor">
          <a:srgbClr val="363929"/>
        </a:fontRef>
        <a:srgbClr val="363929"/>
      </a:tcTxStyle>
      <a:tcStyle>
        <a:tcBdr>
          <a:left>
            <a:ln w="12700" cap="flat">
              <a:noFill/>
              <a:miter lim="400000"/>
            </a:ln>
          </a:left>
          <a:right>
            <a:ln w="12700" cap="flat">
              <a:solidFill>
                <a:srgbClr val="CBCBCB">
                  <a:alpha val="81000"/>
                </a:srgbClr>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CBCBCB">
              <a:alpha val="81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CBCBCB">
                  <a:alpha val="81000"/>
                </a:srgbClr>
              </a:solidFill>
              <a:prstDash val="solid"/>
              <a:miter lim="400000"/>
            </a:ln>
          </a:insideH>
          <a:insideV>
            <a:ln w="12700" cap="flat">
              <a:noFill/>
              <a:miter lim="400000"/>
            </a:ln>
          </a:insideV>
        </a:tcBdr>
        <a:fill>
          <a:solidFill>
            <a:srgbClr val="81914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3175" cap="flat">
              <a:solidFill>
                <a:srgbClr val="CBCBCB">
                  <a:alpha val="81000"/>
                </a:srgbClr>
              </a:solidFill>
              <a:prstDash val="solid"/>
              <a:miter lim="400000"/>
            </a:ln>
          </a:insideH>
          <a:insideV>
            <a:ln w="12700" cap="flat">
              <a:noFill/>
              <a:miter lim="400000"/>
            </a:ln>
          </a:insideV>
        </a:tcBdr>
        <a:fill>
          <a:solidFill>
            <a:srgbClr val="81914E"/>
          </a:solidFill>
        </a:fill>
      </a:tcStyle>
    </a:firstRow>
  </a:tblStyle>
  <a:tblStyle styleId="{33BA23B1-9221-436E-865A-0063620EA4FD}" styleName="">
    <a:tblBg/>
    <a:wholeTbl>
      <a:tcTxStyle b="off" i="off">
        <a:fontRef idx="minor">
          <a:srgbClr val="363929"/>
        </a:fontRef>
        <a:srgbClr val="363929"/>
      </a:tcTxStyle>
      <a:tcStyle>
        <a:tcBdr>
          <a:left>
            <a:ln w="12700" cap="flat">
              <a:noFill/>
              <a:miter lim="400000"/>
            </a:ln>
          </a:left>
          <a:right>
            <a:ln w="12700" cap="flat">
              <a:noFill/>
              <a:miter lim="400000"/>
            </a:ln>
          </a:right>
          <a:top>
            <a:ln w="12700" cap="flat">
              <a:solidFill>
                <a:srgbClr val="252F36"/>
              </a:solidFill>
              <a:prstDash val="solid"/>
              <a:miter lim="400000"/>
            </a:ln>
          </a:top>
          <a:bottom>
            <a:ln w="12700" cap="flat">
              <a:solidFill>
                <a:srgbClr val="252F36"/>
              </a:solidFill>
              <a:prstDash val="solid"/>
              <a:miter lim="400000"/>
            </a:ln>
          </a:bottom>
          <a:insideH>
            <a:ln w="12700" cap="flat">
              <a:solidFill>
                <a:srgbClr val="252F36"/>
              </a:solidFill>
              <a:prstDash val="solid"/>
              <a:miter lim="400000"/>
            </a:ln>
          </a:insideH>
          <a:insideV>
            <a:ln w="12700" cap="flat">
              <a:noFill/>
              <a:miter lim="400000"/>
            </a:ln>
          </a:insideV>
        </a:tcBdr>
        <a:fill>
          <a:noFill/>
        </a:fill>
      </a:tcStyle>
    </a:wholeTbl>
    <a:band2H>
      <a:tcTxStyle b="def" i="def"/>
      <a:tcStyle>
        <a:tcBdr/>
        <a:fill>
          <a:solidFill>
            <a:srgbClr val="AAAAAA">
              <a:alpha val="30000"/>
            </a:srgbClr>
          </a:solidFill>
        </a:fill>
      </a:tcStyle>
    </a:band2H>
    <a:firstCol>
      <a:tcTxStyle b="off" i="off">
        <a:fontRef idx="minor">
          <a:srgbClr val="363929"/>
        </a:fontRef>
        <a:srgbClr val="363929"/>
      </a:tcTxStyle>
      <a:tcStyle>
        <a:tcBdr>
          <a:left>
            <a:ln w="12700" cap="flat">
              <a:noFill/>
              <a:miter lim="400000"/>
            </a:ln>
          </a:left>
          <a:right>
            <a:ln w="12700" cap="flat">
              <a:solidFill>
                <a:srgbClr val="252F36"/>
              </a:solidFill>
              <a:prstDash val="solid"/>
              <a:miter lim="400000"/>
            </a:ln>
          </a:right>
          <a:top>
            <a:ln w="12700" cap="flat">
              <a:solidFill>
                <a:srgbClr val="252F36"/>
              </a:solidFill>
              <a:prstDash val="solid"/>
              <a:miter lim="400000"/>
            </a:ln>
          </a:top>
          <a:bottom>
            <a:ln w="12700" cap="flat">
              <a:solidFill>
                <a:srgbClr val="252F36"/>
              </a:solidFill>
              <a:prstDash val="solid"/>
              <a:miter lim="400000"/>
            </a:ln>
          </a:bottom>
          <a:insideH>
            <a:ln w="12700" cap="flat">
              <a:solidFill>
                <a:srgbClr val="252F36"/>
              </a:solidFill>
              <a:prstDash val="solid"/>
              <a:miter lim="400000"/>
            </a:ln>
          </a:insideH>
          <a:insideV>
            <a:ln w="12700" cap="flat">
              <a:noFill/>
              <a:miter lim="400000"/>
            </a:ln>
          </a:insideV>
        </a:tcBdr>
        <a:fill>
          <a:no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252F36"/>
              </a:solidFill>
              <a:prstDash val="solid"/>
              <a:miter lim="400000"/>
            </a:ln>
          </a:insideH>
          <a:insideV>
            <a:ln w="12700" cap="flat">
              <a:noFill/>
              <a:miter lim="400000"/>
            </a:ln>
          </a:insideV>
        </a:tcBdr>
        <a:fill>
          <a:solidFill>
            <a:srgbClr val="6F6F6F"/>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252F36"/>
              </a:solidFill>
              <a:prstDash val="solid"/>
              <a:miter lim="400000"/>
            </a:ln>
          </a:insideH>
          <a:insideV>
            <a:ln w="12700" cap="flat">
              <a:noFill/>
              <a:miter lim="400000"/>
            </a:ln>
          </a:insideV>
        </a:tcBdr>
        <a:fill>
          <a:solidFill>
            <a:srgbClr val="6F6F6F"/>
          </a:solidFill>
        </a:fill>
      </a:tcStyle>
    </a:firstRow>
  </a:tblStyle>
  <a:tblStyle styleId="{2708684C-4D16-4618-839F-0558EEFCDFE6}" styleName="">
    <a:tblBg/>
    <a:wholeTbl>
      <a:tcTxStyle b="off" i="off">
        <a:fontRef idx="minor">
          <a:srgbClr val="363929"/>
        </a:fontRef>
        <a:srgbClr val="363929"/>
      </a:tcTxStyle>
      <a:tcStyle>
        <a:tcBdr>
          <a:left>
            <a:ln w="12700" cap="flat">
              <a:noFill/>
              <a:miter lim="400000"/>
            </a:ln>
          </a:left>
          <a:right>
            <a:ln w="12700" cap="flat">
              <a:noFill/>
              <a:miter lim="400000"/>
            </a:ln>
          </a:right>
          <a:top>
            <a:ln w="12700" cap="flat">
              <a:solidFill>
                <a:srgbClr val="B8B8B8"/>
              </a:solidFill>
              <a:custDash>
                <a:ds d="200000" sp="200000"/>
              </a:custDash>
              <a:miter lim="400000"/>
            </a:ln>
          </a:top>
          <a:bottom>
            <a:ln w="12700" cap="flat">
              <a:solidFill>
                <a:srgbClr val="B8B8B8"/>
              </a:solidFill>
              <a:custDash>
                <a:ds d="200000" sp="200000"/>
              </a:custDash>
              <a:miter lim="400000"/>
            </a:ln>
          </a:bottom>
          <a:insideH>
            <a:ln w="12700" cap="flat">
              <a:solidFill>
                <a:srgbClr val="B8B8B8"/>
              </a:solidFill>
              <a:custDash>
                <a:ds d="200000" sp="200000"/>
              </a:custDash>
              <a:miter lim="400000"/>
            </a:ln>
          </a:insideH>
          <a:insideV>
            <a:ln w="12700" cap="flat">
              <a:noFill/>
              <a:miter lim="400000"/>
            </a:ln>
          </a:insideV>
        </a:tcBdr>
        <a:fill>
          <a:noFill/>
        </a:fill>
      </a:tcStyle>
    </a:wholeTbl>
    <a:band2H>
      <a:tcTxStyle b="def" i="def"/>
      <a:tcStyle>
        <a:tcBdr/>
        <a:fill>
          <a:solidFill>
            <a:srgbClr val="AAAAAA">
              <a:alpha val="20000"/>
            </a:srgbClr>
          </a:solidFill>
        </a:fill>
      </a:tcStyle>
    </a:band2H>
    <a:firstCol>
      <a:tcTxStyle b="off" i="off">
        <a:fontRef idx="minor">
          <a:srgbClr val="363929"/>
        </a:fontRef>
        <a:srgbClr val="363929"/>
      </a:tcTxStyle>
      <a:tcStyle>
        <a:tcBdr>
          <a:left>
            <a:ln w="12700" cap="flat">
              <a:solidFill>
                <a:srgbClr val="B8B8B8"/>
              </a:solidFill>
              <a:prstDash val="solid"/>
              <a:miter lim="400000"/>
            </a:ln>
          </a:left>
          <a:right>
            <a:ln w="25400" cap="flat">
              <a:solidFill>
                <a:srgbClr val="B8B8B8"/>
              </a:solidFill>
              <a:prstDash val="solid"/>
              <a:miter lim="400000"/>
            </a:ln>
          </a:right>
          <a:top>
            <a:ln w="12700" cap="flat">
              <a:solidFill>
                <a:srgbClr val="B8B8B8"/>
              </a:solidFill>
              <a:custDash>
                <a:ds d="200000" sp="200000"/>
              </a:custDash>
              <a:miter lim="400000"/>
            </a:ln>
          </a:top>
          <a:bottom>
            <a:ln w="12700" cap="flat">
              <a:solidFill>
                <a:srgbClr val="B8B8B8"/>
              </a:solidFill>
              <a:custDash>
                <a:ds d="200000" sp="200000"/>
              </a:custDash>
              <a:miter lim="400000"/>
            </a:ln>
          </a:bottom>
          <a:insideH>
            <a:ln w="12700" cap="flat">
              <a:solidFill>
                <a:srgbClr val="B8B8B8"/>
              </a:solidFill>
              <a:custDash>
                <a:ds d="200000" sp="200000"/>
              </a:custDash>
              <a:miter lim="400000"/>
            </a:ln>
          </a:insideH>
          <a:insideV>
            <a:ln w="12700" cap="flat">
              <a:noFill/>
              <a:miter lim="400000"/>
            </a:ln>
          </a:insideV>
        </a:tcBdr>
        <a:fill>
          <a:noFill/>
        </a:fill>
      </a:tcStyle>
    </a:firstCol>
    <a:lastRow>
      <a:tcTxStyle b="off" i="off">
        <a:fontRef idx="minor">
          <a:srgbClr val="363929"/>
        </a:fontRef>
        <a:srgbClr val="363929"/>
      </a:tcTxStyle>
      <a:tcStyle>
        <a:tcBdr>
          <a:left>
            <a:ln w="12700" cap="flat">
              <a:noFill/>
              <a:miter lim="400000"/>
            </a:ln>
          </a:left>
          <a:right>
            <a:ln w="12700" cap="flat">
              <a:noFill/>
              <a:miter lim="400000"/>
            </a:ln>
          </a:right>
          <a:top>
            <a:ln w="254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custDash>
                <a:ds d="200000" sp="200000"/>
              </a:custDash>
              <a:miter lim="400000"/>
            </a:ln>
          </a:insideH>
          <a:insideV>
            <a:ln w="12700" cap="flat">
              <a:noFill/>
              <a:miter lim="400000"/>
            </a:ln>
          </a:insideV>
        </a:tcBdr>
        <a:fill>
          <a:noFill/>
        </a:fill>
      </a:tcStyle>
    </a:lastRow>
    <a:firstRow>
      <a:tcTxStyle b="off" i="off">
        <a:fontRef idx="minor">
          <a:srgbClr val="363929"/>
        </a:fontRef>
        <a:srgbClr val="363929"/>
      </a:tcTxStyle>
      <a:tcStyle>
        <a:tcBdr>
          <a:left>
            <a:ln w="12700" cap="flat">
              <a:noFill/>
              <a:miter lim="400000"/>
            </a:ln>
          </a:left>
          <a:right>
            <a:ln w="12700" cap="flat">
              <a:noFill/>
              <a:miter lim="400000"/>
            </a:ln>
          </a:right>
          <a:top>
            <a:ln w="12700" cap="flat">
              <a:solidFill>
                <a:srgbClr val="B8B8B8"/>
              </a:solidFill>
              <a:prstDash val="solid"/>
              <a:miter lim="400000"/>
            </a:ln>
          </a:top>
          <a:bottom>
            <a:ln w="25400" cap="flat">
              <a:solidFill>
                <a:srgbClr val="B8B8B8"/>
              </a:solidFill>
              <a:prstDash val="solid"/>
              <a:miter lim="400000"/>
            </a:ln>
          </a:bottom>
          <a:insideH>
            <a:ln w="12700" cap="flat">
              <a:solidFill>
                <a:srgbClr val="B8B8B8"/>
              </a:solidFill>
              <a:custDash>
                <a:ds d="200000" sp="200000"/>
              </a:custDash>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ph type="sldImg"/>
          </p:nvPr>
        </p:nvSpPr>
        <p:spPr>
          <a:xfrm>
            <a:off x="1143000" y="685800"/>
            <a:ext cx="4572000" cy="3429000"/>
          </a:xfrm>
          <a:prstGeom prst="rect">
            <a:avLst/>
          </a:prstGeom>
        </p:spPr>
        <p:txBody>
          <a:bodyPr/>
          <a:lstStyle/>
          <a:p>
            <a:pPr lvl="0"/>
          </a:p>
        </p:txBody>
      </p:sp>
      <p:sp>
        <p:nvSpPr>
          <p:cNvPr id="35" name="Shape 35"/>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 name="Shape 5"/>
          <p:cNvSpPr/>
          <p:nvPr>
            <p:ph type="title"/>
          </p:nvPr>
        </p:nvSpPr>
        <p:spPr>
          <a:xfrm>
            <a:off x="1778000" y="1765300"/>
            <a:ext cx="10464800" cy="3124200"/>
          </a:xfrm>
          <a:prstGeom prst="rect">
            <a:avLst/>
          </a:prstGeom>
        </p:spPr>
        <p:txBody>
          <a:bodyPr anchor="b"/>
          <a:lstStyle>
            <a:lvl1pPr>
              <a:tabLst>
                <a:tab pos="1485900" algn="l"/>
              </a:tabLst>
              <a:defRPr sz="9400"/>
            </a:lvl1pPr>
          </a:lstStyle>
          <a:p>
            <a:pPr lvl="0">
              <a:defRPr sz="1800">
                <a:solidFill>
                  <a:srgbClr val="000000"/>
                </a:solidFill>
                <a:effectLst/>
              </a:defRPr>
            </a:pPr>
            <a:r>
              <a:rPr sz="9400">
                <a:solidFill>
                  <a:srgbClr val="363929"/>
                </a:solidFill>
                <a:effectLst>
                  <a:outerShdw sx="100000" sy="100000" kx="0" ky="0" algn="b" rotWithShape="0" blurRad="25400" dist="25400" dir="2700000">
                    <a:srgbClr val="FFFFFF">
                      <a:alpha val="50000"/>
                    </a:srgbClr>
                  </a:outerShdw>
                </a:effectLst>
              </a:rPr>
              <a:t>Title Text</a:t>
            </a:r>
          </a:p>
        </p:txBody>
      </p:sp>
      <p:sp>
        <p:nvSpPr>
          <p:cNvPr id="6" name="Shape 6"/>
          <p:cNvSpPr/>
          <p:nvPr>
            <p:ph type="body" idx="1"/>
          </p:nvPr>
        </p:nvSpPr>
        <p:spPr>
          <a:xfrm>
            <a:off x="1778000" y="5029200"/>
            <a:ext cx="10464800" cy="1549400"/>
          </a:xfrm>
          <a:prstGeom prst="rect">
            <a:avLst/>
          </a:prstGeom>
        </p:spPr>
        <p:txBody>
          <a:bodyPr anchor="t"/>
          <a:lstStyle>
            <a:lvl1pPr marL="0" indent="0" algn="ctr">
              <a:spcBef>
                <a:spcPts val="0"/>
              </a:spcBef>
              <a:buSzTx/>
              <a:buNone/>
              <a:defRPr sz="4200">
                <a:effectLst>
                  <a:outerShdw sx="100000" sy="100000" kx="0" ky="0" algn="b" rotWithShape="0" blurRad="25400" dist="25400" dir="2700000">
                    <a:srgbClr val="FFFFFF">
                      <a:alpha val="50000"/>
                    </a:srgbClr>
                  </a:outerShdw>
                </a:effectLst>
              </a:defRPr>
            </a:lvl1pPr>
            <a:lvl2pPr marL="0" indent="228600" algn="ctr">
              <a:spcBef>
                <a:spcPts val="0"/>
              </a:spcBef>
              <a:buSzTx/>
              <a:buNone/>
              <a:defRPr sz="4200">
                <a:effectLst>
                  <a:outerShdw sx="100000" sy="100000" kx="0" ky="0" algn="b" rotWithShape="0" blurRad="25400" dist="25400" dir="2700000">
                    <a:srgbClr val="FFFFFF">
                      <a:alpha val="50000"/>
                    </a:srgbClr>
                  </a:outerShdw>
                </a:effectLst>
              </a:defRPr>
            </a:lvl2pPr>
            <a:lvl3pPr marL="0" indent="457200" algn="ctr">
              <a:spcBef>
                <a:spcPts val="0"/>
              </a:spcBef>
              <a:buSzTx/>
              <a:buNone/>
              <a:defRPr sz="4200">
                <a:effectLst>
                  <a:outerShdw sx="100000" sy="100000" kx="0" ky="0" algn="b" rotWithShape="0" blurRad="25400" dist="25400" dir="2700000">
                    <a:srgbClr val="FFFFFF">
                      <a:alpha val="50000"/>
                    </a:srgbClr>
                  </a:outerShdw>
                </a:effectLst>
              </a:defRPr>
            </a:lvl3pPr>
            <a:lvl4pPr marL="0" indent="685800" algn="ctr">
              <a:spcBef>
                <a:spcPts val="0"/>
              </a:spcBef>
              <a:buSzTx/>
              <a:buNone/>
              <a:defRPr sz="4200">
                <a:effectLst>
                  <a:outerShdw sx="100000" sy="100000" kx="0" ky="0" algn="b" rotWithShape="0" blurRad="25400" dist="25400" dir="2700000">
                    <a:srgbClr val="FFFFFF">
                      <a:alpha val="50000"/>
                    </a:srgbClr>
                  </a:outerShdw>
                </a:effectLst>
              </a:defRPr>
            </a:lvl4pPr>
            <a:lvl5pPr marL="0" indent="914400" algn="ctr">
              <a:spcBef>
                <a:spcPts val="0"/>
              </a:spcBef>
              <a:buSzTx/>
              <a:buNone/>
              <a:defRPr sz="4200">
                <a:effectLst>
                  <a:outerShdw sx="100000" sy="100000" kx="0" ky="0" algn="b" rotWithShape="0" blurRad="25400" dist="25400" dir="2700000">
                    <a:srgbClr val="FFFFFF">
                      <a:alpha val="50000"/>
                    </a:srgbClr>
                  </a:outerShdw>
                </a:effectLst>
              </a:defRPr>
            </a:lvl5pPr>
          </a:lstStyle>
          <a:p>
            <a:pPr lvl="0">
              <a:defRPr sz="1800">
                <a:solidFill>
                  <a:srgbClr val="000000"/>
                </a:solidFill>
                <a:effectLst/>
              </a:defRPr>
            </a:pPr>
            <a:r>
              <a:rPr sz="4200">
                <a:solidFill>
                  <a:srgbClr val="363929"/>
                </a:solidFill>
                <a:effectLst>
                  <a:outerShdw sx="100000" sy="100000" kx="0" ky="0" algn="b" rotWithShape="0" blurRad="25400" dist="25400" dir="2700000">
                    <a:srgbClr val="FFFFFF">
                      <a:alpha val="50000"/>
                    </a:srgbClr>
                  </a:outerShdw>
                </a:effectLst>
              </a:rPr>
              <a:t>Body Level One</a:t>
            </a:r>
            <a:endParaRPr sz="4200">
              <a:solidFill>
                <a:srgbClr val="363929"/>
              </a:solidFill>
              <a:effectLst>
                <a:outerShdw sx="100000" sy="100000" kx="0" ky="0" algn="b" rotWithShape="0" blurRad="25400" dist="25400" dir="2700000">
                  <a:srgbClr val="FFFFFF">
                    <a:alpha val="50000"/>
                  </a:srgbClr>
                </a:outerShdw>
              </a:effectLst>
            </a:endParaRPr>
          </a:p>
          <a:p>
            <a:pPr lvl="1">
              <a:defRPr sz="1800">
                <a:solidFill>
                  <a:srgbClr val="000000"/>
                </a:solidFill>
                <a:effectLst/>
              </a:defRPr>
            </a:pPr>
            <a:r>
              <a:rPr sz="4200">
                <a:solidFill>
                  <a:srgbClr val="363929"/>
                </a:solidFill>
                <a:effectLst>
                  <a:outerShdw sx="100000" sy="100000" kx="0" ky="0" algn="b" rotWithShape="0" blurRad="25400" dist="25400" dir="2700000">
                    <a:srgbClr val="FFFFFF">
                      <a:alpha val="50000"/>
                    </a:srgbClr>
                  </a:outerShdw>
                </a:effectLst>
              </a:rPr>
              <a:t>Body Level Two</a:t>
            </a:r>
            <a:endParaRPr sz="4200">
              <a:solidFill>
                <a:srgbClr val="363929"/>
              </a:solidFill>
              <a:effectLst>
                <a:outerShdw sx="100000" sy="100000" kx="0" ky="0" algn="b" rotWithShape="0" blurRad="25400" dist="25400" dir="2700000">
                  <a:srgbClr val="FFFFFF">
                    <a:alpha val="50000"/>
                  </a:srgbClr>
                </a:outerShdw>
              </a:effectLst>
            </a:endParaRPr>
          </a:p>
          <a:p>
            <a:pPr lvl="2">
              <a:defRPr sz="1800">
                <a:solidFill>
                  <a:srgbClr val="000000"/>
                </a:solidFill>
                <a:effectLst/>
              </a:defRPr>
            </a:pPr>
            <a:r>
              <a:rPr sz="4200">
                <a:solidFill>
                  <a:srgbClr val="363929"/>
                </a:solidFill>
                <a:effectLst>
                  <a:outerShdw sx="100000" sy="100000" kx="0" ky="0" algn="b" rotWithShape="0" blurRad="25400" dist="25400" dir="2700000">
                    <a:srgbClr val="FFFFFF">
                      <a:alpha val="50000"/>
                    </a:srgbClr>
                  </a:outerShdw>
                </a:effectLst>
              </a:rPr>
              <a:t>Body Level Three</a:t>
            </a:r>
            <a:endParaRPr sz="4200">
              <a:solidFill>
                <a:srgbClr val="363929"/>
              </a:solidFill>
              <a:effectLst>
                <a:outerShdw sx="100000" sy="100000" kx="0" ky="0" algn="b" rotWithShape="0" blurRad="25400" dist="25400" dir="2700000">
                  <a:srgbClr val="FFFFFF">
                    <a:alpha val="50000"/>
                  </a:srgbClr>
                </a:outerShdw>
              </a:effectLst>
            </a:endParaRPr>
          </a:p>
          <a:p>
            <a:pPr lvl="3">
              <a:defRPr sz="1800">
                <a:solidFill>
                  <a:srgbClr val="000000"/>
                </a:solidFill>
                <a:effectLst/>
              </a:defRPr>
            </a:pPr>
            <a:r>
              <a:rPr sz="4200">
                <a:solidFill>
                  <a:srgbClr val="363929"/>
                </a:solidFill>
                <a:effectLst>
                  <a:outerShdw sx="100000" sy="100000" kx="0" ky="0" algn="b" rotWithShape="0" blurRad="25400" dist="25400" dir="2700000">
                    <a:srgbClr val="FFFFFF">
                      <a:alpha val="50000"/>
                    </a:srgbClr>
                  </a:outerShdw>
                </a:effectLst>
              </a:rPr>
              <a:t>Body Level Four</a:t>
            </a:r>
            <a:endParaRPr sz="4200">
              <a:solidFill>
                <a:srgbClr val="363929"/>
              </a:solidFill>
              <a:effectLst>
                <a:outerShdw sx="100000" sy="100000" kx="0" ky="0" algn="b" rotWithShape="0" blurRad="25400" dist="25400" dir="2700000">
                  <a:srgbClr val="FFFFFF">
                    <a:alpha val="50000"/>
                  </a:srgbClr>
                </a:outerShdw>
              </a:effectLst>
            </a:endParaRPr>
          </a:p>
          <a:p>
            <a:pPr lvl="4">
              <a:defRPr sz="1800">
                <a:solidFill>
                  <a:srgbClr val="000000"/>
                </a:solidFill>
                <a:effectLst/>
              </a:defRPr>
            </a:pPr>
            <a:r>
              <a:rPr sz="4200">
                <a:solidFill>
                  <a:srgbClr val="363929"/>
                </a:solidFill>
                <a:effectLst>
                  <a:outerShdw sx="100000" sy="100000" kx="0" ky="0" algn="b" rotWithShape="0" blurRad="25400" dist="25400" dir="2700000">
                    <a:srgbClr val="FFFFFF">
                      <a:alpha val="50000"/>
                    </a:srgbClr>
                  </a:outerShdw>
                </a:effectLst>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9" name="Shape 29"/>
          <p:cNvSpPr/>
          <p:nvPr>
            <p:ph type="body" idx="1"/>
          </p:nvPr>
        </p:nvSpPr>
        <p:spPr>
          <a:xfrm>
            <a:off x="1955800" y="1663700"/>
            <a:ext cx="9753600" cy="64135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defRPr>
            </a:pPr>
            <a:r>
              <a:rPr sz="4000">
                <a:solidFill>
                  <a:srgbClr val="363929"/>
                </a:solidFill>
              </a:rPr>
              <a:t>Body Level One</a:t>
            </a:r>
            <a:endParaRPr sz="4000">
              <a:solidFill>
                <a:srgbClr val="363929"/>
              </a:solidFill>
            </a:endParaRPr>
          </a:p>
          <a:p>
            <a:pPr lvl="1">
              <a:defRPr sz="1800">
                <a:solidFill>
                  <a:srgbClr val="000000"/>
                </a:solidFill>
              </a:defRPr>
            </a:pPr>
            <a:r>
              <a:rPr sz="4000">
                <a:solidFill>
                  <a:srgbClr val="363929"/>
                </a:solidFill>
              </a:rPr>
              <a:t>Body Level Two</a:t>
            </a:r>
            <a:endParaRPr sz="4000">
              <a:solidFill>
                <a:srgbClr val="363929"/>
              </a:solidFill>
            </a:endParaRPr>
          </a:p>
          <a:p>
            <a:pPr lvl="2">
              <a:defRPr sz="1800">
                <a:solidFill>
                  <a:srgbClr val="000000"/>
                </a:solidFill>
              </a:defRPr>
            </a:pPr>
            <a:r>
              <a:rPr sz="4000">
                <a:solidFill>
                  <a:srgbClr val="363929"/>
                </a:solidFill>
              </a:rPr>
              <a:t>Body Level Three</a:t>
            </a:r>
            <a:endParaRPr sz="4000">
              <a:solidFill>
                <a:srgbClr val="363929"/>
              </a:solidFill>
            </a:endParaRPr>
          </a:p>
          <a:p>
            <a:pPr lvl="3">
              <a:defRPr sz="1800">
                <a:solidFill>
                  <a:srgbClr val="000000"/>
                </a:solidFill>
              </a:defRPr>
            </a:pPr>
            <a:r>
              <a:rPr sz="4000">
                <a:solidFill>
                  <a:srgbClr val="363929"/>
                </a:solidFill>
              </a:rPr>
              <a:t>Body Level Four</a:t>
            </a:r>
            <a:endParaRPr sz="4000">
              <a:solidFill>
                <a:srgbClr val="363929"/>
              </a:solidFill>
            </a:endParaRPr>
          </a:p>
          <a:p>
            <a:pPr lvl="4">
              <a:defRPr sz="1800">
                <a:solidFill>
                  <a:srgbClr val="000000"/>
                </a:solidFill>
              </a:defRPr>
            </a:pPr>
            <a:r>
              <a:rPr sz="4000">
                <a:solidFill>
                  <a:srgbClr val="363929"/>
                </a:solidFill>
              </a:rPr>
              <a:t>Body Level Five</a:t>
            </a:r>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 name="Shape 8"/>
          <p:cNvSpPr/>
          <p:nvPr>
            <p:ph type="title"/>
          </p:nvPr>
        </p:nvSpPr>
        <p:spPr>
          <a:xfrm>
            <a:off x="1778000" y="6019800"/>
            <a:ext cx="10464800" cy="2019300"/>
          </a:xfrm>
          <a:prstGeom prst="rect">
            <a:avLst/>
          </a:prstGeom>
        </p:spPr>
        <p:txBody>
          <a:bodyPr/>
          <a:lstStyle>
            <a:lvl1pPr>
              <a:tabLst>
                <a:tab pos="1485900" algn="l"/>
              </a:tabLst>
              <a:defRPr sz="9400"/>
            </a:lvl1pPr>
          </a:lstStyle>
          <a:p>
            <a:pPr lvl="0">
              <a:defRPr sz="1800">
                <a:solidFill>
                  <a:srgbClr val="000000"/>
                </a:solidFill>
                <a:effectLst/>
              </a:defRPr>
            </a:pPr>
            <a:r>
              <a:rPr sz="9400">
                <a:solidFill>
                  <a:srgbClr val="363929"/>
                </a:solidFill>
                <a:effectLst>
                  <a:outerShdw sx="100000" sy="100000" kx="0" ky="0" algn="b" rotWithShape="0" blurRad="25400" dist="25400" dir="2700000">
                    <a:srgbClr val="FFFFFF">
                      <a:alpha val="50000"/>
                    </a:srgbClr>
                  </a:outerShdw>
                </a:effectLst>
              </a:rPr>
              <a:t>Title Text</a:t>
            </a:r>
          </a:p>
        </p:txBody>
      </p:sp>
      <p:sp>
        <p:nvSpPr>
          <p:cNvPr id="9" name="Shape 9"/>
          <p:cNvSpPr/>
          <p:nvPr>
            <p:ph type="body" idx="1"/>
          </p:nvPr>
        </p:nvSpPr>
        <p:spPr>
          <a:xfrm>
            <a:off x="1778000" y="7861300"/>
            <a:ext cx="10464800" cy="1473200"/>
          </a:xfrm>
          <a:prstGeom prst="rect">
            <a:avLst/>
          </a:prstGeom>
        </p:spPr>
        <p:txBody>
          <a:bodyPr anchor="t"/>
          <a:lstStyle>
            <a:lvl1pPr marL="0" indent="0" algn="ctr">
              <a:spcBef>
                <a:spcPts val="0"/>
              </a:spcBef>
              <a:buSzTx/>
              <a:buNone/>
              <a:defRPr sz="4200">
                <a:effectLst>
                  <a:outerShdw sx="100000" sy="100000" kx="0" ky="0" algn="b" rotWithShape="0" blurRad="25400" dist="25400" dir="2700000">
                    <a:srgbClr val="FFFFFF">
                      <a:alpha val="50000"/>
                    </a:srgbClr>
                  </a:outerShdw>
                </a:effectLst>
              </a:defRPr>
            </a:lvl1pPr>
            <a:lvl2pPr marL="0" indent="228600" algn="ctr">
              <a:spcBef>
                <a:spcPts val="0"/>
              </a:spcBef>
              <a:buSzTx/>
              <a:buNone/>
              <a:defRPr sz="4200">
                <a:effectLst>
                  <a:outerShdw sx="100000" sy="100000" kx="0" ky="0" algn="b" rotWithShape="0" blurRad="25400" dist="25400" dir="2700000">
                    <a:srgbClr val="FFFFFF">
                      <a:alpha val="50000"/>
                    </a:srgbClr>
                  </a:outerShdw>
                </a:effectLst>
              </a:defRPr>
            </a:lvl2pPr>
            <a:lvl3pPr marL="0" indent="457200" algn="ctr">
              <a:spcBef>
                <a:spcPts val="0"/>
              </a:spcBef>
              <a:buSzTx/>
              <a:buNone/>
              <a:defRPr sz="4200">
                <a:effectLst>
                  <a:outerShdw sx="100000" sy="100000" kx="0" ky="0" algn="b" rotWithShape="0" blurRad="25400" dist="25400" dir="2700000">
                    <a:srgbClr val="FFFFFF">
                      <a:alpha val="50000"/>
                    </a:srgbClr>
                  </a:outerShdw>
                </a:effectLst>
              </a:defRPr>
            </a:lvl3pPr>
            <a:lvl4pPr marL="0" indent="685800" algn="ctr">
              <a:spcBef>
                <a:spcPts val="0"/>
              </a:spcBef>
              <a:buSzTx/>
              <a:buNone/>
              <a:defRPr sz="4200">
                <a:effectLst>
                  <a:outerShdw sx="100000" sy="100000" kx="0" ky="0" algn="b" rotWithShape="0" blurRad="25400" dist="25400" dir="2700000">
                    <a:srgbClr val="FFFFFF">
                      <a:alpha val="50000"/>
                    </a:srgbClr>
                  </a:outerShdw>
                </a:effectLst>
              </a:defRPr>
            </a:lvl4pPr>
            <a:lvl5pPr marL="0" indent="914400" algn="ctr">
              <a:spcBef>
                <a:spcPts val="0"/>
              </a:spcBef>
              <a:buSzTx/>
              <a:buNone/>
              <a:defRPr sz="4200">
                <a:effectLst>
                  <a:outerShdw sx="100000" sy="100000" kx="0" ky="0" algn="b" rotWithShape="0" blurRad="25400" dist="25400" dir="2700000">
                    <a:srgbClr val="FFFFFF">
                      <a:alpha val="50000"/>
                    </a:srgbClr>
                  </a:outerShdw>
                </a:effectLst>
              </a:defRPr>
            </a:lvl5pPr>
          </a:lstStyle>
          <a:p>
            <a:pPr lvl="0">
              <a:defRPr sz="1800">
                <a:solidFill>
                  <a:srgbClr val="000000"/>
                </a:solidFill>
                <a:effectLst/>
              </a:defRPr>
            </a:pPr>
            <a:r>
              <a:rPr sz="4200">
                <a:solidFill>
                  <a:srgbClr val="363929"/>
                </a:solidFill>
                <a:effectLst>
                  <a:outerShdw sx="100000" sy="100000" kx="0" ky="0" algn="b" rotWithShape="0" blurRad="25400" dist="25400" dir="2700000">
                    <a:srgbClr val="FFFFFF">
                      <a:alpha val="50000"/>
                    </a:srgbClr>
                  </a:outerShdw>
                </a:effectLst>
              </a:rPr>
              <a:t>Body Level One</a:t>
            </a:r>
            <a:endParaRPr sz="4200">
              <a:solidFill>
                <a:srgbClr val="363929"/>
              </a:solidFill>
              <a:effectLst>
                <a:outerShdw sx="100000" sy="100000" kx="0" ky="0" algn="b" rotWithShape="0" blurRad="25400" dist="25400" dir="2700000">
                  <a:srgbClr val="FFFFFF">
                    <a:alpha val="50000"/>
                  </a:srgbClr>
                </a:outerShdw>
              </a:effectLst>
            </a:endParaRPr>
          </a:p>
          <a:p>
            <a:pPr lvl="1">
              <a:defRPr sz="1800">
                <a:solidFill>
                  <a:srgbClr val="000000"/>
                </a:solidFill>
                <a:effectLst/>
              </a:defRPr>
            </a:pPr>
            <a:r>
              <a:rPr sz="4200">
                <a:solidFill>
                  <a:srgbClr val="363929"/>
                </a:solidFill>
                <a:effectLst>
                  <a:outerShdw sx="100000" sy="100000" kx="0" ky="0" algn="b" rotWithShape="0" blurRad="25400" dist="25400" dir="2700000">
                    <a:srgbClr val="FFFFFF">
                      <a:alpha val="50000"/>
                    </a:srgbClr>
                  </a:outerShdw>
                </a:effectLst>
              </a:rPr>
              <a:t>Body Level Two</a:t>
            </a:r>
            <a:endParaRPr sz="4200">
              <a:solidFill>
                <a:srgbClr val="363929"/>
              </a:solidFill>
              <a:effectLst>
                <a:outerShdw sx="100000" sy="100000" kx="0" ky="0" algn="b" rotWithShape="0" blurRad="25400" dist="25400" dir="2700000">
                  <a:srgbClr val="FFFFFF">
                    <a:alpha val="50000"/>
                  </a:srgbClr>
                </a:outerShdw>
              </a:effectLst>
            </a:endParaRPr>
          </a:p>
          <a:p>
            <a:pPr lvl="2">
              <a:defRPr sz="1800">
                <a:solidFill>
                  <a:srgbClr val="000000"/>
                </a:solidFill>
                <a:effectLst/>
              </a:defRPr>
            </a:pPr>
            <a:r>
              <a:rPr sz="4200">
                <a:solidFill>
                  <a:srgbClr val="363929"/>
                </a:solidFill>
                <a:effectLst>
                  <a:outerShdw sx="100000" sy="100000" kx="0" ky="0" algn="b" rotWithShape="0" blurRad="25400" dist="25400" dir="2700000">
                    <a:srgbClr val="FFFFFF">
                      <a:alpha val="50000"/>
                    </a:srgbClr>
                  </a:outerShdw>
                </a:effectLst>
              </a:rPr>
              <a:t>Body Level Three</a:t>
            </a:r>
            <a:endParaRPr sz="4200">
              <a:solidFill>
                <a:srgbClr val="363929"/>
              </a:solidFill>
              <a:effectLst>
                <a:outerShdw sx="100000" sy="100000" kx="0" ky="0" algn="b" rotWithShape="0" blurRad="25400" dist="25400" dir="2700000">
                  <a:srgbClr val="FFFFFF">
                    <a:alpha val="50000"/>
                  </a:srgbClr>
                </a:outerShdw>
              </a:effectLst>
            </a:endParaRPr>
          </a:p>
          <a:p>
            <a:pPr lvl="3">
              <a:defRPr sz="1800">
                <a:solidFill>
                  <a:srgbClr val="000000"/>
                </a:solidFill>
                <a:effectLst/>
              </a:defRPr>
            </a:pPr>
            <a:r>
              <a:rPr sz="4200">
                <a:solidFill>
                  <a:srgbClr val="363929"/>
                </a:solidFill>
                <a:effectLst>
                  <a:outerShdw sx="100000" sy="100000" kx="0" ky="0" algn="b" rotWithShape="0" blurRad="25400" dist="25400" dir="2700000">
                    <a:srgbClr val="FFFFFF">
                      <a:alpha val="50000"/>
                    </a:srgbClr>
                  </a:outerShdw>
                </a:effectLst>
              </a:rPr>
              <a:t>Body Level Four</a:t>
            </a:r>
            <a:endParaRPr sz="4200">
              <a:solidFill>
                <a:srgbClr val="363929"/>
              </a:solidFill>
              <a:effectLst>
                <a:outerShdw sx="100000" sy="100000" kx="0" ky="0" algn="b" rotWithShape="0" blurRad="25400" dist="25400" dir="2700000">
                  <a:srgbClr val="FFFFFF">
                    <a:alpha val="50000"/>
                  </a:srgbClr>
                </a:outerShdw>
              </a:effectLst>
            </a:endParaRPr>
          </a:p>
          <a:p>
            <a:pPr lvl="4">
              <a:defRPr sz="1800">
                <a:solidFill>
                  <a:srgbClr val="000000"/>
                </a:solidFill>
                <a:effectLst/>
              </a:defRPr>
            </a:pPr>
            <a:r>
              <a:rPr sz="4200">
                <a:solidFill>
                  <a:srgbClr val="363929"/>
                </a:solidFill>
                <a:effectLst>
                  <a:outerShdw sx="100000" sy="100000" kx="0" ky="0" algn="b" rotWithShape="0" blurRad="25400" dist="25400" dir="2700000">
                    <a:srgbClr val="FFFFFF">
                      <a:alpha val="50000"/>
                    </a:srgbClr>
                  </a:outerShdw>
                </a:effectLst>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Shape 11"/>
          <p:cNvSpPr/>
          <p:nvPr>
            <p:ph type="title"/>
          </p:nvPr>
        </p:nvSpPr>
        <p:spPr>
          <a:xfrm>
            <a:off x="2222500" y="3581400"/>
            <a:ext cx="9575800" cy="2590800"/>
          </a:xfrm>
          <a:prstGeom prst="rect">
            <a:avLst/>
          </a:prstGeom>
        </p:spPr>
        <p:txBody>
          <a:bodyPr/>
          <a:lstStyle>
            <a:lvl1pPr>
              <a:tabLst>
                <a:tab pos="1485900" algn="l"/>
              </a:tabLst>
            </a:lvl1pPr>
          </a:lstStyle>
          <a:p>
            <a:pPr lvl="0">
              <a:defRPr sz="1800">
                <a:solidFill>
                  <a:srgbClr val="000000"/>
                </a:solidFill>
                <a:effectLst/>
              </a:defRPr>
            </a:pPr>
            <a:r>
              <a:rPr sz="6800">
                <a:solidFill>
                  <a:srgbClr val="363929"/>
                </a:solidFill>
                <a:effectLst>
                  <a:outerShdw sx="100000" sy="100000" kx="0" ky="0" algn="b" rotWithShape="0" blurRad="25400" dist="25400" dir="2700000">
                    <a:srgbClr val="FFFFFF">
                      <a:alpha val="50000"/>
                    </a:srgbClr>
                  </a:outerShdw>
                </a:effectLst>
              </a:rPr>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 name="Shape 13"/>
          <p:cNvSpPr/>
          <p:nvPr>
            <p:ph type="title"/>
          </p:nvPr>
        </p:nvSpPr>
        <p:spPr>
          <a:xfrm>
            <a:off x="1104900" y="1993900"/>
            <a:ext cx="6299200" cy="3124200"/>
          </a:xfrm>
          <a:prstGeom prst="rect">
            <a:avLst/>
          </a:prstGeom>
        </p:spPr>
        <p:txBody>
          <a:bodyPr anchor="b"/>
          <a:lstStyle>
            <a:lvl1pPr>
              <a:tabLst>
                <a:tab pos="1485900" algn="l"/>
              </a:tabLst>
            </a:lvl1pPr>
          </a:lstStyle>
          <a:p>
            <a:pPr lvl="0">
              <a:defRPr sz="1800">
                <a:solidFill>
                  <a:srgbClr val="000000"/>
                </a:solidFill>
                <a:effectLst/>
              </a:defRPr>
            </a:pPr>
            <a:r>
              <a:rPr sz="6800">
                <a:solidFill>
                  <a:srgbClr val="363929"/>
                </a:solidFill>
                <a:effectLst>
                  <a:outerShdw sx="100000" sy="100000" kx="0" ky="0" algn="b" rotWithShape="0" blurRad="25400" dist="25400" dir="2700000">
                    <a:srgbClr val="FFFFFF">
                      <a:alpha val="50000"/>
                    </a:srgbClr>
                  </a:outerShdw>
                </a:effectLst>
              </a:rPr>
              <a:t>Title Text</a:t>
            </a:r>
          </a:p>
        </p:txBody>
      </p:sp>
      <p:sp>
        <p:nvSpPr>
          <p:cNvPr id="14" name="Shape 14"/>
          <p:cNvSpPr/>
          <p:nvPr>
            <p:ph type="body" idx="1"/>
          </p:nvPr>
        </p:nvSpPr>
        <p:spPr>
          <a:xfrm>
            <a:off x="1104900" y="5257800"/>
            <a:ext cx="6299200" cy="2844800"/>
          </a:xfrm>
          <a:prstGeom prst="rect">
            <a:avLst/>
          </a:prstGeom>
        </p:spPr>
        <p:txBody>
          <a:bodyPr anchor="t"/>
          <a:lstStyle>
            <a:lvl1pPr marL="0" indent="0" algn="ctr">
              <a:spcBef>
                <a:spcPts val="0"/>
              </a:spcBef>
              <a:buSzTx/>
              <a:buNone/>
              <a:defRPr>
                <a:effectLst>
                  <a:outerShdw sx="100000" sy="100000" kx="0" ky="0" algn="b" rotWithShape="0" blurRad="25400" dist="25400" dir="2700000">
                    <a:srgbClr val="FFFFFF">
                      <a:alpha val="50000"/>
                    </a:srgbClr>
                  </a:outerShdw>
                </a:effectLst>
              </a:defRPr>
            </a:lvl1pPr>
            <a:lvl2pPr marL="0" indent="228600" algn="ctr">
              <a:spcBef>
                <a:spcPts val="0"/>
              </a:spcBef>
              <a:buSzTx/>
              <a:buNone/>
              <a:defRPr>
                <a:effectLst>
                  <a:outerShdw sx="100000" sy="100000" kx="0" ky="0" algn="b" rotWithShape="0" blurRad="25400" dist="25400" dir="2700000">
                    <a:srgbClr val="FFFFFF">
                      <a:alpha val="50000"/>
                    </a:srgbClr>
                  </a:outerShdw>
                </a:effectLst>
              </a:defRPr>
            </a:lvl2pPr>
            <a:lvl3pPr marL="0" indent="457200" algn="ctr">
              <a:spcBef>
                <a:spcPts val="0"/>
              </a:spcBef>
              <a:buSzTx/>
              <a:buNone/>
              <a:defRPr>
                <a:effectLst>
                  <a:outerShdw sx="100000" sy="100000" kx="0" ky="0" algn="b" rotWithShape="0" blurRad="25400" dist="25400" dir="2700000">
                    <a:srgbClr val="FFFFFF">
                      <a:alpha val="50000"/>
                    </a:srgbClr>
                  </a:outerShdw>
                </a:effectLst>
              </a:defRPr>
            </a:lvl3pPr>
            <a:lvl4pPr marL="0" indent="685800" algn="ctr">
              <a:spcBef>
                <a:spcPts val="0"/>
              </a:spcBef>
              <a:buSzTx/>
              <a:buNone/>
              <a:defRPr>
                <a:effectLst>
                  <a:outerShdw sx="100000" sy="100000" kx="0" ky="0" algn="b" rotWithShape="0" blurRad="25400" dist="25400" dir="2700000">
                    <a:srgbClr val="FFFFFF">
                      <a:alpha val="50000"/>
                    </a:srgbClr>
                  </a:outerShdw>
                </a:effectLst>
              </a:defRPr>
            </a:lvl4pPr>
            <a:lvl5pPr marL="0" indent="914400" algn="ctr">
              <a:spcBef>
                <a:spcPts val="0"/>
              </a:spcBef>
              <a:buSzTx/>
              <a:buNone/>
              <a:defRPr>
                <a:effectLst>
                  <a:outerShdw sx="100000" sy="100000" kx="0" ky="0" algn="b" rotWithShape="0" blurRad="25400" dist="25400" dir="2700000">
                    <a:srgbClr val="FFFFFF">
                      <a:alpha val="50000"/>
                    </a:srgbClr>
                  </a:outerShdw>
                </a:effectLst>
              </a:defRPr>
            </a:lvl5pPr>
          </a:lstStyle>
          <a:p>
            <a:pPr lvl="0">
              <a:defRPr sz="1800">
                <a:solidFill>
                  <a:srgbClr val="000000"/>
                </a:solidFill>
                <a:effectLst/>
              </a:defRPr>
            </a:pPr>
            <a:r>
              <a:rPr sz="4000">
                <a:solidFill>
                  <a:srgbClr val="363929"/>
                </a:solidFill>
                <a:effectLst>
                  <a:outerShdw sx="100000" sy="100000" kx="0" ky="0" algn="b" rotWithShape="0" blurRad="25400" dist="25400" dir="2700000">
                    <a:srgbClr val="FFFFFF">
                      <a:alpha val="50000"/>
                    </a:srgbClr>
                  </a:outerShdw>
                </a:effectLst>
              </a:rPr>
              <a:t>Body Level One</a:t>
            </a:r>
            <a:endParaRPr sz="4000">
              <a:solidFill>
                <a:srgbClr val="363929"/>
              </a:solidFill>
              <a:effectLst>
                <a:outerShdw sx="100000" sy="100000" kx="0" ky="0" algn="b" rotWithShape="0" blurRad="25400" dist="25400" dir="2700000">
                  <a:srgbClr val="FFFFFF">
                    <a:alpha val="50000"/>
                  </a:srgbClr>
                </a:outerShdw>
              </a:effectLst>
            </a:endParaRPr>
          </a:p>
          <a:p>
            <a:pPr lvl="1">
              <a:defRPr sz="1800">
                <a:solidFill>
                  <a:srgbClr val="000000"/>
                </a:solidFill>
                <a:effectLst/>
              </a:defRPr>
            </a:pPr>
            <a:r>
              <a:rPr sz="4000">
                <a:solidFill>
                  <a:srgbClr val="363929"/>
                </a:solidFill>
                <a:effectLst>
                  <a:outerShdw sx="100000" sy="100000" kx="0" ky="0" algn="b" rotWithShape="0" blurRad="25400" dist="25400" dir="2700000">
                    <a:srgbClr val="FFFFFF">
                      <a:alpha val="50000"/>
                    </a:srgbClr>
                  </a:outerShdw>
                </a:effectLst>
              </a:rPr>
              <a:t>Body Level Two</a:t>
            </a:r>
            <a:endParaRPr sz="4000">
              <a:solidFill>
                <a:srgbClr val="363929"/>
              </a:solidFill>
              <a:effectLst>
                <a:outerShdw sx="100000" sy="100000" kx="0" ky="0" algn="b" rotWithShape="0" blurRad="25400" dist="25400" dir="2700000">
                  <a:srgbClr val="FFFFFF">
                    <a:alpha val="50000"/>
                  </a:srgbClr>
                </a:outerShdw>
              </a:effectLst>
            </a:endParaRPr>
          </a:p>
          <a:p>
            <a:pPr lvl="2">
              <a:defRPr sz="1800">
                <a:solidFill>
                  <a:srgbClr val="000000"/>
                </a:solidFill>
                <a:effectLst/>
              </a:defRPr>
            </a:pPr>
            <a:r>
              <a:rPr sz="4000">
                <a:solidFill>
                  <a:srgbClr val="363929"/>
                </a:solidFill>
                <a:effectLst>
                  <a:outerShdw sx="100000" sy="100000" kx="0" ky="0" algn="b" rotWithShape="0" blurRad="25400" dist="25400" dir="2700000">
                    <a:srgbClr val="FFFFFF">
                      <a:alpha val="50000"/>
                    </a:srgbClr>
                  </a:outerShdw>
                </a:effectLst>
              </a:rPr>
              <a:t>Body Level Three</a:t>
            </a:r>
            <a:endParaRPr sz="4000">
              <a:solidFill>
                <a:srgbClr val="363929"/>
              </a:solidFill>
              <a:effectLst>
                <a:outerShdw sx="100000" sy="100000" kx="0" ky="0" algn="b" rotWithShape="0" blurRad="25400" dist="25400" dir="2700000">
                  <a:srgbClr val="FFFFFF">
                    <a:alpha val="50000"/>
                  </a:srgbClr>
                </a:outerShdw>
              </a:effectLst>
            </a:endParaRPr>
          </a:p>
          <a:p>
            <a:pPr lvl="3">
              <a:defRPr sz="1800">
                <a:solidFill>
                  <a:srgbClr val="000000"/>
                </a:solidFill>
                <a:effectLst/>
              </a:defRPr>
            </a:pPr>
            <a:r>
              <a:rPr sz="4000">
                <a:solidFill>
                  <a:srgbClr val="363929"/>
                </a:solidFill>
                <a:effectLst>
                  <a:outerShdw sx="100000" sy="100000" kx="0" ky="0" algn="b" rotWithShape="0" blurRad="25400" dist="25400" dir="2700000">
                    <a:srgbClr val="FFFFFF">
                      <a:alpha val="50000"/>
                    </a:srgbClr>
                  </a:outerShdw>
                </a:effectLst>
              </a:rPr>
              <a:t>Body Level Four</a:t>
            </a:r>
            <a:endParaRPr sz="4000">
              <a:solidFill>
                <a:srgbClr val="363929"/>
              </a:solidFill>
              <a:effectLst>
                <a:outerShdw sx="100000" sy="100000" kx="0" ky="0" algn="b" rotWithShape="0" blurRad="25400" dist="25400" dir="2700000">
                  <a:srgbClr val="FFFFFF">
                    <a:alpha val="50000"/>
                  </a:srgbClr>
                </a:outerShdw>
              </a:effectLst>
            </a:endParaRPr>
          </a:p>
          <a:p>
            <a:pPr lvl="4">
              <a:defRPr sz="1800">
                <a:solidFill>
                  <a:srgbClr val="000000"/>
                </a:solidFill>
                <a:effectLst/>
              </a:defRPr>
            </a:pPr>
            <a:r>
              <a:rPr sz="4000">
                <a:solidFill>
                  <a:srgbClr val="363929"/>
                </a:solidFill>
                <a:effectLst>
                  <a:outerShdw sx="100000" sy="100000" kx="0" ky="0" algn="b" rotWithShape="0" blurRad="25400" dist="25400" dir="2700000">
                    <a:srgbClr val="FFFFFF">
                      <a:alpha val="50000"/>
                    </a:srgbClr>
                  </a:outerShdw>
                </a:effectLst>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lvl1pPr>
              <a:tabLst>
                <a:tab pos="1485900" algn="l"/>
              </a:tabLst>
            </a:lvl1pPr>
          </a:lstStyle>
          <a:p>
            <a:pPr lvl="0">
              <a:defRPr sz="1800">
                <a:solidFill>
                  <a:srgbClr val="000000"/>
                </a:solidFill>
                <a:effectLst/>
              </a:defRPr>
            </a:pPr>
            <a:r>
              <a:rPr sz="6800">
                <a:solidFill>
                  <a:srgbClr val="363929"/>
                </a:solidFill>
                <a:effectLst>
                  <a:outerShdw sx="100000" sy="100000" kx="0" ky="0" algn="b" rotWithShape="0" blurRad="25400" dist="25400" dir="2700000">
                    <a:srgbClr val="FFFFFF">
                      <a:alpha val="50000"/>
                    </a:srgbClr>
                  </a:outerShdw>
                </a:effectLst>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Inside">
    <p:spTree>
      <p:nvGrpSpPr>
        <p:cNvPr id="1" name=""/>
        <p:cNvGrpSpPr/>
        <p:nvPr/>
      </p:nvGrpSpPr>
      <p:grpSpPr>
        <a:xfrm>
          <a:off x="0" y="0"/>
          <a:ext cx="0" cy="0"/>
          <a:chOff x="0" y="0"/>
          <a:chExt cx="0" cy="0"/>
        </a:xfrm>
      </p:grpSpPr>
      <p:sp>
        <p:nvSpPr>
          <p:cNvPr id="18" name="Shape 18"/>
          <p:cNvSpPr/>
          <p:nvPr>
            <p:ph type="title"/>
          </p:nvPr>
        </p:nvSpPr>
        <p:spPr>
          <a:xfrm>
            <a:off x="2044700" y="3581400"/>
            <a:ext cx="9575800" cy="2590800"/>
          </a:xfrm>
          <a:prstGeom prst="rect">
            <a:avLst/>
          </a:prstGeom>
        </p:spPr>
        <p:txBody>
          <a:bodyPr/>
          <a:lstStyle>
            <a:lvl1pPr>
              <a:tabLst>
                <a:tab pos="1485900" algn="l"/>
              </a:tabLst>
            </a:lvl1pPr>
          </a:lstStyle>
          <a:p>
            <a:pPr lvl="0">
              <a:defRPr sz="1800">
                <a:solidFill>
                  <a:srgbClr val="000000"/>
                </a:solidFill>
                <a:effectLst/>
              </a:defRPr>
            </a:pPr>
            <a:r>
              <a:rPr sz="6800">
                <a:solidFill>
                  <a:srgbClr val="363929"/>
                </a:solidFill>
                <a:effectLst>
                  <a:outerShdw sx="100000" sy="100000" kx="0" ky="0" algn="b" rotWithShape="0" blurRad="25400" dist="25400" dir="2700000">
                    <a:srgbClr val="FFFFFF">
                      <a:alpha val="50000"/>
                    </a:srgbClr>
                  </a:outerShdw>
                </a:effectLst>
              </a:rPr>
              <a:t>Title Text</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0" name="Shape 20"/>
          <p:cNvSpPr/>
          <p:nvPr>
            <p:ph type="title"/>
          </p:nvPr>
        </p:nvSpPr>
        <p:spPr>
          <a:prstGeom prst="rect">
            <a:avLst/>
          </a:prstGeom>
        </p:spPr>
        <p:txBody>
          <a:bodyPr/>
          <a:lstStyle>
            <a:lvl1pPr>
              <a:tabLst>
                <a:tab pos="1485900" algn="l"/>
              </a:tabLst>
            </a:lvl1pPr>
          </a:lstStyle>
          <a:p>
            <a:pPr lvl="0">
              <a:defRPr sz="1800">
                <a:solidFill>
                  <a:srgbClr val="000000"/>
                </a:solidFill>
                <a:effectLst/>
              </a:defRPr>
            </a:pPr>
            <a:r>
              <a:rPr sz="6800">
                <a:solidFill>
                  <a:srgbClr val="363929"/>
                </a:solidFill>
                <a:effectLst>
                  <a:outerShdw sx="100000" sy="100000" kx="0" ky="0" algn="b" rotWithShape="0" blurRad="25400" dist="25400" dir="2700000">
                    <a:srgbClr val="FFFFFF">
                      <a:alpha val="50000"/>
                    </a:srgbClr>
                  </a:outerShdw>
                </a:effectLst>
              </a:rPr>
              <a:t>Title Text</a:t>
            </a:r>
          </a:p>
        </p:txBody>
      </p:sp>
      <p:sp>
        <p:nvSpPr>
          <p:cNvPr id="21" name="Shape 2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lvl="0">
              <a:defRPr sz="1800">
                <a:solidFill>
                  <a:srgbClr val="000000"/>
                </a:solidFill>
              </a:defRPr>
            </a:pPr>
            <a:r>
              <a:rPr sz="4000">
                <a:solidFill>
                  <a:srgbClr val="363929"/>
                </a:solidFill>
              </a:rPr>
              <a:t>Body Level One</a:t>
            </a:r>
            <a:endParaRPr sz="4000">
              <a:solidFill>
                <a:srgbClr val="363929"/>
              </a:solidFill>
            </a:endParaRPr>
          </a:p>
          <a:p>
            <a:pPr lvl="1">
              <a:defRPr sz="1800">
                <a:solidFill>
                  <a:srgbClr val="000000"/>
                </a:solidFill>
              </a:defRPr>
            </a:pPr>
            <a:r>
              <a:rPr sz="4000">
                <a:solidFill>
                  <a:srgbClr val="363929"/>
                </a:solidFill>
              </a:rPr>
              <a:t>Body Level Two</a:t>
            </a:r>
            <a:endParaRPr sz="4000">
              <a:solidFill>
                <a:srgbClr val="363929"/>
              </a:solidFill>
            </a:endParaRPr>
          </a:p>
          <a:p>
            <a:pPr lvl="2">
              <a:defRPr sz="1800">
                <a:solidFill>
                  <a:srgbClr val="000000"/>
                </a:solidFill>
              </a:defRPr>
            </a:pPr>
            <a:r>
              <a:rPr sz="4000">
                <a:solidFill>
                  <a:srgbClr val="363929"/>
                </a:solidFill>
              </a:rPr>
              <a:t>Body Level Three</a:t>
            </a:r>
            <a:endParaRPr sz="4000">
              <a:solidFill>
                <a:srgbClr val="363929"/>
              </a:solidFill>
            </a:endParaRPr>
          </a:p>
          <a:p>
            <a:pPr lvl="3">
              <a:defRPr sz="1800">
                <a:solidFill>
                  <a:srgbClr val="000000"/>
                </a:solidFill>
              </a:defRPr>
            </a:pPr>
            <a:r>
              <a:rPr sz="4000">
                <a:solidFill>
                  <a:srgbClr val="363929"/>
                </a:solidFill>
              </a:rPr>
              <a:t>Body Level Four</a:t>
            </a:r>
            <a:endParaRPr sz="4000">
              <a:solidFill>
                <a:srgbClr val="363929"/>
              </a:solidFill>
            </a:endParaRPr>
          </a:p>
          <a:p>
            <a:pPr lvl="4">
              <a:defRPr sz="1800">
                <a:solidFill>
                  <a:srgbClr val="000000"/>
                </a:solidFill>
              </a:defRPr>
            </a:pPr>
            <a:r>
              <a:rPr sz="4000">
                <a:solidFill>
                  <a:srgbClr val="363929"/>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3" name="Shape 23"/>
          <p:cNvSpPr/>
          <p:nvPr>
            <p:ph type="title"/>
          </p:nvPr>
        </p:nvSpPr>
        <p:spPr>
          <a:prstGeom prst="rect">
            <a:avLst/>
          </a:prstGeom>
        </p:spPr>
        <p:txBody>
          <a:bodyPr/>
          <a:lstStyle>
            <a:lvl1pPr>
              <a:tabLst>
                <a:tab pos="1485900" algn="l"/>
              </a:tabLst>
            </a:lvl1pPr>
          </a:lstStyle>
          <a:p>
            <a:pPr lvl="0">
              <a:defRPr sz="1800">
                <a:solidFill>
                  <a:srgbClr val="000000"/>
                </a:solidFill>
                <a:effectLst/>
              </a:defRPr>
            </a:pPr>
            <a:r>
              <a:rPr sz="6800">
                <a:solidFill>
                  <a:srgbClr val="363929"/>
                </a:solidFill>
                <a:effectLst>
                  <a:outerShdw sx="100000" sy="100000" kx="0" ky="0" algn="b" rotWithShape="0" blurRad="25400" dist="25400" dir="2700000">
                    <a:srgbClr val="FFFFFF">
                      <a:alpha val="50000"/>
                    </a:srgbClr>
                  </a:outerShdw>
                </a:effectLst>
              </a:rPr>
              <a:t>Title Text</a:t>
            </a:r>
          </a:p>
        </p:txBody>
      </p:sp>
      <p:sp>
        <p:nvSpPr>
          <p:cNvPr id="24" name="Shape 24"/>
          <p:cNvSpPr/>
          <p:nvPr>
            <p:ph type="body" idx="1"/>
          </p:nvPr>
        </p:nvSpPr>
        <p:spPr>
          <a:xfrm>
            <a:off x="1968500" y="2743200"/>
            <a:ext cx="4876800" cy="5842000"/>
          </a:xfrm>
          <a:prstGeom prst="rect">
            <a:avLst/>
          </a:prstGeom>
        </p:spPr>
        <p:txBody>
          <a:bodyPr/>
          <a:lstStyle>
            <a:lvl1pPr marL="406400" indent="-406400">
              <a:spcBef>
                <a:spcPts val="4000"/>
              </a:spcBef>
              <a:buBlip>
                <a:blip r:embed="rId2"/>
              </a:buBlip>
              <a:defRPr sz="3000"/>
            </a:lvl1pPr>
            <a:lvl2pPr marL="812800" indent="-406400">
              <a:spcBef>
                <a:spcPts val="4000"/>
              </a:spcBef>
              <a:buBlip>
                <a:blip r:embed="rId2"/>
              </a:buBlip>
              <a:defRPr sz="3000"/>
            </a:lvl2pPr>
            <a:lvl3pPr marL="1219200" indent="-406400">
              <a:spcBef>
                <a:spcPts val="4000"/>
              </a:spcBef>
              <a:buBlip>
                <a:blip r:embed="rId2"/>
              </a:buBlip>
              <a:defRPr sz="3000"/>
            </a:lvl3pPr>
            <a:lvl4pPr marL="1625600" indent="-406400">
              <a:spcBef>
                <a:spcPts val="4000"/>
              </a:spcBef>
              <a:buBlip>
                <a:blip r:embed="rId2"/>
              </a:buBlip>
              <a:defRPr sz="3000"/>
            </a:lvl4pPr>
            <a:lvl5pPr marL="2032000" indent="-406400">
              <a:spcBef>
                <a:spcPts val="4000"/>
              </a:spcBef>
              <a:buBlip>
                <a:blip r:embed="rId2"/>
              </a:buBlip>
              <a:defRPr sz="3000"/>
            </a:lvl5pPr>
          </a:lstStyle>
          <a:p>
            <a:pPr lvl="0">
              <a:defRPr sz="1800">
                <a:solidFill>
                  <a:srgbClr val="000000"/>
                </a:solidFill>
              </a:defRPr>
            </a:pPr>
            <a:r>
              <a:rPr sz="3000">
                <a:solidFill>
                  <a:srgbClr val="363929"/>
                </a:solidFill>
              </a:rPr>
              <a:t>Body Level One</a:t>
            </a:r>
            <a:endParaRPr sz="3000">
              <a:solidFill>
                <a:srgbClr val="363929"/>
              </a:solidFill>
            </a:endParaRPr>
          </a:p>
          <a:p>
            <a:pPr lvl="1">
              <a:defRPr sz="1800">
                <a:solidFill>
                  <a:srgbClr val="000000"/>
                </a:solidFill>
              </a:defRPr>
            </a:pPr>
            <a:r>
              <a:rPr sz="3000">
                <a:solidFill>
                  <a:srgbClr val="363929"/>
                </a:solidFill>
              </a:rPr>
              <a:t>Body Level Two</a:t>
            </a:r>
            <a:endParaRPr sz="3000">
              <a:solidFill>
                <a:srgbClr val="363929"/>
              </a:solidFill>
            </a:endParaRPr>
          </a:p>
          <a:p>
            <a:pPr lvl="2">
              <a:defRPr sz="1800">
                <a:solidFill>
                  <a:srgbClr val="000000"/>
                </a:solidFill>
              </a:defRPr>
            </a:pPr>
            <a:r>
              <a:rPr sz="3000">
                <a:solidFill>
                  <a:srgbClr val="363929"/>
                </a:solidFill>
              </a:rPr>
              <a:t>Body Level Three</a:t>
            </a:r>
            <a:endParaRPr sz="3000">
              <a:solidFill>
                <a:srgbClr val="363929"/>
              </a:solidFill>
            </a:endParaRPr>
          </a:p>
          <a:p>
            <a:pPr lvl="3">
              <a:defRPr sz="1800">
                <a:solidFill>
                  <a:srgbClr val="000000"/>
                </a:solidFill>
              </a:defRPr>
            </a:pPr>
            <a:r>
              <a:rPr sz="3000">
                <a:solidFill>
                  <a:srgbClr val="363929"/>
                </a:solidFill>
              </a:rPr>
              <a:t>Body Level Four</a:t>
            </a:r>
            <a:endParaRPr sz="3000">
              <a:solidFill>
                <a:srgbClr val="363929"/>
              </a:solidFill>
            </a:endParaRPr>
          </a:p>
          <a:p>
            <a:pPr lvl="4">
              <a:defRPr sz="1800">
                <a:solidFill>
                  <a:srgbClr val="000000"/>
                </a:solidFill>
              </a:defRPr>
            </a:pPr>
            <a:r>
              <a:rPr sz="3000">
                <a:solidFill>
                  <a:srgbClr val="363929"/>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 Photo Vertical">
    <p:spTree>
      <p:nvGrpSpPr>
        <p:cNvPr id="1" name=""/>
        <p:cNvGrpSpPr/>
        <p:nvPr/>
      </p:nvGrpSpPr>
      <p:grpSpPr>
        <a:xfrm>
          <a:off x="0" y="0"/>
          <a:ext cx="0" cy="0"/>
          <a:chOff x="0" y="0"/>
          <a:chExt cx="0" cy="0"/>
        </a:xfrm>
      </p:grpSpPr>
      <p:sp>
        <p:nvSpPr>
          <p:cNvPr id="26" name="Shape 26"/>
          <p:cNvSpPr/>
          <p:nvPr>
            <p:ph type="title"/>
          </p:nvPr>
        </p:nvSpPr>
        <p:spPr>
          <a:xfrm>
            <a:off x="1104900" y="1993900"/>
            <a:ext cx="6299200" cy="3124200"/>
          </a:xfrm>
          <a:prstGeom prst="rect">
            <a:avLst/>
          </a:prstGeom>
        </p:spPr>
        <p:txBody>
          <a:bodyPr anchor="b"/>
          <a:lstStyle>
            <a:lvl1pPr>
              <a:tabLst>
                <a:tab pos="1485900" algn="l"/>
              </a:tabLst>
            </a:lvl1pPr>
          </a:lstStyle>
          <a:p>
            <a:pPr lvl="0">
              <a:defRPr sz="1800">
                <a:solidFill>
                  <a:srgbClr val="000000"/>
                </a:solidFill>
                <a:effectLst/>
              </a:defRPr>
            </a:pPr>
            <a:r>
              <a:rPr sz="6800">
                <a:solidFill>
                  <a:srgbClr val="363929"/>
                </a:solidFill>
                <a:effectLst>
                  <a:outerShdw sx="100000" sy="100000" kx="0" ky="0" algn="b" rotWithShape="0" blurRad="25400" dist="25400" dir="2700000">
                    <a:srgbClr val="FFFFFF">
                      <a:alpha val="50000"/>
                    </a:srgbClr>
                  </a:outerShdw>
                </a:effectLst>
              </a:rPr>
              <a:t>Title Text</a:t>
            </a:r>
          </a:p>
        </p:txBody>
      </p:sp>
      <p:sp>
        <p:nvSpPr>
          <p:cNvPr id="27" name="Shape 27"/>
          <p:cNvSpPr/>
          <p:nvPr>
            <p:ph type="body" idx="1"/>
          </p:nvPr>
        </p:nvSpPr>
        <p:spPr>
          <a:xfrm>
            <a:off x="1104900" y="5257800"/>
            <a:ext cx="6299200" cy="2857500"/>
          </a:xfrm>
          <a:prstGeom prst="rect">
            <a:avLst/>
          </a:prstGeom>
        </p:spPr>
        <p:txBody>
          <a:bodyPr anchor="t"/>
          <a:lstStyle>
            <a:lvl1pPr marL="0" indent="0" algn="ctr">
              <a:spcBef>
                <a:spcPts val="0"/>
              </a:spcBef>
              <a:buSzTx/>
              <a:buNone/>
              <a:defRPr>
                <a:effectLst>
                  <a:outerShdw sx="100000" sy="100000" kx="0" ky="0" algn="b" rotWithShape="0" blurRad="25400" dist="25400" dir="2700000">
                    <a:srgbClr val="FFFFFF">
                      <a:alpha val="50000"/>
                    </a:srgbClr>
                  </a:outerShdw>
                </a:effectLst>
              </a:defRPr>
            </a:lvl1pPr>
            <a:lvl2pPr marL="0" indent="228600" algn="ctr">
              <a:spcBef>
                <a:spcPts val="0"/>
              </a:spcBef>
              <a:buSzTx/>
              <a:buNone/>
              <a:defRPr>
                <a:effectLst>
                  <a:outerShdw sx="100000" sy="100000" kx="0" ky="0" algn="b" rotWithShape="0" blurRad="25400" dist="25400" dir="2700000">
                    <a:srgbClr val="FFFFFF">
                      <a:alpha val="50000"/>
                    </a:srgbClr>
                  </a:outerShdw>
                </a:effectLst>
              </a:defRPr>
            </a:lvl2pPr>
            <a:lvl3pPr marL="0" indent="457200" algn="ctr">
              <a:spcBef>
                <a:spcPts val="0"/>
              </a:spcBef>
              <a:buSzTx/>
              <a:buNone/>
              <a:defRPr>
                <a:effectLst>
                  <a:outerShdw sx="100000" sy="100000" kx="0" ky="0" algn="b" rotWithShape="0" blurRad="25400" dist="25400" dir="2700000">
                    <a:srgbClr val="FFFFFF">
                      <a:alpha val="50000"/>
                    </a:srgbClr>
                  </a:outerShdw>
                </a:effectLst>
              </a:defRPr>
            </a:lvl3pPr>
            <a:lvl4pPr marL="0" indent="685800" algn="ctr">
              <a:spcBef>
                <a:spcPts val="0"/>
              </a:spcBef>
              <a:buSzTx/>
              <a:buNone/>
              <a:defRPr>
                <a:effectLst>
                  <a:outerShdw sx="100000" sy="100000" kx="0" ky="0" algn="b" rotWithShape="0" blurRad="25400" dist="25400" dir="2700000">
                    <a:srgbClr val="FFFFFF">
                      <a:alpha val="50000"/>
                    </a:srgbClr>
                  </a:outerShdw>
                </a:effectLst>
              </a:defRPr>
            </a:lvl4pPr>
            <a:lvl5pPr marL="0" indent="914400" algn="ctr">
              <a:spcBef>
                <a:spcPts val="0"/>
              </a:spcBef>
              <a:buSzTx/>
              <a:buNone/>
              <a:defRPr>
                <a:effectLst>
                  <a:outerShdw sx="100000" sy="100000" kx="0" ky="0" algn="b" rotWithShape="0" blurRad="25400" dist="25400" dir="2700000">
                    <a:srgbClr val="FFFFFF">
                      <a:alpha val="50000"/>
                    </a:srgbClr>
                  </a:outerShdw>
                </a:effectLst>
              </a:defRPr>
            </a:lvl5pPr>
          </a:lstStyle>
          <a:p>
            <a:pPr lvl="0">
              <a:defRPr sz="1800">
                <a:solidFill>
                  <a:srgbClr val="000000"/>
                </a:solidFill>
                <a:effectLst/>
              </a:defRPr>
            </a:pPr>
            <a:r>
              <a:rPr sz="4000">
                <a:solidFill>
                  <a:srgbClr val="363929"/>
                </a:solidFill>
                <a:effectLst>
                  <a:outerShdw sx="100000" sy="100000" kx="0" ky="0" algn="b" rotWithShape="0" blurRad="25400" dist="25400" dir="2700000">
                    <a:srgbClr val="FFFFFF">
                      <a:alpha val="50000"/>
                    </a:srgbClr>
                  </a:outerShdw>
                </a:effectLst>
              </a:rPr>
              <a:t>Body Level One</a:t>
            </a:r>
            <a:endParaRPr sz="4000">
              <a:solidFill>
                <a:srgbClr val="363929"/>
              </a:solidFill>
              <a:effectLst>
                <a:outerShdw sx="100000" sy="100000" kx="0" ky="0" algn="b" rotWithShape="0" blurRad="25400" dist="25400" dir="2700000">
                  <a:srgbClr val="FFFFFF">
                    <a:alpha val="50000"/>
                  </a:srgbClr>
                </a:outerShdw>
              </a:effectLst>
            </a:endParaRPr>
          </a:p>
          <a:p>
            <a:pPr lvl="1">
              <a:defRPr sz="1800">
                <a:solidFill>
                  <a:srgbClr val="000000"/>
                </a:solidFill>
                <a:effectLst/>
              </a:defRPr>
            </a:pPr>
            <a:r>
              <a:rPr sz="4000">
                <a:solidFill>
                  <a:srgbClr val="363929"/>
                </a:solidFill>
                <a:effectLst>
                  <a:outerShdw sx="100000" sy="100000" kx="0" ky="0" algn="b" rotWithShape="0" blurRad="25400" dist="25400" dir="2700000">
                    <a:srgbClr val="FFFFFF">
                      <a:alpha val="50000"/>
                    </a:srgbClr>
                  </a:outerShdw>
                </a:effectLst>
              </a:rPr>
              <a:t>Body Level Two</a:t>
            </a:r>
            <a:endParaRPr sz="4000">
              <a:solidFill>
                <a:srgbClr val="363929"/>
              </a:solidFill>
              <a:effectLst>
                <a:outerShdw sx="100000" sy="100000" kx="0" ky="0" algn="b" rotWithShape="0" blurRad="25400" dist="25400" dir="2700000">
                  <a:srgbClr val="FFFFFF">
                    <a:alpha val="50000"/>
                  </a:srgbClr>
                </a:outerShdw>
              </a:effectLst>
            </a:endParaRPr>
          </a:p>
          <a:p>
            <a:pPr lvl="2">
              <a:defRPr sz="1800">
                <a:solidFill>
                  <a:srgbClr val="000000"/>
                </a:solidFill>
                <a:effectLst/>
              </a:defRPr>
            </a:pPr>
            <a:r>
              <a:rPr sz="4000">
                <a:solidFill>
                  <a:srgbClr val="363929"/>
                </a:solidFill>
                <a:effectLst>
                  <a:outerShdw sx="100000" sy="100000" kx="0" ky="0" algn="b" rotWithShape="0" blurRad="25400" dist="25400" dir="2700000">
                    <a:srgbClr val="FFFFFF">
                      <a:alpha val="50000"/>
                    </a:srgbClr>
                  </a:outerShdw>
                </a:effectLst>
              </a:rPr>
              <a:t>Body Level Three</a:t>
            </a:r>
            <a:endParaRPr sz="4000">
              <a:solidFill>
                <a:srgbClr val="363929"/>
              </a:solidFill>
              <a:effectLst>
                <a:outerShdw sx="100000" sy="100000" kx="0" ky="0" algn="b" rotWithShape="0" blurRad="25400" dist="25400" dir="2700000">
                  <a:srgbClr val="FFFFFF">
                    <a:alpha val="50000"/>
                  </a:srgbClr>
                </a:outerShdw>
              </a:effectLst>
            </a:endParaRPr>
          </a:p>
          <a:p>
            <a:pPr lvl="3">
              <a:defRPr sz="1800">
                <a:solidFill>
                  <a:srgbClr val="000000"/>
                </a:solidFill>
                <a:effectLst/>
              </a:defRPr>
            </a:pPr>
            <a:r>
              <a:rPr sz="4000">
                <a:solidFill>
                  <a:srgbClr val="363929"/>
                </a:solidFill>
                <a:effectLst>
                  <a:outerShdw sx="100000" sy="100000" kx="0" ky="0" algn="b" rotWithShape="0" blurRad="25400" dist="25400" dir="2700000">
                    <a:srgbClr val="FFFFFF">
                      <a:alpha val="50000"/>
                    </a:srgbClr>
                  </a:outerShdw>
                </a:effectLst>
              </a:rPr>
              <a:t>Body Level Four</a:t>
            </a:r>
            <a:endParaRPr sz="4000">
              <a:solidFill>
                <a:srgbClr val="363929"/>
              </a:solidFill>
              <a:effectLst>
                <a:outerShdw sx="100000" sy="100000" kx="0" ky="0" algn="b" rotWithShape="0" blurRad="25400" dist="25400" dir="2700000">
                  <a:srgbClr val="FFFFFF">
                    <a:alpha val="50000"/>
                  </a:srgbClr>
                </a:outerShdw>
              </a:effectLst>
            </a:endParaRPr>
          </a:p>
          <a:p>
            <a:pPr lvl="4">
              <a:defRPr sz="1800">
                <a:solidFill>
                  <a:srgbClr val="000000"/>
                </a:solidFill>
                <a:effectLst/>
              </a:defRPr>
            </a:pPr>
            <a:r>
              <a:rPr sz="4000">
                <a:solidFill>
                  <a:srgbClr val="363929"/>
                </a:solidFill>
                <a:effectLst>
                  <a:outerShdw sx="100000" sy="100000" kx="0" ky="0" algn="b" rotWithShape="0" blurRad="25400" dist="25400" dir="2700000">
                    <a:srgbClr val="FFFFFF">
                      <a:alpha val="50000"/>
                    </a:srgbClr>
                  </a:outerShdw>
                </a:effectLst>
              </a:rPr>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hape 2"/>
          <p:cNvSpPr/>
          <p:nvPr>
            <p:ph type="title"/>
          </p:nvPr>
        </p:nvSpPr>
        <p:spPr>
          <a:xfrm>
            <a:off x="1968500" y="152400"/>
            <a:ext cx="9753600" cy="2590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tabLst>
                <a:tab pos="1485900" algn="l"/>
              </a:tabLst>
            </a:lvl1pPr>
          </a:lstStyle>
          <a:p>
            <a:pPr lvl="0">
              <a:defRPr sz="1800">
                <a:solidFill>
                  <a:srgbClr val="000000"/>
                </a:solidFill>
                <a:effectLst/>
              </a:defRPr>
            </a:pPr>
            <a:r>
              <a:rPr sz="6800">
                <a:solidFill>
                  <a:srgbClr val="363929"/>
                </a:solidFill>
                <a:effectLst>
                  <a:outerShdw sx="100000" sy="100000" kx="0" ky="0" algn="b" rotWithShape="0" blurRad="25400" dist="25400" dir="2700000">
                    <a:srgbClr val="FFFFFF">
                      <a:alpha val="50000"/>
                    </a:srgbClr>
                  </a:outerShdw>
                </a:effectLst>
              </a:rPr>
              <a:t>Title Text</a:t>
            </a:r>
          </a:p>
        </p:txBody>
      </p:sp>
      <p:sp>
        <p:nvSpPr>
          <p:cNvPr id="3" name="Shape 3"/>
          <p:cNvSpPr/>
          <p:nvPr>
            <p:ph type="body" idx="1"/>
          </p:nvPr>
        </p:nvSpPr>
        <p:spPr>
          <a:xfrm>
            <a:off x="1968500" y="2743200"/>
            <a:ext cx="9753600" cy="5842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lvl="0">
              <a:defRPr sz="1800">
                <a:solidFill>
                  <a:srgbClr val="000000"/>
                </a:solidFill>
              </a:defRPr>
            </a:pPr>
            <a:r>
              <a:rPr sz="4000">
                <a:solidFill>
                  <a:srgbClr val="363929"/>
                </a:solidFill>
              </a:rPr>
              <a:t>Body Level One</a:t>
            </a:r>
            <a:endParaRPr sz="4000">
              <a:solidFill>
                <a:srgbClr val="363929"/>
              </a:solidFill>
            </a:endParaRPr>
          </a:p>
          <a:p>
            <a:pPr lvl="1">
              <a:defRPr sz="1800">
                <a:solidFill>
                  <a:srgbClr val="000000"/>
                </a:solidFill>
              </a:defRPr>
            </a:pPr>
            <a:r>
              <a:rPr sz="4000">
                <a:solidFill>
                  <a:srgbClr val="363929"/>
                </a:solidFill>
              </a:rPr>
              <a:t>Body Level Two</a:t>
            </a:r>
            <a:endParaRPr sz="4000">
              <a:solidFill>
                <a:srgbClr val="363929"/>
              </a:solidFill>
            </a:endParaRPr>
          </a:p>
          <a:p>
            <a:pPr lvl="2">
              <a:defRPr sz="1800">
                <a:solidFill>
                  <a:srgbClr val="000000"/>
                </a:solidFill>
              </a:defRPr>
            </a:pPr>
            <a:r>
              <a:rPr sz="4000">
                <a:solidFill>
                  <a:srgbClr val="363929"/>
                </a:solidFill>
              </a:rPr>
              <a:t>Body Level Three</a:t>
            </a:r>
            <a:endParaRPr sz="4000">
              <a:solidFill>
                <a:srgbClr val="363929"/>
              </a:solidFill>
            </a:endParaRPr>
          </a:p>
          <a:p>
            <a:pPr lvl="3">
              <a:defRPr sz="1800">
                <a:solidFill>
                  <a:srgbClr val="000000"/>
                </a:solidFill>
              </a:defRPr>
            </a:pPr>
            <a:r>
              <a:rPr sz="4000">
                <a:solidFill>
                  <a:srgbClr val="363929"/>
                </a:solidFill>
              </a:rPr>
              <a:t>Body Level Four</a:t>
            </a:r>
            <a:endParaRPr sz="4000">
              <a:solidFill>
                <a:srgbClr val="363929"/>
              </a:solidFill>
            </a:endParaRPr>
          </a:p>
          <a:p>
            <a:pPr lvl="4">
              <a:defRPr sz="1800">
                <a:solidFill>
                  <a:srgbClr val="000000"/>
                </a:solidFill>
              </a:defRPr>
            </a:pPr>
            <a:r>
              <a:rPr sz="4000">
                <a:solidFill>
                  <a:srgbClr val="363929"/>
                </a:solidFill>
              </a:rPr>
              <a:t>Body Level Five</a:t>
            </a: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transition spd="med" advClick="1"/>
  <p:txStyles>
    <p:titleStyle>
      <a:lvl1pPr algn="ctr" defTabSz="457200">
        <a:tabLst>
          <a:tab pos="1485900" algn="l"/>
        </a:tabLst>
        <a:defRPr sz="6800">
          <a:solidFill>
            <a:srgbClr val="363929"/>
          </a:solidFill>
          <a:effectLst>
            <a:outerShdw sx="100000" sy="100000" kx="0" ky="0" algn="b" rotWithShape="0" blurRad="25400" dist="25400" dir="2700000">
              <a:srgbClr val="FFFFFF">
                <a:alpha val="50000"/>
              </a:srgbClr>
            </a:outerShdw>
          </a:effectLst>
          <a:latin typeface="+mn-lt"/>
          <a:ea typeface="+mn-ea"/>
          <a:cs typeface="+mn-cs"/>
          <a:sym typeface="Optima"/>
        </a:defRPr>
      </a:lvl1pPr>
      <a:lvl2pPr indent="228600" algn="ctr" defTabSz="457200">
        <a:tabLst>
          <a:tab pos="1485900" algn="l"/>
        </a:tabLst>
        <a:defRPr sz="6800">
          <a:solidFill>
            <a:srgbClr val="363929"/>
          </a:solidFill>
          <a:effectLst>
            <a:outerShdw sx="100000" sy="100000" kx="0" ky="0" algn="b" rotWithShape="0" blurRad="25400" dist="25400" dir="2700000">
              <a:srgbClr val="FFFFFF">
                <a:alpha val="50000"/>
              </a:srgbClr>
            </a:outerShdw>
          </a:effectLst>
          <a:latin typeface="+mn-lt"/>
          <a:ea typeface="+mn-ea"/>
          <a:cs typeface="+mn-cs"/>
          <a:sym typeface="Optima"/>
        </a:defRPr>
      </a:lvl2pPr>
      <a:lvl3pPr indent="457200" algn="ctr" defTabSz="457200">
        <a:tabLst>
          <a:tab pos="1485900" algn="l"/>
        </a:tabLst>
        <a:defRPr sz="6800">
          <a:solidFill>
            <a:srgbClr val="363929"/>
          </a:solidFill>
          <a:effectLst>
            <a:outerShdw sx="100000" sy="100000" kx="0" ky="0" algn="b" rotWithShape="0" blurRad="25400" dist="25400" dir="2700000">
              <a:srgbClr val="FFFFFF">
                <a:alpha val="50000"/>
              </a:srgbClr>
            </a:outerShdw>
          </a:effectLst>
          <a:latin typeface="+mn-lt"/>
          <a:ea typeface="+mn-ea"/>
          <a:cs typeface="+mn-cs"/>
          <a:sym typeface="Optima"/>
        </a:defRPr>
      </a:lvl3pPr>
      <a:lvl4pPr indent="685800" algn="ctr" defTabSz="457200">
        <a:tabLst>
          <a:tab pos="1485900" algn="l"/>
        </a:tabLst>
        <a:defRPr sz="6800">
          <a:solidFill>
            <a:srgbClr val="363929"/>
          </a:solidFill>
          <a:effectLst>
            <a:outerShdw sx="100000" sy="100000" kx="0" ky="0" algn="b" rotWithShape="0" blurRad="25400" dist="25400" dir="2700000">
              <a:srgbClr val="FFFFFF">
                <a:alpha val="50000"/>
              </a:srgbClr>
            </a:outerShdw>
          </a:effectLst>
          <a:latin typeface="+mn-lt"/>
          <a:ea typeface="+mn-ea"/>
          <a:cs typeface="+mn-cs"/>
          <a:sym typeface="Optima"/>
        </a:defRPr>
      </a:lvl4pPr>
      <a:lvl5pPr indent="914400" algn="ctr" defTabSz="457200">
        <a:tabLst>
          <a:tab pos="1485900" algn="l"/>
        </a:tabLst>
        <a:defRPr sz="6800">
          <a:solidFill>
            <a:srgbClr val="363929"/>
          </a:solidFill>
          <a:effectLst>
            <a:outerShdw sx="100000" sy="100000" kx="0" ky="0" algn="b" rotWithShape="0" blurRad="25400" dist="25400" dir="2700000">
              <a:srgbClr val="FFFFFF">
                <a:alpha val="50000"/>
              </a:srgbClr>
            </a:outerShdw>
          </a:effectLst>
          <a:latin typeface="+mn-lt"/>
          <a:ea typeface="+mn-ea"/>
          <a:cs typeface="+mn-cs"/>
          <a:sym typeface="Optima"/>
        </a:defRPr>
      </a:lvl5pPr>
      <a:lvl6pPr indent="1143000" algn="ctr" defTabSz="457200">
        <a:tabLst>
          <a:tab pos="1485900" algn="l"/>
        </a:tabLst>
        <a:defRPr sz="6800">
          <a:solidFill>
            <a:srgbClr val="363929"/>
          </a:solidFill>
          <a:effectLst>
            <a:outerShdw sx="100000" sy="100000" kx="0" ky="0" algn="b" rotWithShape="0" blurRad="25400" dist="25400" dir="2700000">
              <a:srgbClr val="FFFFFF">
                <a:alpha val="50000"/>
              </a:srgbClr>
            </a:outerShdw>
          </a:effectLst>
          <a:latin typeface="+mn-lt"/>
          <a:ea typeface="+mn-ea"/>
          <a:cs typeface="+mn-cs"/>
          <a:sym typeface="Optima"/>
        </a:defRPr>
      </a:lvl6pPr>
      <a:lvl7pPr indent="1371600" algn="ctr" defTabSz="457200">
        <a:tabLst>
          <a:tab pos="1485900" algn="l"/>
        </a:tabLst>
        <a:defRPr sz="6800">
          <a:solidFill>
            <a:srgbClr val="363929"/>
          </a:solidFill>
          <a:effectLst>
            <a:outerShdw sx="100000" sy="100000" kx="0" ky="0" algn="b" rotWithShape="0" blurRad="25400" dist="25400" dir="2700000">
              <a:srgbClr val="FFFFFF">
                <a:alpha val="50000"/>
              </a:srgbClr>
            </a:outerShdw>
          </a:effectLst>
          <a:latin typeface="+mn-lt"/>
          <a:ea typeface="+mn-ea"/>
          <a:cs typeface="+mn-cs"/>
          <a:sym typeface="Optima"/>
        </a:defRPr>
      </a:lvl7pPr>
      <a:lvl8pPr indent="1600200" algn="ctr" defTabSz="457200">
        <a:tabLst>
          <a:tab pos="1485900" algn="l"/>
        </a:tabLst>
        <a:defRPr sz="6800">
          <a:solidFill>
            <a:srgbClr val="363929"/>
          </a:solidFill>
          <a:effectLst>
            <a:outerShdw sx="100000" sy="100000" kx="0" ky="0" algn="b" rotWithShape="0" blurRad="25400" dist="25400" dir="2700000">
              <a:srgbClr val="FFFFFF">
                <a:alpha val="50000"/>
              </a:srgbClr>
            </a:outerShdw>
          </a:effectLst>
          <a:latin typeface="+mn-lt"/>
          <a:ea typeface="+mn-ea"/>
          <a:cs typeface="+mn-cs"/>
          <a:sym typeface="Optima"/>
        </a:defRPr>
      </a:lvl8pPr>
      <a:lvl9pPr indent="1828800" algn="ctr" defTabSz="457200">
        <a:tabLst>
          <a:tab pos="1485900" algn="l"/>
        </a:tabLst>
        <a:defRPr sz="6800">
          <a:solidFill>
            <a:srgbClr val="363929"/>
          </a:solidFill>
          <a:effectLst>
            <a:outerShdw sx="100000" sy="100000" kx="0" ky="0" algn="b" rotWithShape="0" blurRad="25400" dist="25400" dir="2700000">
              <a:srgbClr val="FFFFFF">
                <a:alpha val="50000"/>
              </a:srgbClr>
            </a:outerShdw>
          </a:effectLst>
          <a:latin typeface="+mn-lt"/>
          <a:ea typeface="+mn-ea"/>
          <a:cs typeface="+mn-cs"/>
          <a:sym typeface="Optima"/>
        </a:defRPr>
      </a:lvl9pPr>
    </p:titleStyle>
    <p:bodyStyle>
      <a:lvl1pPr marL="546100" indent="-546100" defTabSz="457200">
        <a:spcBef>
          <a:spcPts val="5000"/>
        </a:spcBef>
        <a:buSzPct val="35000"/>
        <a:buBlip>
          <a:blip r:embed="rId3"/>
        </a:buBlip>
        <a:defRPr sz="4000">
          <a:solidFill>
            <a:srgbClr val="363929"/>
          </a:solidFill>
          <a:latin typeface="+mn-lt"/>
          <a:ea typeface="+mn-ea"/>
          <a:cs typeface="+mn-cs"/>
          <a:sym typeface="Optima"/>
        </a:defRPr>
      </a:lvl1pPr>
      <a:lvl2pPr marL="1092200" indent="-546100" defTabSz="457200">
        <a:spcBef>
          <a:spcPts val="5000"/>
        </a:spcBef>
        <a:buSzPct val="35000"/>
        <a:buBlip>
          <a:blip r:embed="rId3"/>
        </a:buBlip>
        <a:defRPr sz="4000">
          <a:solidFill>
            <a:srgbClr val="363929"/>
          </a:solidFill>
          <a:latin typeface="+mn-lt"/>
          <a:ea typeface="+mn-ea"/>
          <a:cs typeface="+mn-cs"/>
          <a:sym typeface="Optima"/>
        </a:defRPr>
      </a:lvl2pPr>
      <a:lvl3pPr marL="1638300" indent="-546100" defTabSz="457200">
        <a:spcBef>
          <a:spcPts val="5000"/>
        </a:spcBef>
        <a:buSzPct val="35000"/>
        <a:buBlip>
          <a:blip r:embed="rId3"/>
        </a:buBlip>
        <a:defRPr sz="4000">
          <a:solidFill>
            <a:srgbClr val="363929"/>
          </a:solidFill>
          <a:latin typeface="+mn-lt"/>
          <a:ea typeface="+mn-ea"/>
          <a:cs typeface="+mn-cs"/>
          <a:sym typeface="Optima"/>
        </a:defRPr>
      </a:lvl3pPr>
      <a:lvl4pPr marL="2184400" indent="-546100" defTabSz="457200">
        <a:spcBef>
          <a:spcPts val="5000"/>
        </a:spcBef>
        <a:buSzPct val="35000"/>
        <a:buBlip>
          <a:blip r:embed="rId3"/>
        </a:buBlip>
        <a:defRPr sz="4000">
          <a:solidFill>
            <a:srgbClr val="363929"/>
          </a:solidFill>
          <a:latin typeface="+mn-lt"/>
          <a:ea typeface="+mn-ea"/>
          <a:cs typeface="+mn-cs"/>
          <a:sym typeface="Optima"/>
        </a:defRPr>
      </a:lvl4pPr>
      <a:lvl5pPr marL="2730500" indent="-546100" defTabSz="457200">
        <a:spcBef>
          <a:spcPts val="5000"/>
        </a:spcBef>
        <a:buSzPct val="35000"/>
        <a:buBlip>
          <a:blip r:embed="rId3"/>
        </a:buBlip>
        <a:defRPr sz="4000">
          <a:solidFill>
            <a:srgbClr val="363929"/>
          </a:solidFill>
          <a:latin typeface="+mn-lt"/>
          <a:ea typeface="+mn-ea"/>
          <a:cs typeface="+mn-cs"/>
          <a:sym typeface="Optima"/>
        </a:defRPr>
      </a:lvl5pPr>
      <a:lvl6pPr marL="3276600" indent="-546100" defTabSz="457200">
        <a:spcBef>
          <a:spcPts val="5000"/>
        </a:spcBef>
        <a:buSzPct val="35000"/>
        <a:buBlip>
          <a:blip r:embed="rId3"/>
        </a:buBlip>
        <a:defRPr sz="4000">
          <a:solidFill>
            <a:srgbClr val="363929"/>
          </a:solidFill>
          <a:latin typeface="+mn-lt"/>
          <a:ea typeface="+mn-ea"/>
          <a:cs typeface="+mn-cs"/>
          <a:sym typeface="Optima"/>
        </a:defRPr>
      </a:lvl6pPr>
      <a:lvl7pPr marL="3822700" indent="-546100" defTabSz="457200">
        <a:spcBef>
          <a:spcPts val="5000"/>
        </a:spcBef>
        <a:buSzPct val="35000"/>
        <a:buBlip>
          <a:blip r:embed="rId3"/>
        </a:buBlip>
        <a:defRPr sz="4000">
          <a:solidFill>
            <a:srgbClr val="363929"/>
          </a:solidFill>
          <a:latin typeface="+mn-lt"/>
          <a:ea typeface="+mn-ea"/>
          <a:cs typeface="+mn-cs"/>
          <a:sym typeface="Optima"/>
        </a:defRPr>
      </a:lvl7pPr>
      <a:lvl8pPr marL="4368800" indent="-546100" defTabSz="457200">
        <a:spcBef>
          <a:spcPts val="5000"/>
        </a:spcBef>
        <a:buSzPct val="35000"/>
        <a:buBlip>
          <a:blip r:embed="rId3"/>
        </a:buBlip>
        <a:defRPr sz="4000">
          <a:solidFill>
            <a:srgbClr val="363929"/>
          </a:solidFill>
          <a:latin typeface="+mn-lt"/>
          <a:ea typeface="+mn-ea"/>
          <a:cs typeface="+mn-cs"/>
          <a:sym typeface="Optima"/>
        </a:defRPr>
      </a:lvl8pPr>
      <a:lvl9pPr marL="4914900" indent="-546100" defTabSz="457200">
        <a:spcBef>
          <a:spcPts val="5000"/>
        </a:spcBef>
        <a:buSzPct val="35000"/>
        <a:buBlip>
          <a:blip r:embed="rId3"/>
        </a:buBlip>
        <a:defRPr sz="4000">
          <a:solidFill>
            <a:srgbClr val="363929"/>
          </a:solidFill>
          <a:latin typeface="+mn-lt"/>
          <a:ea typeface="+mn-ea"/>
          <a:cs typeface="+mn-cs"/>
          <a:sym typeface="Optima"/>
        </a:defRPr>
      </a:lvl9pPr>
    </p:bodyStyle>
    <p:otherStyle>
      <a:lvl1pPr algn="r" defTabSz="457200">
        <a:defRPr sz="2400">
          <a:solidFill>
            <a:schemeClr val="tx1"/>
          </a:solidFill>
          <a:latin typeface="+mn-lt"/>
          <a:ea typeface="+mn-ea"/>
          <a:cs typeface="+mn-cs"/>
          <a:sym typeface="Optima"/>
        </a:defRPr>
      </a:lvl1pPr>
      <a:lvl2pPr indent="228600" algn="r" defTabSz="457200">
        <a:defRPr sz="2400">
          <a:solidFill>
            <a:schemeClr val="tx1"/>
          </a:solidFill>
          <a:latin typeface="+mn-lt"/>
          <a:ea typeface="+mn-ea"/>
          <a:cs typeface="+mn-cs"/>
          <a:sym typeface="Optima"/>
        </a:defRPr>
      </a:lvl2pPr>
      <a:lvl3pPr indent="457200" algn="r" defTabSz="457200">
        <a:defRPr sz="2400">
          <a:solidFill>
            <a:schemeClr val="tx1"/>
          </a:solidFill>
          <a:latin typeface="+mn-lt"/>
          <a:ea typeface="+mn-ea"/>
          <a:cs typeface="+mn-cs"/>
          <a:sym typeface="Optima"/>
        </a:defRPr>
      </a:lvl3pPr>
      <a:lvl4pPr indent="685800" algn="r" defTabSz="457200">
        <a:defRPr sz="2400">
          <a:solidFill>
            <a:schemeClr val="tx1"/>
          </a:solidFill>
          <a:latin typeface="+mn-lt"/>
          <a:ea typeface="+mn-ea"/>
          <a:cs typeface="+mn-cs"/>
          <a:sym typeface="Optima"/>
        </a:defRPr>
      </a:lvl4pPr>
      <a:lvl5pPr indent="914400" algn="r" defTabSz="457200">
        <a:defRPr sz="2400">
          <a:solidFill>
            <a:schemeClr val="tx1"/>
          </a:solidFill>
          <a:latin typeface="+mn-lt"/>
          <a:ea typeface="+mn-ea"/>
          <a:cs typeface="+mn-cs"/>
          <a:sym typeface="Optima"/>
        </a:defRPr>
      </a:lvl5pPr>
      <a:lvl6pPr indent="1143000" algn="r" defTabSz="457200">
        <a:defRPr sz="2400">
          <a:solidFill>
            <a:schemeClr val="tx1"/>
          </a:solidFill>
          <a:latin typeface="+mn-lt"/>
          <a:ea typeface="+mn-ea"/>
          <a:cs typeface="+mn-cs"/>
          <a:sym typeface="Optima"/>
        </a:defRPr>
      </a:lvl6pPr>
      <a:lvl7pPr indent="1371600" algn="r" defTabSz="457200">
        <a:defRPr sz="2400">
          <a:solidFill>
            <a:schemeClr val="tx1"/>
          </a:solidFill>
          <a:latin typeface="+mn-lt"/>
          <a:ea typeface="+mn-ea"/>
          <a:cs typeface="+mn-cs"/>
          <a:sym typeface="Optima"/>
        </a:defRPr>
      </a:lvl7pPr>
      <a:lvl8pPr indent="1600200" algn="r" defTabSz="457200">
        <a:defRPr sz="2400">
          <a:solidFill>
            <a:schemeClr val="tx1"/>
          </a:solidFill>
          <a:latin typeface="+mn-lt"/>
          <a:ea typeface="+mn-ea"/>
          <a:cs typeface="+mn-cs"/>
          <a:sym typeface="Optima"/>
        </a:defRPr>
      </a:lvl8pPr>
      <a:lvl9pPr indent="1828800" algn="r" defTabSz="457200">
        <a:defRPr sz="2400">
          <a:solidFill>
            <a:schemeClr val="tx1"/>
          </a:solidFill>
          <a:latin typeface="+mn-lt"/>
          <a:ea typeface="+mn-ea"/>
          <a:cs typeface="+mn-cs"/>
          <a:sym typeface="Opti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jpeg"/><Relationship Id="rId3" Type="http://schemas.openxmlformats.org/officeDocument/2006/relationships/image" Target="../media/image12.png"/><Relationship Id="rId4" Type="http://schemas.openxmlformats.org/officeDocument/2006/relationships/image" Target="../media/image1.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jpeg"/><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jpeg"/><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jpeg"/><Relationship Id="rId3"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6.jpeg"/><Relationship Id="rId4" Type="http://schemas.openxmlformats.org/officeDocument/2006/relationships/image" Target="../media/image10.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jpeg"/><Relationship Id="rId3" Type="http://schemas.openxmlformats.org/officeDocument/2006/relationships/image" Target="../media/image11.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 name="Shape 37"/>
          <p:cNvSpPr/>
          <p:nvPr>
            <p:ph type="title"/>
          </p:nvPr>
        </p:nvSpPr>
        <p:spPr>
          <a:prstGeom prst="rect">
            <a:avLst/>
          </a:prstGeom>
        </p:spPr>
        <p:txBody>
          <a:bodyPr/>
          <a:lstStyle/>
          <a:p>
            <a:pPr lvl="0">
              <a:tabLst>
                <a:tab pos="1485900" algn="l"/>
              </a:tabLst>
              <a:defRPr sz="1800">
                <a:solidFill>
                  <a:srgbClr val="000000"/>
                </a:solidFill>
                <a:effectLst/>
              </a:defRPr>
            </a:pPr>
            <a:r>
              <a:rPr sz="7400">
                <a:solidFill>
                  <a:srgbClr val="363929"/>
                </a:solidFill>
                <a:effectLst>
                  <a:outerShdw sx="100000" sy="100000" kx="0" ky="0" algn="b" rotWithShape="0" blurRad="25400" dist="25400" dir="2700000">
                    <a:srgbClr val="FFFFFF">
                      <a:alpha val="50000"/>
                    </a:srgbClr>
                  </a:outerShdw>
                </a:effectLst>
              </a:rPr>
              <a:t>Bromide</a:t>
            </a:r>
            <a:endParaRPr sz="7400">
              <a:solidFill>
                <a:srgbClr val="363929"/>
              </a:solidFill>
              <a:effectLst>
                <a:outerShdw sx="100000" sy="100000" kx="0" ky="0" algn="b" rotWithShape="0" blurRad="25400" dist="25400" dir="2700000">
                  <a:srgbClr val="FFFFFF">
                    <a:alpha val="50000"/>
                  </a:srgbClr>
                </a:outerShdw>
              </a:effectLst>
            </a:endParaRPr>
          </a:p>
          <a:p>
            <a:pPr lvl="0">
              <a:tabLst/>
              <a:defRPr sz="1800">
                <a:solidFill>
                  <a:srgbClr val="000000"/>
                </a:solidFill>
                <a:effectLst/>
              </a:defRPr>
            </a:pPr>
            <a:r>
              <a:rPr sz="4200">
                <a:solidFill>
                  <a:srgbClr val="363929"/>
                </a:solidFill>
                <a:effectLst>
                  <a:outerShdw sx="100000" sy="100000" kx="0" ky="0" algn="b" rotWithShape="0" blurRad="25400" dist="25400" dir="2700000">
                    <a:srgbClr val="FFFFFF">
                      <a:alpha val="50000"/>
                    </a:srgbClr>
                  </a:outerShdw>
                </a:effectLst>
              </a:rPr>
              <a:t>in the environment</a:t>
            </a:r>
          </a:p>
        </p:txBody>
      </p:sp>
      <p:sp>
        <p:nvSpPr>
          <p:cNvPr id="38" name="Shape 38"/>
          <p:cNvSpPr/>
          <p:nvPr>
            <p:ph type="body" idx="1"/>
          </p:nvPr>
        </p:nvSpPr>
        <p:spPr>
          <a:prstGeom prst="rect">
            <a:avLst/>
          </a:prstGeom>
        </p:spPr>
        <p:txBody>
          <a:bodyPr/>
          <a:lstStyle/>
          <a:p>
            <a:pPr lvl="0" defTabSz="342900">
              <a:defRPr sz="1800">
                <a:solidFill>
                  <a:srgbClr val="000000"/>
                </a:solidFill>
                <a:effectLst/>
              </a:defRPr>
            </a:pPr>
            <a:r>
              <a:rPr sz="3150">
                <a:solidFill>
                  <a:srgbClr val="363929"/>
                </a:solidFill>
                <a:effectLst>
                  <a:outerShdw sx="100000" sy="100000" kx="0" ky="0" algn="b" rotWithShape="0" blurRad="19050" dist="19050" dir="2700000">
                    <a:srgbClr val="FFFFFF">
                      <a:alpha val="50000"/>
                    </a:srgbClr>
                  </a:outerShdw>
                </a:effectLst>
              </a:rPr>
              <a:t>Tanner Schulze &amp; Natalie Hanson</a:t>
            </a:r>
            <a:endParaRPr sz="3150">
              <a:solidFill>
                <a:srgbClr val="363929"/>
              </a:solidFill>
              <a:effectLst>
                <a:outerShdw sx="100000" sy="100000" kx="0" ky="0" algn="b" rotWithShape="0" blurRad="19050" dist="19050" dir="2700000">
                  <a:srgbClr val="FFFFFF">
                    <a:alpha val="50000"/>
                  </a:srgbClr>
                </a:outerShdw>
              </a:effectLst>
            </a:endParaRPr>
          </a:p>
          <a:p>
            <a:pPr lvl="0" defTabSz="342900">
              <a:defRPr sz="1800">
                <a:solidFill>
                  <a:srgbClr val="000000"/>
                </a:solidFill>
                <a:effectLst/>
              </a:defRPr>
            </a:pPr>
            <a:r>
              <a:rPr sz="3150">
                <a:solidFill>
                  <a:srgbClr val="363929"/>
                </a:solidFill>
                <a:effectLst>
                  <a:outerShdw sx="100000" sy="100000" kx="0" ky="0" algn="b" rotWithShape="0" blurRad="19050" dist="19050" dir="2700000">
                    <a:srgbClr val="FFFFFF">
                      <a:alpha val="50000"/>
                    </a:srgbClr>
                  </a:outerShdw>
                </a:effectLst>
              </a:rPr>
              <a:t>Toxicology</a:t>
            </a:r>
            <a:endParaRPr sz="3150">
              <a:solidFill>
                <a:srgbClr val="363929"/>
              </a:solidFill>
              <a:effectLst>
                <a:outerShdw sx="100000" sy="100000" kx="0" ky="0" algn="b" rotWithShape="0" blurRad="19050" dist="19050" dir="2700000">
                  <a:srgbClr val="FFFFFF">
                    <a:alpha val="50000"/>
                  </a:srgbClr>
                </a:outerShdw>
              </a:effectLst>
            </a:endParaRPr>
          </a:p>
          <a:p>
            <a:pPr lvl="0" defTabSz="342900">
              <a:defRPr sz="1800">
                <a:solidFill>
                  <a:srgbClr val="000000"/>
                </a:solidFill>
                <a:effectLst/>
              </a:defRPr>
            </a:pPr>
            <a:r>
              <a:rPr sz="3150">
                <a:solidFill>
                  <a:srgbClr val="363929"/>
                </a:solidFill>
                <a:effectLst>
                  <a:outerShdw sx="100000" sy="100000" kx="0" ky="0" algn="b" rotWithShape="0" blurRad="19050" dist="19050" dir="2700000">
                    <a:srgbClr val="FFFFFF">
                      <a:alpha val="50000"/>
                    </a:srgbClr>
                  </a:outerShdw>
                </a:effectLst>
              </a:rPr>
              <a:t>May 2, 2015</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title"/>
          </p:nvPr>
        </p:nvSpPr>
        <p:spPr>
          <a:prstGeom prst="rect">
            <a:avLst/>
          </a:prstGeom>
        </p:spPr>
        <p:txBody>
          <a:bodyPr/>
          <a:lstStyle>
            <a:lvl1pPr>
              <a:tabLst>
                <a:tab pos="1485900" algn="l"/>
              </a:tabLst>
              <a:defRPr b="1">
                <a:latin typeface="Gill Sans SemiBold"/>
                <a:ea typeface="Gill Sans SemiBold"/>
                <a:cs typeface="Gill Sans SemiBold"/>
                <a:sym typeface="Gill Sans SemiBold"/>
              </a:defRPr>
            </a:lvl1pPr>
          </a:lstStyle>
          <a:p>
            <a:pPr lvl="0">
              <a:defRPr b="0" sz="1800">
                <a:solidFill>
                  <a:srgbClr val="000000"/>
                </a:solidFill>
                <a:effectLst/>
              </a:defRPr>
            </a:pPr>
            <a:r>
              <a:rPr b="1" sz="6800">
                <a:solidFill>
                  <a:srgbClr val="363929"/>
                </a:solidFill>
                <a:effectLst>
                  <a:outerShdw sx="100000" sy="100000" kx="0" ky="0" algn="b" rotWithShape="0" blurRad="25400" dist="25400" dir="2700000">
                    <a:srgbClr val="FFFFFF">
                      <a:alpha val="50000"/>
                    </a:srgbClr>
                  </a:outerShdw>
                </a:effectLst>
              </a:rPr>
              <a:t>Bromism</a:t>
            </a:r>
          </a:p>
        </p:txBody>
      </p:sp>
      <p:sp>
        <p:nvSpPr>
          <p:cNvPr id="84" name="Shape 84"/>
          <p:cNvSpPr/>
          <p:nvPr>
            <p:ph type="body" idx="1"/>
          </p:nvPr>
        </p:nvSpPr>
        <p:spPr>
          <a:xfrm>
            <a:off x="1282699" y="2117364"/>
            <a:ext cx="10439401" cy="1273536"/>
          </a:xfrm>
          <a:prstGeom prst="rect">
            <a:avLst/>
          </a:prstGeom>
        </p:spPr>
        <p:txBody>
          <a:bodyPr/>
          <a:lstStyle/>
          <a:p>
            <a:pPr lvl="0" marL="0" indent="0">
              <a:buSzTx/>
              <a:buNone/>
              <a:defRPr sz="1800">
                <a:solidFill>
                  <a:srgbClr val="000000"/>
                </a:solidFill>
              </a:defRPr>
            </a:pPr>
            <a:r>
              <a:rPr sz="3500">
                <a:solidFill>
                  <a:srgbClr val="363929"/>
                </a:solidFill>
                <a:latin typeface="Gill Sans"/>
                <a:ea typeface="Gill Sans"/>
                <a:cs typeface="Gill Sans"/>
                <a:sym typeface="Gill Sans"/>
              </a:rPr>
              <a:t>Bromism is a condition encompasses multiple neurological symptoms caused by </a:t>
            </a:r>
            <a:r>
              <a:rPr b="1" sz="3500" u="sng">
                <a:solidFill>
                  <a:srgbClr val="363929"/>
                </a:solidFill>
                <a:latin typeface="Gill Sans"/>
                <a:ea typeface="Gill Sans"/>
                <a:cs typeface="Gill Sans"/>
                <a:sym typeface="Gill Sans"/>
              </a:rPr>
              <a:t>bromide toxicity</a:t>
            </a:r>
          </a:p>
        </p:txBody>
      </p:sp>
      <p:sp>
        <p:nvSpPr>
          <p:cNvPr id="85" name="Shape 85"/>
          <p:cNvSpPr/>
          <p:nvPr/>
        </p:nvSpPr>
        <p:spPr>
          <a:xfrm>
            <a:off x="633759" y="3670300"/>
            <a:ext cx="4440932" cy="59466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lvl="0" marL="546100" indent="-546100" algn="l">
              <a:spcBef>
                <a:spcPts val="5000"/>
              </a:spcBef>
              <a:buSzPct val="95000"/>
              <a:buChar char="•"/>
              <a:defRPr sz="1800">
                <a:solidFill>
                  <a:srgbClr val="000000"/>
                </a:solidFill>
              </a:defRPr>
            </a:pPr>
            <a:r>
              <a:rPr b="1" sz="4000" u="sng">
                <a:solidFill>
                  <a:srgbClr val="363929"/>
                </a:solidFill>
                <a:latin typeface="Gill Sans SemiBold"/>
                <a:ea typeface="Gill Sans SemiBold"/>
                <a:cs typeface="Gill Sans SemiBold"/>
                <a:sym typeface="Gill Sans SemiBold"/>
              </a:rPr>
              <a:t>Psychiatric</a:t>
            </a:r>
            <a:endParaRPr b="1" sz="4000" u="sng">
              <a:solidFill>
                <a:srgbClr val="363929"/>
              </a:solidFill>
              <a:latin typeface="Gill Sans SemiBold"/>
              <a:ea typeface="Gill Sans SemiBold"/>
              <a:cs typeface="Gill Sans SemiBold"/>
              <a:sym typeface="Gill Sans SemiBold"/>
            </a:endParaRPr>
          </a:p>
          <a:p>
            <a:pPr lvl="1" marL="1092200" indent="-546100" algn="l">
              <a:spcBef>
                <a:spcPts val="5000"/>
              </a:spcBef>
              <a:buSzPct val="95000"/>
              <a:buChar char="•"/>
              <a:defRPr sz="1800">
                <a:solidFill>
                  <a:srgbClr val="000000"/>
                </a:solidFill>
              </a:defRPr>
            </a:pPr>
            <a:r>
              <a:rPr sz="4000">
                <a:solidFill>
                  <a:srgbClr val="363929"/>
                </a:solidFill>
                <a:latin typeface="Gill Sans SemiBold"/>
                <a:ea typeface="Gill Sans SemiBold"/>
                <a:cs typeface="Gill Sans SemiBold"/>
                <a:sym typeface="Gill Sans SemiBold"/>
              </a:rPr>
              <a:t>Self neglect</a:t>
            </a:r>
            <a:endParaRPr sz="4000">
              <a:solidFill>
                <a:srgbClr val="363929"/>
              </a:solidFill>
              <a:latin typeface="Gill Sans SemiBold"/>
              <a:ea typeface="Gill Sans SemiBold"/>
              <a:cs typeface="Gill Sans SemiBold"/>
              <a:sym typeface="Gill Sans SemiBold"/>
            </a:endParaRPr>
          </a:p>
          <a:p>
            <a:pPr lvl="1" marL="1092200" indent="-546100" algn="l">
              <a:spcBef>
                <a:spcPts val="5000"/>
              </a:spcBef>
              <a:buSzPct val="95000"/>
              <a:buChar char="•"/>
              <a:defRPr sz="1800">
                <a:solidFill>
                  <a:srgbClr val="000000"/>
                </a:solidFill>
              </a:defRPr>
            </a:pPr>
            <a:r>
              <a:rPr sz="4000">
                <a:solidFill>
                  <a:srgbClr val="363929"/>
                </a:solidFill>
                <a:latin typeface="Gill Sans SemiBold"/>
                <a:ea typeface="Gill Sans SemiBold"/>
                <a:cs typeface="Gill Sans SemiBold"/>
                <a:sym typeface="Gill Sans SemiBold"/>
              </a:rPr>
              <a:t>Fatigue</a:t>
            </a:r>
            <a:endParaRPr sz="4000">
              <a:solidFill>
                <a:srgbClr val="363929"/>
              </a:solidFill>
              <a:latin typeface="Gill Sans SemiBold"/>
              <a:ea typeface="Gill Sans SemiBold"/>
              <a:cs typeface="Gill Sans SemiBold"/>
              <a:sym typeface="Gill Sans SemiBold"/>
            </a:endParaRPr>
          </a:p>
          <a:p>
            <a:pPr lvl="1" marL="1092200" indent="-546100" algn="l">
              <a:spcBef>
                <a:spcPts val="5000"/>
              </a:spcBef>
              <a:buSzPct val="95000"/>
              <a:buChar char="•"/>
              <a:defRPr sz="1800">
                <a:solidFill>
                  <a:srgbClr val="000000"/>
                </a:solidFill>
              </a:defRPr>
            </a:pPr>
            <a:r>
              <a:rPr sz="4000">
                <a:solidFill>
                  <a:srgbClr val="363929"/>
                </a:solidFill>
                <a:latin typeface="Gill Sans SemiBold"/>
                <a:ea typeface="Gill Sans SemiBold"/>
                <a:cs typeface="Gill Sans SemiBold"/>
                <a:sym typeface="Gill Sans SemiBold"/>
              </a:rPr>
              <a:t>Impairment of memory and concentration</a:t>
            </a:r>
            <a:endParaRPr sz="4000">
              <a:solidFill>
                <a:srgbClr val="363929"/>
              </a:solidFill>
              <a:latin typeface="Gill Sans SemiBold"/>
              <a:ea typeface="Gill Sans SemiBold"/>
              <a:cs typeface="Gill Sans SemiBold"/>
              <a:sym typeface="Gill Sans SemiBold"/>
            </a:endParaRPr>
          </a:p>
          <a:p>
            <a:pPr lvl="1" marL="1092200" indent="-546100" algn="l">
              <a:spcBef>
                <a:spcPts val="5000"/>
              </a:spcBef>
              <a:buSzPct val="95000"/>
              <a:buChar char="•"/>
              <a:defRPr sz="1800">
                <a:solidFill>
                  <a:srgbClr val="000000"/>
                </a:solidFill>
              </a:defRPr>
            </a:pPr>
            <a:r>
              <a:rPr sz="4000">
                <a:solidFill>
                  <a:srgbClr val="363929"/>
                </a:solidFill>
              </a:rPr>
              <a:t>Emotional instability &amp; irritability</a:t>
            </a:r>
            <a:endParaRPr sz="4000">
              <a:solidFill>
                <a:srgbClr val="363929"/>
              </a:solidFill>
            </a:endParaRPr>
          </a:p>
          <a:p>
            <a:pPr lvl="1" marL="1092200" indent="-546100" algn="l">
              <a:spcBef>
                <a:spcPts val="5000"/>
              </a:spcBef>
              <a:buSzPct val="95000"/>
              <a:buChar char="•"/>
              <a:defRPr sz="1800">
                <a:solidFill>
                  <a:srgbClr val="000000"/>
                </a:solidFill>
              </a:defRPr>
            </a:pPr>
            <a:r>
              <a:rPr sz="4000">
                <a:solidFill>
                  <a:srgbClr val="363929"/>
                </a:solidFill>
              </a:rPr>
              <a:t>Depression</a:t>
            </a:r>
            <a:endParaRPr sz="4000">
              <a:solidFill>
                <a:srgbClr val="363929"/>
              </a:solidFill>
            </a:endParaRPr>
          </a:p>
          <a:p>
            <a:pPr lvl="1" marL="1092200" indent="-546100" algn="l">
              <a:spcBef>
                <a:spcPts val="5000"/>
              </a:spcBef>
              <a:buSzPct val="95000"/>
              <a:buChar char="•"/>
              <a:defRPr sz="1800">
                <a:solidFill>
                  <a:srgbClr val="000000"/>
                </a:solidFill>
              </a:defRPr>
            </a:pPr>
            <a:r>
              <a:rPr sz="4000">
                <a:solidFill>
                  <a:srgbClr val="363929"/>
                </a:solidFill>
              </a:rPr>
              <a:t>Can profess to schizophrenic like behavior</a:t>
            </a:r>
          </a:p>
        </p:txBody>
      </p:sp>
      <p:sp>
        <p:nvSpPr>
          <p:cNvPr id="86" name="Shape 86"/>
          <p:cNvSpPr/>
          <p:nvPr/>
        </p:nvSpPr>
        <p:spPr>
          <a:xfrm>
            <a:off x="4659659" y="3695700"/>
            <a:ext cx="3975647" cy="573519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lvl="0" marL="546100" indent="-546100" algn="l">
              <a:spcBef>
                <a:spcPts val="5000"/>
              </a:spcBef>
              <a:buSzPct val="95000"/>
              <a:buChar char="•"/>
              <a:defRPr sz="1800">
                <a:solidFill>
                  <a:srgbClr val="000000"/>
                </a:solidFill>
              </a:defRPr>
            </a:pPr>
            <a:r>
              <a:rPr b="1" sz="4000" u="sng">
                <a:solidFill>
                  <a:srgbClr val="363929"/>
                </a:solidFill>
                <a:latin typeface="Gill Sans SemiBold"/>
                <a:ea typeface="Gill Sans SemiBold"/>
                <a:cs typeface="Gill Sans SemiBold"/>
                <a:sym typeface="Gill Sans SemiBold"/>
              </a:rPr>
              <a:t>Neurological</a:t>
            </a:r>
            <a:endParaRPr b="1" sz="4000" u="sng">
              <a:solidFill>
                <a:srgbClr val="363929"/>
              </a:solidFill>
              <a:latin typeface="Gill Sans SemiBold"/>
              <a:ea typeface="Gill Sans SemiBold"/>
              <a:cs typeface="Gill Sans SemiBold"/>
              <a:sym typeface="Gill Sans SemiBold"/>
            </a:endParaRPr>
          </a:p>
          <a:p>
            <a:pPr lvl="1" marL="1092200" indent="-546100" algn="l">
              <a:spcBef>
                <a:spcPts val="5000"/>
              </a:spcBef>
              <a:buSzPct val="95000"/>
              <a:buChar char="•"/>
              <a:defRPr sz="1800">
                <a:solidFill>
                  <a:srgbClr val="000000"/>
                </a:solidFill>
              </a:defRPr>
            </a:pPr>
            <a:r>
              <a:rPr sz="4000">
                <a:solidFill>
                  <a:srgbClr val="363929"/>
                </a:solidFill>
                <a:latin typeface="Gill Sans SemiBold"/>
                <a:ea typeface="Gill Sans SemiBold"/>
                <a:cs typeface="Gill Sans SemiBold"/>
                <a:sym typeface="Gill Sans SemiBold"/>
              </a:rPr>
              <a:t>Headache</a:t>
            </a:r>
            <a:endParaRPr sz="4000">
              <a:solidFill>
                <a:srgbClr val="363929"/>
              </a:solidFill>
              <a:latin typeface="Gill Sans SemiBold"/>
              <a:ea typeface="Gill Sans SemiBold"/>
              <a:cs typeface="Gill Sans SemiBold"/>
              <a:sym typeface="Gill Sans SemiBold"/>
            </a:endParaRPr>
          </a:p>
          <a:p>
            <a:pPr lvl="1" marL="1092200" indent="-546100" algn="l">
              <a:spcBef>
                <a:spcPts val="5000"/>
              </a:spcBef>
              <a:buSzPct val="95000"/>
              <a:buChar char="•"/>
              <a:defRPr sz="1800">
                <a:solidFill>
                  <a:srgbClr val="000000"/>
                </a:solidFill>
              </a:defRPr>
            </a:pPr>
            <a:r>
              <a:rPr sz="4000">
                <a:solidFill>
                  <a:srgbClr val="363929"/>
                </a:solidFill>
                <a:latin typeface="Gill Sans SemiBold"/>
                <a:ea typeface="Gill Sans SemiBold"/>
                <a:cs typeface="Gill Sans SemiBold"/>
                <a:sym typeface="Gill Sans SemiBold"/>
              </a:rPr>
              <a:t>Tremor</a:t>
            </a:r>
            <a:endParaRPr sz="4000">
              <a:solidFill>
                <a:srgbClr val="363929"/>
              </a:solidFill>
              <a:latin typeface="Gill Sans SemiBold"/>
              <a:ea typeface="Gill Sans SemiBold"/>
              <a:cs typeface="Gill Sans SemiBold"/>
              <a:sym typeface="Gill Sans SemiBold"/>
            </a:endParaRPr>
          </a:p>
          <a:p>
            <a:pPr lvl="1" marL="1092200" indent="-546100" algn="l">
              <a:spcBef>
                <a:spcPts val="5000"/>
              </a:spcBef>
              <a:buSzPct val="95000"/>
              <a:buChar char="•"/>
              <a:defRPr sz="1800">
                <a:solidFill>
                  <a:srgbClr val="000000"/>
                </a:solidFill>
              </a:defRPr>
            </a:pPr>
            <a:r>
              <a:rPr sz="4000">
                <a:solidFill>
                  <a:srgbClr val="363929"/>
                </a:solidFill>
                <a:latin typeface="Gill Sans SemiBold"/>
                <a:ea typeface="Gill Sans SemiBold"/>
                <a:cs typeface="Gill Sans SemiBold"/>
                <a:sym typeface="Gill Sans SemiBold"/>
              </a:rPr>
              <a:t>Slurred speech</a:t>
            </a:r>
            <a:endParaRPr sz="4000">
              <a:solidFill>
                <a:srgbClr val="363929"/>
              </a:solidFill>
              <a:latin typeface="Gill Sans SemiBold"/>
              <a:ea typeface="Gill Sans SemiBold"/>
              <a:cs typeface="Gill Sans SemiBold"/>
              <a:sym typeface="Gill Sans SemiBold"/>
            </a:endParaRPr>
          </a:p>
          <a:p>
            <a:pPr lvl="1" marL="1092200" indent="-546100" algn="l">
              <a:spcBef>
                <a:spcPts val="5000"/>
              </a:spcBef>
              <a:buSzPct val="95000"/>
              <a:buChar char="•"/>
              <a:defRPr sz="1800">
                <a:solidFill>
                  <a:srgbClr val="000000"/>
                </a:solidFill>
              </a:defRPr>
            </a:pPr>
            <a:r>
              <a:rPr sz="4000">
                <a:solidFill>
                  <a:srgbClr val="363929"/>
                </a:solidFill>
              </a:rPr>
              <a:t>Spontaneous movements</a:t>
            </a:r>
            <a:endParaRPr sz="4000">
              <a:solidFill>
                <a:srgbClr val="363929"/>
              </a:solidFill>
            </a:endParaRPr>
          </a:p>
          <a:p>
            <a:pPr lvl="1" marL="1092200" indent="-546100" algn="l">
              <a:spcBef>
                <a:spcPts val="5000"/>
              </a:spcBef>
              <a:buSzPct val="95000"/>
              <a:buChar char="•"/>
              <a:defRPr sz="1800">
                <a:solidFill>
                  <a:srgbClr val="000000"/>
                </a:solidFill>
              </a:defRPr>
            </a:pPr>
            <a:r>
              <a:rPr sz="4000">
                <a:solidFill>
                  <a:srgbClr val="363929"/>
                </a:solidFill>
              </a:rPr>
              <a:t>Incoordination/Ataxia</a:t>
            </a:r>
            <a:endParaRPr sz="4000">
              <a:solidFill>
                <a:srgbClr val="363929"/>
              </a:solidFill>
            </a:endParaRPr>
          </a:p>
          <a:p>
            <a:pPr lvl="1" marL="1092200" indent="-546100" algn="l">
              <a:spcBef>
                <a:spcPts val="5000"/>
              </a:spcBef>
              <a:buSzPct val="95000"/>
              <a:buChar char="•"/>
              <a:defRPr sz="1800">
                <a:solidFill>
                  <a:srgbClr val="000000"/>
                </a:solidFill>
              </a:defRPr>
            </a:pPr>
            <a:r>
              <a:rPr sz="4000">
                <a:solidFill>
                  <a:srgbClr val="363929"/>
                </a:solidFill>
              </a:rPr>
              <a:t>Tendon reflex change</a:t>
            </a:r>
            <a:endParaRPr sz="4000">
              <a:solidFill>
                <a:srgbClr val="363929"/>
              </a:solidFill>
            </a:endParaRPr>
          </a:p>
          <a:p>
            <a:pPr lvl="1" marL="1092200" indent="-546100" algn="l">
              <a:spcBef>
                <a:spcPts val="5000"/>
              </a:spcBef>
              <a:buSzPct val="95000"/>
              <a:buChar char="•"/>
              <a:defRPr sz="1800">
                <a:solidFill>
                  <a:srgbClr val="000000"/>
                </a:solidFill>
              </a:defRPr>
            </a:pPr>
            <a:r>
              <a:rPr sz="4000">
                <a:solidFill>
                  <a:srgbClr val="363929"/>
                </a:solidFill>
              </a:rPr>
              <a:t>Pathological reflexes</a:t>
            </a:r>
            <a:endParaRPr sz="4000">
              <a:solidFill>
                <a:srgbClr val="363929"/>
              </a:solidFill>
            </a:endParaRPr>
          </a:p>
          <a:p>
            <a:pPr lvl="1" marL="1092200" indent="-546100" algn="l">
              <a:spcBef>
                <a:spcPts val="5000"/>
              </a:spcBef>
              <a:buSzPct val="95000"/>
              <a:buChar char="•"/>
              <a:defRPr sz="1800">
                <a:solidFill>
                  <a:srgbClr val="000000"/>
                </a:solidFill>
              </a:defRPr>
            </a:pPr>
            <a:r>
              <a:rPr sz="4000">
                <a:solidFill>
                  <a:srgbClr val="363929"/>
                </a:solidFill>
              </a:rPr>
              <a:t>Photophobia, blurred vision, mydriasis, ptosis</a:t>
            </a:r>
          </a:p>
        </p:txBody>
      </p:sp>
      <p:sp>
        <p:nvSpPr>
          <p:cNvPr id="87" name="Shape 87"/>
          <p:cNvSpPr/>
          <p:nvPr/>
        </p:nvSpPr>
        <p:spPr>
          <a:xfrm>
            <a:off x="8338040" y="3676692"/>
            <a:ext cx="4209064" cy="57224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lvl="0" marL="419099" indent="-419099" algn="l">
              <a:spcBef>
                <a:spcPts val="5000"/>
              </a:spcBef>
              <a:buSzPct val="95000"/>
              <a:buChar char="•"/>
              <a:defRPr sz="1800">
                <a:solidFill>
                  <a:srgbClr val="000000"/>
                </a:solidFill>
              </a:defRPr>
            </a:pPr>
            <a:r>
              <a:rPr b="1" sz="2400" u="sng">
                <a:solidFill>
                  <a:srgbClr val="363929"/>
                </a:solidFill>
                <a:latin typeface="Gill Sans SemiBold"/>
                <a:ea typeface="Gill Sans SemiBold"/>
                <a:cs typeface="Gill Sans SemiBold"/>
                <a:sym typeface="Gill Sans SemiBold"/>
              </a:rPr>
              <a:t>Dermatological/  “Bromoderma”</a:t>
            </a:r>
            <a:endParaRPr b="1" sz="2400" u="sng">
              <a:solidFill>
                <a:srgbClr val="363929"/>
              </a:solidFill>
              <a:latin typeface="Gill Sans SemiBold"/>
              <a:ea typeface="Gill Sans SemiBold"/>
              <a:cs typeface="Gill Sans SemiBold"/>
              <a:sym typeface="Gill Sans SemiBold"/>
            </a:endParaRPr>
          </a:p>
          <a:p>
            <a:pPr lvl="1" marL="965200" indent="-419100" algn="l">
              <a:spcBef>
                <a:spcPts val="5000"/>
              </a:spcBef>
              <a:buSzPct val="95000"/>
              <a:buChar char="•"/>
              <a:defRPr sz="1800">
                <a:solidFill>
                  <a:srgbClr val="000000"/>
                </a:solidFill>
              </a:defRPr>
            </a:pPr>
            <a:r>
              <a:rPr sz="2400">
                <a:solidFill>
                  <a:srgbClr val="363929"/>
                </a:solidFill>
                <a:latin typeface="Gill Sans SemiBold"/>
                <a:ea typeface="Gill Sans SemiBold"/>
                <a:cs typeface="Gill Sans SemiBold"/>
                <a:sym typeface="Gill Sans SemiBold"/>
              </a:rPr>
              <a:t>Papular eruption of face &amp; hands</a:t>
            </a:r>
            <a:endParaRPr sz="2400">
              <a:solidFill>
                <a:srgbClr val="363929"/>
              </a:solidFill>
              <a:latin typeface="Gill Sans SemiBold"/>
              <a:ea typeface="Gill Sans SemiBold"/>
              <a:cs typeface="Gill Sans SemiBold"/>
              <a:sym typeface="Gill Sans SemiBold"/>
            </a:endParaRPr>
          </a:p>
          <a:p>
            <a:pPr lvl="1" marL="965200" indent="-419100" algn="l">
              <a:spcBef>
                <a:spcPts val="5000"/>
              </a:spcBef>
              <a:buSzPct val="95000"/>
              <a:buChar char="•"/>
              <a:defRPr sz="1800">
                <a:solidFill>
                  <a:srgbClr val="000000"/>
                </a:solidFill>
              </a:defRPr>
            </a:pPr>
            <a:r>
              <a:rPr sz="2400">
                <a:solidFill>
                  <a:srgbClr val="363929"/>
                </a:solidFill>
                <a:latin typeface="Gill Sans SemiBold"/>
                <a:ea typeface="Gill Sans SemiBold"/>
                <a:cs typeface="Gill Sans SemiBold"/>
                <a:sym typeface="Gill Sans SemiBold"/>
              </a:rPr>
              <a:t>Macular rash </a:t>
            </a:r>
            <a:endParaRPr sz="2400">
              <a:solidFill>
                <a:srgbClr val="363929"/>
              </a:solidFill>
              <a:latin typeface="Gill Sans SemiBold"/>
              <a:ea typeface="Gill Sans SemiBold"/>
              <a:cs typeface="Gill Sans SemiBold"/>
              <a:sym typeface="Gill Sans SemiBold"/>
            </a:endParaRPr>
          </a:p>
          <a:p>
            <a:pPr lvl="1" marL="965200" indent="-419100" algn="l">
              <a:spcBef>
                <a:spcPts val="5000"/>
              </a:spcBef>
              <a:buSzPct val="95000"/>
              <a:buChar char="•"/>
              <a:defRPr sz="1800">
                <a:solidFill>
                  <a:srgbClr val="000000"/>
                </a:solidFill>
              </a:defRPr>
            </a:pPr>
            <a:r>
              <a:rPr sz="2400">
                <a:solidFill>
                  <a:srgbClr val="363929"/>
                </a:solidFill>
                <a:latin typeface="Gill Sans SemiBold"/>
                <a:ea typeface="Gill Sans SemiBold"/>
                <a:cs typeface="Gill Sans SemiBold"/>
                <a:sym typeface="Gill Sans SemiBold"/>
              </a:rPr>
              <a:t>Abnormal pigmentation</a:t>
            </a:r>
            <a:endParaRPr sz="2400">
              <a:solidFill>
                <a:srgbClr val="363929"/>
              </a:solidFill>
              <a:latin typeface="Gill Sans SemiBold"/>
              <a:ea typeface="Gill Sans SemiBold"/>
              <a:cs typeface="Gill Sans SemiBold"/>
              <a:sym typeface="Gill Sans SemiBold"/>
            </a:endParaRPr>
          </a:p>
          <a:p>
            <a:pPr lvl="1" marL="965200" indent="-419100" algn="l">
              <a:spcBef>
                <a:spcPts val="5000"/>
              </a:spcBef>
              <a:buSzPct val="95000"/>
              <a:buChar char="•"/>
              <a:defRPr sz="1800">
                <a:solidFill>
                  <a:srgbClr val="000000"/>
                </a:solidFill>
              </a:defRPr>
            </a:pPr>
            <a:r>
              <a:rPr sz="2400">
                <a:solidFill>
                  <a:srgbClr val="363929"/>
                </a:solidFill>
                <a:latin typeface="Gill Sans SemiBold"/>
                <a:ea typeface="Gill Sans SemiBold"/>
                <a:cs typeface="Gill Sans SemiBold"/>
                <a:sym typeface="Gill Sans SemiBold"/>
              </a:rPr>
              <a:t>Especially with sun exposure</a:t>
            </a:r>
          </a:p>
        </p:txBody>
      </p:sp>
      <p:sp>
        <p:nvSpPr>
          <p:cNvPr id="88" name="Shape 88"/>
          <p:cNvSpPr/>
          <p:nvPr/>
        </p:nvSpPr>
        <p:spPr>
          <a:xfrm flipV="1">
            <a:off x="635572" y="3708399"/>
            <a:ext cx="12023821" cy="2"/>
          </a:xfrm>
          <a:prstGeom prst="line">
            <a:avLst/>
          </a:prstGeom>
          <a:ln w="25400">
            <a:solidFill>
              <a:srgbClr val="B8B8B8"/>
            </a:solidFill>
            <a:miter lim="400000"/>
          </a:ln>
        </p:spPr>
        <p:txBody>
          <a:bodyPr lIns="50800" tIns="50800" rIns="50800" bIns="50800" anchor="ctr"/>
          <a:lstStyle/>
          <a:p>
            <a:pPr lvl="0">
              <a:defRPr sz="3200">
                <a:effectLst>
                  <a:outerShdw sx="100000" sy="100000" kx="0" ky="0" algn="b" rotWithShape="0" blurRad="25400" dist="25400" dir="2700000">
                    <a:srgbClr val="FFFFFF">
                      <a:alpha val="50000"/>
                    </a:srgbClr>
                  </a:outerShdw>
                </a:effectLst>
              </a:defRPr>
            </a:pP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title"/>
          </p:nvPr>
        </p:nvSpPr>
        <p:spPr>
          <a:prstGeom prst="rect">
            <a:avLst/>
          </a:prstGeom>
        </p:spPr>
        <p:txBody>
          <a:bodyPr/>
          <a:lstStyle>
            <a:lvl1pPr>
              <a:tabLst>
                <a:tab pos="1485900" algn="l"/>
              </a:tabLst>
              <a:defRPr b="1">
                <a:latin typeface="Gill Sans SemiBold"/>
                <a:ea typeface="Gill Sans SemiBold"/>
                <a:cs typeface="Gill Sans SemiBold"/>
                <a:sym typeface="Gill Sans SemiBold"/>
              </a:defRPr>
            </a:lvl1pPr>
          </a:lstStyle>
          <a:p>
            <a:pPr lvl="0">
              <a:defRPr b="0" sz="1800">
                <a:solidFill>
                  <a:srgbClr val="000000"/>
                </a:solidFill>
                <a:effectLst/>
              </a:defRPr>
            </a:pPr>
            <a:r>
              <a:rPr b="1" sz="6800">
                <a:solidFill>
                  <a:srgbClr val="363929"/>
                </a:solidFill>
                <a:effectLst>
                  <a:outerShdw sx="100000" sy="100000" kx="0" ky="0" algn="b" rotWithShape="0" blurRad="25400" dist="25400" dir="2700000">
                    <a:srgbClr val="FFFFFF">
                      <a:alpha val="50000"/>
                    </a:srgbClr>
                  </a:outerShdw>
                </a:effectLst>
              </a:rPr>
              <a:t>Treatment</a:t>
            </a:r>
          </a:p>
        </p:txBody>
      </p:sp>
      <p:sp>
        <p:nvSpPr>
          <p:cNvPr id="91" name="Shape 91"/>
          <p:cNvSpPr/>
          <p:nvPr>
            <p:ph type="body" idx="1"/>
          </p:nvPr>
        </p:nvSpPr>
        <p:spPr>
          <a:xfrm>
            <a:off x="1222003" y="2393740"/>
            <a:ext cx="11221194" cy="6369260"/>
          </a:xfrm>
          <a:prstGeom prst="rect">
            <a:avLst/>
          </a:prstGeom>
        </p:spPr>
        <p:txBody>
          <a:bodyPr/>
          <a:lstStyle/>
          <a:p>
            <a:pPr lvl="0" marL="393192" indent="-393192" defTabSz="329184">
              <a:spcBef>
                <a:spcPts val="3600"/>
              </a:spcBef>
              <a:buBlip>
                <a:blip r:embed="rId2"/>
              </a:buBlip>
              <a:defRPr sz="1800">
                <a:solidFill>
                  <a:srgbClr val="000000"/>
                </a:solidFill>
              </a:defRPr>
            </a:pPr>
            <a:r>
              <a:rPr b="1" sz="2880" u="sng">
                <a:solidFill>
                  <a:srgbClr val="363929"/>
                </a:solidFill>
                <a:latin typeface="Gill Sans SemiBold"/>
                <a:ea typeface="Gill Sans SemiBold"/>
                <a:cs typeface="Gill Sans SemiBold"/>
                <a:sym typeface="Gill Sans SemiBold"/>
              </a:rPr>
              <a:t>STOP EXPOSURE</a:t>
            </a:r>
            <a:endParaRPr b="1" sz="2880" u="sng">
              <a:solidFill>
                <a:srgbClr val="363929"/>
              </a:solidFill>
              <a:latin typeface="Gill Sans SemiBold"/>
              <a:ea typeface="Gill Sans SemiBold"/>
              <a:cs typeface="Gill Sans SemiBold"/>
              <a:sym typeface="Gill Sans SemiBold"/>
            </a:endParaRPr>
          </a:p>
          <a:p>
            <a:pPr lvl="0" marL="393192" indent="-393192" defTabSz="329184">
              <a:spcBef>
                <a:spcPts val="3600"/>
              </a:spcBef>
              <a:buBlip>
                <a:blip r:embed="rId2"/>
              </a:buBlip>
              <a:defRPr sz="1800">
                <a:solidFill>
                  <a:srgbClr val="000000"/>
                </a:solidFill>
              </a:defRPr>
            </a:pPr>
            <a:r>
              <a:rPr b="1" sz="2880" u="sng">
                <a:solidFill>
                  <a:srgbClr val="363929"/>
                </a:solidFill>
                <a:latin typeface="Gill Sans SemiBold"/>
                <a:ea typeface="Gill Sans SemiBold"/>
                <a:cs typeface="Gill Sans SemiBold"/>
                <a:sym typeface="Gill Sans SemiBold"/>
              </a:rPr>
              <a:t>Saline Loading</a:t>
            </a:r>
            <a:endParaRPr b="1" sz="2880" u="sng">
              <a:solidFill>
                <a:srgbClr val="363929"/>
              </a:solidFill>
              <a:latin typeface="Gill Sans SemiBold"/>
              <a:ea typeface="Gill Sans SemiBold"/>
              <a:cs typeface="Gill Sans SemiBold"/>
              <a:sym typeface="Gill Sans SemiBold"/>
            </a:endParaRPr>
          </a:p>
          <a:p>
            <a:pPr lvl="1" marL="786384" indent="-393192" defTabSz="329184">
              <a:spcBef>
                <a:spcPts val="3600"/>
              </a:spcBef>
              <a:buBlip>
                <a:blip r:embed="rId2"/>
              </a:buBlip>
              <a:defRPr sz="1800">
                <a:solidFill>
                  <a:srgbClr val="000000"/>
                </a:solidFill>
              </a:defRPr>
            </a:pPr>
            <a:r>
              <a:rPr sz="2880">
                <a:solidFill>
                  <a:srgbClr val="363929"/>
                </a:solidFill>
                <a:latin typeface="Gill Sans SemiBold"/>
                <a:ea typeface="Gill Sans SemiBold"/>
                <a:cs typeface="Gill Sans SemiBold"/>
                <a:sym typeface="Gill Sans SemiBold"/>
              </a:rPr>
              <a:t>Large quantities of Sodium Chloride diluted in water &amp; injected into the veins</a:t>
            </a:r>
            <a:endParaRPr sz="2880">
              <a:solidFill>
                <a:srgbClr val="363929"/>
              </a:solidFill>
              <a:latin typeface="Gill Sans SemiBold"/>
              <a:ea typeface="Gill Sans SemiBold"/>
              <a:cs typeface="Gill Sans SemiBold"/>
              <a:sym typeface="Gill Sans SemiBold"/>
            </a:endParaRPr>
          </a:p>
          <a:p>
            <a:pPr lvl="1" marL="786384" indent="-393192" defTabSz="329184">
              <a:spcBef>
                <a:spcPts val="3600"/>
              </a:spcBef>
              <a:buBlip>
                <a:blip r:embed="rId2"/>
              </a:buBlip>
              <a:defRPr sz="1800">
                <a:solidFill>
                  <a:srgbClr val="000000"/>
                </a:solidFill>
              </a:defRPr>
            </a:pPr>
            <a:r>
              <a:rPr sz="2880">
                <a:solidFill>
                  <a:srgbClr val="363929"/>
                </a:solidFill>
                <a:latin typeface="Gill Sans SemiBold"/>
                <a:ea typeface="Gill Sans SemiBold"/>
                <a:cs typeface="Gill Sans SemiBold"/>
                <a:sym typeface="Gill Sans SemiBold"/>
              </a:rPr>
              <a:t>This process enhances </a:t>
            </a:r>
            <a:r>
              <a:rPr b="1" sz="2880" u="sng">
                <a:solidFill>
                  <a:srgbClr val="363929"/>
                </a:solidFill>
                <a:latin typeface="Gill Sans SemiBold"/>
                <a:ea typeface="Gill Sans SemiBold"/>
                <a:cs typeface="Gill Sans SemiBold"/>
                <a:sym typeface="Gill Sans SemiBold"/>
              </a:rPr>
              <a:t>excretion of bromide by kidneys</a:t>
            </a:r>
            <a:endParaRPr b="1" sz="2880" u="sng">
              <a:solidFill>
                <a:srgbClr val="363929"/>
              </a:solidFill>
              <a:latin typeface="Gill Sans SemiBold"/>
              <a:ea typeface="Gill Sans SemiBold"/>
              <a:cs typeface="Gill Sans SemiBold"/>
              <a:sym typeface="Gill Sans SemiBold"/>
            </a:endParaRPr>
          </a:p>
          <a:p>
            <a:pPr lvl="1" marL="786384" indent="-393192" defTabSz="329184">
              <a:spcBef>
                <a:spcPts val="3600"/>
              </a:spcBef>
              <a:buBlip>
                <a:blip r:embed="rId2"/>
              </a:buBlip>
              <a:defRPr sz="1800">
                <a:solidFill>
                  <a:srgbClr val="000000"/>
                </a:solidFill>
              </a:defRPr>
            </a:pPr>
            <a:r>
              <a:rPr sz="2880">
                <a:solidFill>
                  <a:srgbClr val="363929"/>
                </a:solidFill>
                <a:latin typeface="Gill Sans SemiBold"/>
                <a:ea typeface="Gill Sans SemiBold"/>
                <a:cs typeface="Gill Sans SemiBold"/>
                <a:sym typeface="Gill Sans SemiBold"/>
              </a:rPr>
              <a:t>Reduces half life from 12-14 days to </a:t>
            </a:r>
            <a:r>
              <a:rPr b="1" sz="2880" u="sng">
                <a:solidFill>
                  <a:srgbClr val="363929"/>
                </a:solidFill>
                <a:latin typeface="Gill Sans SemiBold"/>
                <a:ea typeface="Gill Sans SemiBold"/>
                <a:cs typeface="Gill Sans SemiBold"/>
                <a:sym typeface="Gill Sans SemiBold"/>
              </a:rPr>
              <a:t>65 hours</a:t>
            </a:r>
            <a:endParaRPr sz="2880">
              <a:solidFill>
                <a:srgbClr val="363929"/>
              </a:solidFill>
              <a:latin typeface="Gill Sans SemiBold"/>
              <a:ea typeface="Gill Sans SemiBold"/>
              <a:cs typeface="Gill Sans SemiBold"/>
              <a:sym typeface="Gill Sans SemiBold"/>
            </a:endParaRPr>
          </a:p>
          <a:p>
            <a:pPr lvl="0" marL="393192" indent="-393192" defTabSz="329184">
              <a:spcBef>
                <a:spcPts val="3600"/>
              </a:spcBef>
              <a:buBlip>
                <a:blip r:embed="rId2"/>
              </a:buBlip>
              <a:defRPr sz="1800">
                <a:solidFill>
                  <a:srgbClr val="000000"/>
                </a:solidFill>
              </a:defRPr>
            </a:pPr>
            <a:r>
              <a:rPr sz="2880">
                <a:solidFill>
                  <a:srgbClr val="363929"/>
                </a:solidFill>
                <a:latin typeface="Gill Sans SemiBold"/>
                <a:ea typeface="Gill Sans SemiBold"/>
                <a:cs typeface="Gill Sans SemiBold"/>
                <a:sym typeface="Gill Sans SemiBold"/>
              </a:rPr>
              <a:t>If ineffective, </a:t>
            </a:r>
            <a:r>
              <a:rPr b="1" sz="2880" u="sng">
                <a:solidFill>
                  <a:srgbClr val="363929"/>
                </a:solidFill>
                <a:latin typeface="Gill Sans SemiBold"/>
                <a:ea typeface="Gill Sans SemiBold"/>
                <a:cs typeface="Gill Sans SemiBold"/>
                <a:sym typeface="Gill Sans SemiBold"/>
              </a:rPr>
              <a:t>hemodialysis</a:t>
            </a:r>
            <a:r>
              <a:rPr sz="2880">
                <a:solidFill>
                  <a:srgbClr val="363929"/>
                </a:solidFill>
                <a:latin typeface="Gill Sans SemiBold"/>
                <a:ea typeface="Gill Sans SemiBold"/>
                <a:cs typeface="Gill Sans SemiBold"/>
                <a:sym typeface="Gill Sans SemiBold"/>
              </a:rPr>
              <a:t> is necessary</a:t>
            </a:r>
            <a:endParaRPr sz="2880">
              <a:solidFill>
                <a:srgbClr val="363929"/>
              </a:solidFill>
              <a:latin typeface="Gill Sans SemiBold"/>
              <a:ea typeface="Gill Sans SemiBold"/>
              <a:cs typeface="Gill Sans SemiBold"/>
              <a:sym typeface="Gill Sans SemiBold"/>
            </a:endParaRPr>
          </a:p>
          <a:p>
            <a:pPr lvl="1" marL="786384" indent="-393192" defTabSz="329184">
              <a:spcBef>
                <a:spcPts val="3600"/>
              </a:spcBef>
              <a:buBlip>
                <a:blip r:embed="rId2"/>
              </a:buBlip>
              <a:defRPr sz="1800">
                <a:solidFill>
                  <a:srgbClr val="000000"/>
                </a:solidFill>
              </a:defRPr>
            </a:pPr>
            <a:r>
              <a:rPr sz="2880">
                <a:solidFill>
                  <a:srgbClr val="363929"/>
                </a:solidFill>
                <a:latin typeface="Gill Sans SemiBold"/>
                <a:ea typeface="Gill Sans SemiBold"/>
                <a:cs typeface="Gill Sans SemiBold"/>
                <a:sym typeface="Gill Sans SemiBold"/>
              </a:rPr>
              <a:t>Reduces half life from 12-14 days to </a:t>
            </a:r>
            <a:r>
              <a:rPr b="1" sz="2880" u="sng">
                <a:solidFill>
                  <a:srgbClr val="363929"/>
                </a:solidFill>
                <a:latin typeface="Gill Sans SemiBold"/>
                <a:ea typeface="Gill Sans SemiBold"/>
                <a:cs typeface="Gill Sans SemiBold"/>
                <a:sym typeface="Gill Sans SemiBold"/>
              </a:rPr>
              <a:t>1.65 hours</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95" name="Group 95"/>
          <p:cNvGrpSpPr/>
          <p:nvPr/>
        </p:nvGrpSpPr>
        <p:grpSpPr>
          <a:xfrm>
            <a:off x="8295773" y="3037534"/>
            <a:ext cx="3502527" cy="4760266"/>
            <a:chOff x="-203200" y="-215900"/>
            <a:chExt cx="3502526" cy="4760265"/>
          </a:xfrm>
        </p:grpSpPr>
        <p:pic>
          <p:nvPicPr>
            <p:cNvPr id="94" name="pasted-image.jpg"/>
            <p:cNvPicPr/>
            <p:nvPr/>
          </p:nvPicPr>
          <p:blipFill>
            <a:blip r:embed="rId2">
              <a:extLst/>
            </a:blip>
            <a:srcRect l="8088" t="0" r="8088" b="0"/>
            <a:stretch>
              <a:fillRect/>
            </a:stretch>
          </p:blipFill>
          <p:spPr>
            <a:xfrm>
              <a:off x="0" y="-1"/>
              <a:ext cx="3096126" cy="4328467"/>
            </a:xfrm>
            <a:prstGeom prst="rect">
              <a:avLst/>
            </a:prstGeom>
            <a:ln>
              <a:noFill/>
            </a:ln>
            <a:effectLst/>
          </p:spPr>
        </p:pic>
        <p:pic>
          <p:nvPicPr>
            <p:cNvPr id="93" name=""/>
            <p:cNvPicPr/>
            <p:nvPr/>
          </p:nvPicPr>
          <p:blipFill>
            <a:blip r:embed="rId3">
              <a:extLst/>
            </a:blip>
            <a:stretch>
              <a:fillRect/>
            </a:stretch>
          </p:blipFill>
          <p:spPr>
            <a:xfrm>
              <a:off x="-203200" y="-215900"/>
              <a:ext cx="3502526" cy="4760266"/>
            </a:xfrm>
            <a:prstGeom prst="rect">
              <a:avLst/>
            </a:prstGeom>
            <a:effectLst/>
          </p:spPr>
        </p:pic>
      </p:grpSp>
      <p:sp>
        <p:nvSpPr>
          <p:cNvPr id="96" name="Shape 96"/>
          <p:cNvSpPr/>
          <p:nvPr>
            <p:ph type="title"/>
          </p:nvPr>
        </p:nvSpPr>
        <p:spPr>
          <a:prstGeom prst="rect">
            <a:avLst/>
          </a:prstGeom>
        </p:spPr>
        <p:txBody>
          <a:bodyPr/>
          <a:lstStyle>
            <a:lvl1pPr>
              <a:tabLst>
                <a:tab pos="1485900" algn="l"/>
              </a:tabLst>
              <a:defRPr b="1">
                <a:latin typeface="Gill Sans SemiBold"/>
                <a:ea typeface="Gill Sans SemiBold"/>
                <a:cs typeface="Gill Sans SemiBold"/>
                <a:sym typeface="Gill Sans SemiBold"/>
              </a:defRPr>
            </a:lvl1pPr>
          </a:lstStyle>
          <a:p>
            <a:pPr lvl="0">
              <a:defRPr b="0" sz="1800">
                <a:solidFill>
                  <a:srgbClr val="000000"/>
                </a:solidFill>
                <a:effectLst/>
              </a:defRPr>
            </a:pPr>
            <a:r>
              <a:rPr b="1" sz="6800">
                <a:solidFill>
                  <a:srgbClr val="363929"/>
                </a:solidFill>
                <a:effectLst>
                  <a:outerShdw sx="100000" sy="100000" kx="0" ky="0" algn="b" rotWithShape="0" blurRad="25400" dist="25400" dir="2700000">
                    <a:srgbClr val="FFFFFF">
                      <a:alpha val="50000"/>
                    </a:srgbClr>
                  </a:outerShdw>
                </a:effectLst>
              </a:rPr>
              <a:t>Cola Case Study</a:t>
            </a:r>
          </a:p>
        </p:txBody>
      </p:sp>
      <p:sp>
        <p:nvSpPr>
          <p:cNvPr id="97" name="Shape 97"/>
          <p:cNvSpPr/>
          <p:nvPr>
            <p:ph type="body" idx="1"/>
          </p:nvPr>
        </p:nvSpPr>
        <p:spPr>
          <a:xfrm>
            <a:off x="1345903" y="2484568"/>
            <a:ext cx="6776070" cy="6874066"/>
          </a:xfrm>
          <a:prstGeom prst="rect">
            <a:avLst/>
          </a:prstGeom>
        </p:spPr>
        <p:txBody>
          <a:bodyPr/>
          <a:lstStyle/>
          <a:p>
            <a:pPr lvl="0" marL="365759" indent="-365759" defTabSz="411479">
              <a:spcBef>
                <a:spcPts val="3600"/>
              </a:spcBef>
              <a:buBlip>
                <a:blip r:embed="rId4"/>
              </a:buBlip>
              <a:defRPr sz="1800">
                <a:solidFill>
                  <a:srgbClr val="000000"/>
                </a:solidFill>
              </a:defRPr>
            </a:pPr>
            <a:r>
              <a:rPr sz="2700">
                <a:solidFill>
                  <a:srgbClr val="363929"/>
                </a:solidFill>
                <a:latin typeface="Gill Sans"/>
                <a:ea typeface="Gill Sans"/>
                <a:cs typeface="Gill Sans"/>
                <a:sym typeface="Gill Sans"/>
              </a:rPr>
              <a:t>Prior to1997, toxic bromism was a </a:t>
            </a:r>
            <a:r>
              <a:rPr b="1" sz="2700" u="sng">
                <a:solidFill>
                  <a:srgbClr val="363929"/>
                </a:solidFill>
                <a:latin typeface="Gill Sans"/>
                <a:ea typeface="Gill Sans"/>
                <a:cs typeface="Gill Sans"/>
                <a:sym typeface="Gill Sans"/>
              </a:rPr>
              <a:t>unusual occurrence</a:t>
            </a:r>
            <a:endParaRPr sz="2700">
              <a:solidFill>
                <a:srgbClr val="363929"/>
              </a:solidFill>
              <a:latin typeface="Gill Sans"/>
              <a:ea typeface="Gill Sans"/>
              <a:cs typeface="Gill Sans"/>
              <a:sym typeface="Gill Sans"/>
            </a:endParaRPr>
          </a:p>
          <a:p>
            <a:pPr lvl="0" marL="365759" indent="-365759" defTabSz="411479">
              <a:spcBef>
                <a:spcPts val="3600"/>
              </a:spcBef>
              <a:buBlip>
                <a:blip r:embed="rId4"/>
              </a:buBlip>
              <a:defRPr sz="1800">
                <a:solidFill>
                  <a:srgbClr val="000000"/>
                </a:solidFill>
              </a:defRPr>
            </a:pPr>
            <a:r>
              <a:rPr sz="2700">
                <a:solidFill>
                  <a:srgbClr val="363929"/>
                </a:solidFill>
                <a:latin typeface="Gill Sans"/>
                <a:ea typeface="Gill Sans"/>
                <a:cs typeface="Gill Sans"/>
                <a:sym typeface="Gill Sans"/>
              </a:rPr>
              <a:t>A case study conducted in UC Davis, male patient presented with </a:t>
            </a:r>
            <a:r>
              <a:rPr b="1" sz="2700" u="sng">
                <a:solidFill>
                  <a:srgbClr val="363929"/>
                </a:solidFill>
                <a:latin typeface="Gill Sans"/>
                <a:ea typeface="Gill Sans"/>
                <a:cs typeface="Gill Sans"/>
                <a:sym typeface="Gill Sans"/>
              </a:rPr>
              <a:t>headache, fatigue, ataxia, ptosis and memory loss</a:t>
            </a:r>
            <a:endParaRPr b="1" sz="2700" u="sng">
              <a:solidFill>
                <a:srgbClr val="363929"/>
              </a:solidFill>
              <a:latin typeface="Gill Sans"/>
              <a:ea typeface="Gill Sans"/>
              <a:cs typeface="Gill Sans"/>
              <a:sym typeface="Gill Sans"/>
            </a:endParaRPr>
          </a:p>
          <a:p>
            <a:pPr lvl="0" marL="365759" indent="-365759" defTabSz="411479">
              <a:spcBef>
                <a:spcPts val="3600"/>
              </a:spcBef>
              <a:buBlip>
                <a:blip r:embed="rId4"/>
              </a:buBlip>
              <a:defRPr sz="1800">
                <a:solidFill>
                  <a:srgbClr val="000000"/>
                </a:solidFill>
              </a:defRPr>
            </a:pPr>
            <a:r>
              <a:rPr sz="2700">
                <a:solidFill>
                  <a:srgbClr val="363929"/>
                </a:solidFill>
                <a:latin typeface="Gill Sans"/>
                <a:ea typeface="Gill Sans"/>
                <a:cs typeface="Gill Sans"/>
                <a:sym typeface="Gill Sans"/>
              </a:rPr>
              <a:t>He consumed </a:t>
            </a:r>
            <a:r>
              <a:rPr b="1" sz="2700" u="sng">
                <a:solidFill>
                  <a:srgbClr val="363929"/>
                </a:solidFill>
                <a:latin typeface="Gill Sans"/>
                <a:ea typeface="Gill Sans"/>
                <a:cs typeface="Gill Sans"/>
                <a:sym typeface="Gill Sans"/>
              </a:rPr>
              <a:t>2-4L of cola per day</a:t>
            </a:r>
            <a:r>
              <a:rPr sz="2700">
                <a:solidFill>
                  <a:srgbClr val="363929"/>
                </a:solidFill>
                <a:latin typeface="Gill Sans"/>
                <a:ea typeface="Gill Sans"/>
                <a:cs typeface="Gill Sans"/>
                <a:sym typeface="Gill Sans"/>
              </a:rPr>
              <a:t> </a:t>
            </a:r>
            <a:endParaRPr sz="2700">
              <a:solidFill>
                <a:srgbClr val="363929"/>
              </a:solidFill>
              <a:latin typeface="Gill Sans"/>
              <a:ea typeface="Gill Sans"/>
              <a:cs typeface="Gill Sans"/>
              <a:sym typeface="Gill Sans"/>
            </a:endParaRPr>
          </a:p>
          <a:p>
            <a:pPr lvl="1" marL="731519" indent="-365759" defTabSz="411479">
              <a:spcBef>
                <a:spcPts val="3600"/>
              </a:spcBef>
              <a:buBlip>
                <a:blip r:embed="rId4"/>
              </a:buBlip>
              <a:defRPr sz="1800">
                <a:solidFill>
                  <a:srgbClr val="000000"/>
                </a:solidFill>
              </a:defRPr>
            </a:pPr>
            <a:r>
              <a:rPr sz="2700">
                <a:solidFill>
                  <a:srgbClr val="363929"/>
                </a:solidFill>
                <a:latin typeface="Gill Sans"/>
                <a:ea typeface="Gill Sans"/>
                <a:cs typeface="Gill Sans"/>
                <a:sym typeface="Gill Sans"/>
              </a:rPr>
              <a:t>Cola currently contains BVO</a:t>
            </a:r>
            <a:endParaRPr sz="2700">
              <a:solidFill>
                <a:srgbClr val="363929"/>
              </a:solidFill>
              <a:latin typeface="Gill Sans"/>
              <a:ea typeface="Gill Sans"/>
              <a:cs typeface="Gill Sans"/>
              <a:sym typeface="Gill Sans"/>
            </a:endParaRPr>
          </a:p>
          <a:p>
            <a:pPr lvl="0" marL="365759" indent="-365759" defTabSz="411479">
              <a:spcBef>
                <a:spcPts val="3600"/>
              </a:spcBef>
              <a:buBlip>
                <a:blip r:embed="rId4"/>
              </a:buBlip>
              <a:defRPr sz="1800">
                <a:solidFill>
                  <a:srgbClr val="000000"/>
                </a:solidFill>
              </a:defRPr>
            </a:pPr>
            <a:r>
              <a:rPr sz="2700">
                <a:solidFill>
                  <a:srgbClr val="363929"/>
                </a:solidFill>
                <a:latin typeface="Gill Sans"/>
                <a:ea typeface="Gill Sans"/>
                <a:cs typeface="Gill Sans"/>
                <a:sym typeface="Gill Sans"/>
              </a:rPr>
              <a:t>Toxicity levels were so high, </a:t>
            </a:r>
            <a:r>
              <a:rPr b="1" sz="2700" u="sng">
                <a:solidFill>
                  <a:srgbClr val="363929"/>
                </a:solidFill>
                <a:latin typeface="Gill Sans"/>
                <a:ea typeface="Gill Sans"/>
                <a:cs typeface="Gill Sans"/>
                <a:sym typeface="Gill Sans"/>
              </a:rPr>
              <a:t>saline loading was ineffective</a:t>
            </a:r>
            <a:endParaRPr b="1" sz="2700" u="sng">
              <a:solidFill>
                <a:srgbClr val="363929"/>
              </a:solidFill>
              <a:latin typeface="Gill Sans"/>
              <a:ea typeface="Gill Sans"/>
              <a:cs typeface="Gill Sans"/>
              <a:sym typeface="Gill Sans"/>
            </a:endParaRPr>
          </a:p>
          <a:p>
            <a:pPr lvl="0" marL="365759" indent="-365759" defTabSz="411479">
              <a:spcBef>
                <a:spcPts val="3600"/>
              </a:spcBef>
              <a:buBlip>
                <a:blip r:embed="rId4"/>
              </a:buBlip>
              <a:defRPr sz="1800">
                <a:solidFill>
                  <a:srgbClr val="000000"/>
                </a:solidFill>
              </a:defRPr>
            </a:pPr>
            <a:r>
              <a:rPr b="1" sz="2700" u="sng">
                <a:solidFill>
                  <a:srgbClr val="363929"/>
                </a:solidFill>
                <a:latin typeface="Gill Sans"/>
                <a:ea typeface="Gill Sans"/>
                <a:cs typeface="Gill Sans"/>
                <a:sym typeface="Gill Sans"/>
              </a:rPr>
              <a:t>Hemodialysis was necessary</a:t>
            </a:r>
            <a:r>
              <a:rPr sz="2700">
                <a:solidFill>
                  <a:srgbClr val="363929"/>
                </a:solidFill>
                <a:latin typeface="Gill Sans"/>
                <a:ea typeface="Gill Sans"/>
                <a:cs typeface="Gill Sans"/>
                <a:sym typeface="Gill Sans"/>
              </a:rPr>
              <a:t> to clear his condition </a:t>
            </a:r>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101" name="Group 101"/>
          <p:cNvGrpSpPr/>
          <p:nvPr/>
        </p:nvGrpSpPr>
        <p:grpSpPr>
          <a:xfrm>
            <a:off x="9180880" y="3368934"/>
            <a:ext cx="3011120" cy="4073267"/>
            <a:chOff x="-203200" y="-215899"/>
            <a:chExt cx="3011119" cy="4073265"/>
          </a:xfrm>
        </p:grpSpPr>
        <p:pic>
          <p:nvPicPr>
            <p:cNvPr id="100" name="pasted-image.png"/>
            <p:cNvPicPr/>
            <p:nvPr/>
          </p:nvPicPr>
          <p:blipFill>
            <a:blip r:embed="rId2">
              <a:extLst/>
            </a:blip>
            <a:srcRect l="14235" t="0" r="14235" b="0"/>
            <a:stretch>
              <a:fillRect/>
            </a:stretch>
          </p:blipFill>
          <p:spPr>
            <a:xfrm>
              <a:off x="-1" y="-1"/>
              <a:ext cx="2604721" cy="3641467"/>
            </a:xfrm>
            <a:prstGeom prst="rect">
              <a:avLst/>
            </a:prstGeom>
            <a:ln>
              <a:noFill/>
            </a:ln>
            <a:effectLst/>
          </p:spPr>
        </p:pic>
        <p:pic>
          <p:nvPicPr>
            <p:cNvPr id="99" name=""/>
            <p:cNvPicPr/>
            <p:nvPr/>
          </p:nvPicPr>
          <p:blipFill>
            <a:blip r:embed="rId3">
              <a:extLst/>
            </a:blip>
            <a:stretch>
              <a:fillRect/>
            </a:stretch>
          </p:blipFill>
          <p:spPr>
            <a:xfrm>
              <a:off x="-203200" y="-215900"/>
              <a:ext cx="3011120" cy="4073266"/>
            </a:xfrm>
            <a:prstGeom prst="rect">
              <a:avLst/>
            </a:prstGeom>
            <a:effectLst/>
          </p:spPr>
        </p:pic>
      </p:grpSp>
      <p:sp>
        <p:nvSpPr>
          <p:cNvPr id="102" name="Shape 102"/>
          <p:cNvSpPr/>
          <p:nvPr>
            <p:ph type="title"/>
          </p:nvPr>
        </p:nvSpPr>
        <p:spPr>
          <a:prstGeom prst="rect">
            <a:avLst/>
          </a:prstGeom>
        </p:spPr>
        <p:txBody>
          <a:bodyPr/>
          <a:lstStyle>
            <a:lvl1pPr>
              <a:tabLst>
                <a:tab pos="1485900" algn="l"/>
              </a:tabLst>
              <a:defRPr b="1">
                <a:latin typeface="Gill Sans SemiBold"/>
                <a:ea typeface="Gill Sans SemiBold"/>
                <a:cs typeface="Gill Sans SemiBold"/>
                <a:sym typeface="Gill Sans SemiBold"/>
              </a:defRPr>
            </a:lvl1pPr>
          </a:lstStyle>
          <a:p>
            <a:pPr lvl="0">
              <a:defRPr b="0" sz="1800">
                <a:solidFill>
                  <a:srgbClr val="000000"/>
                </a:solidFill>
                <a:effectLst/>
              </a:defRPr>
            </a:pPr>
            <a:r>
              <a:rPr b="1" sz="6800">
                <a:solidFill>
                  <a:srgbClr val="363929"/>
                </a:solidFill>
                <a:effectLst>
                  <a:outerShdw sx="100000" sy="100000" kx="0" ky="0" algn="b" rotWithShape="0" blurRad="25400" dist="25400" dir="2700000">
                    <a:srgbClr val="FFFFFF">
                      <a:alpha val="50000"/>
                    </a:srgbClr>
                  </a:outerShdw>
                </a:effectLst>
              </a:rPr>
              <a:t>Key Points</a:t>
            </a:r>
          </a:p>
        </p:txBody>
      </p:sp>
      <p:sp>
        <p:nvSpPr>
          <p:cNvPr id="103" name="Shape 103"/>
          <p:cNvSpPr/>
          <p:nvPr>
            <p:ph type="body" idx="1"/>
          </p:nvPr>
        </p:nvSpPr>
        <p:spPr>
          <a:xfrm>
            <a:off x="1438032" y="2365957"/>
            <a:ext cx="7797990" cy="7062277"/>
          </a:xfrm>
          <a:prstGeom prst="rect">
            <a:avLst/>
          </a:prstGeom>
        </p:spPr>
        <p:txBody>
          <a:bodyPr/>
          <a:lstStyle/>
          <a:p>
            <a:pPr lvl="0" marL="300736" indent="-300736" defTabSz="338327">
              <a:spcBef>
                <a:spcPts val="2900"/>
              </a:spcBef>
              <a:buBlip>
                <a:blip r:embed="rId4"/>
              </a:buBlip>
              <a:defRPr sz="1800">
                <a:solidFill>
                  <a:srgbClr val="000000"/>
                </a:solidFill>
              </a:defRPr>
            </a:pPr>
            <a:r>
              <a:rPr sz="2220">
                <a:solidFill>
                  <a:srgbClr val="363929"/>
                </a:solidFill>
                <a:latin typeface="Gill Sans"/>
                <a:ea typeface="Gill Sans"/>
                <a:cs typeface="Gill Sans"/>
                <a:sym typeface="Gill Sans"/>
              </a:rPr>
              <a:t>Bromide is a halide that competes for iodine receptors and leads to low thyroid function</a:t>
            </a:r>
            <a:endParaRPr sz="2220">
              <a:solidFill>
                <a:srgbClr val="363929"/>
              </a:solidFill>
              <a:latin typeface="Gill Sans"/>
              <a:ea typeface="Gill Sans"/>
              <a:cs typeface="Gill Sans"/>
              <a:sym typeface="Gill Sans"/>
            </a:endParaRPr>
          </a:p>
          <a:p>
            <a:pPr lvl="0" marL="300736" indent="-300736" defTabSz="338327">
              <a:spcBef>
                <a:spcPts val="2900"/>
              </a:spcBef>
              <a:buBlip>
                <a:blip r:embed="rId4"/>
              </a:buBlip>
              <a:defRPr sz="1800">
                <a:solidFill>
                  <a:srgbClr val="000000"/>
                </a:solidFill>
              </a:defRPr>
            </a:pPr>
            <a:r>
              <a:rPr sz="2220">
                <a:solidFill>
                  <a:srgbClr val="363929"/>
                </a:solidFill>
                <a:latin typeface="Gill Sans"/>
                <a:ea typeface="Gill Sans"/>
                <a:cs typeface="Gill Sans"/>
                <a:sym typeface="Gill Sans"/>
              </a:rPr>
              <a:t>Used in many medications in US, banned in 1975</a:t>
            </a:r>
            <a:endParaRPr sz="2220">
              <a:solidFill>
                <a:srgbClr val="363929"/>
              </a:solidFill>
              <a:latin typeface="Gill Sans"/>
              <a:ea typeface="Gill Sans"/>
              <a:cs typeface="Gill Sans"/>
              <a:sym typeface="Gill Sans"/>
            </a:endParaRPr>
          </a:p>
          <a:p>
            <a:pPr lvl="1" marL="601472" indent="-300736" defTabSz="338327">
              <a:spcBef>
                <a:spcPts val="2900"/>
              </a:spcBef>
              <a:buBlip>
                <a:blip r:embed="rId4"/>
              </a:buBlip>
              <a:defRPr sz="1800">
                <a:solidFill>
                  <a:srgbClr val="000000"/>
                </a:solidFill>
              </a:defRPr>
            </a:pPr>
            <a:r>
              <a:rPr sz="2220">
                <a:solidFill>
                  <a:srgbClr val="363929"/>
                </a:solidFill>
                <a:latin typeface="Gill Sans"/>
                <a:ea typeface="Gill Sans"/>
                <a:cs typeface="Gill Sans"/>
                <a:sym typeface="Gill Sans"/>
              </a:rPr>
              <a:t>Still used in foods &amp; products in US</a:t>
            </a:r>
            <a:endParaRPr sz="2220">
              <a:solidFill>
                <a:srgbClr val="363929"/>
              </a:solidFill>
              <a:latin typeface="Gill Sans"/>
              <a:ea typeface="Gill Sans"/>
              <a:cs typeface="Gill Sans"/>
              <a:sym typeface="Gill Sans"/>
            </a:endParaRPr>
          </a:p>
          <a:p>
            <a:pPr lvl="0" marL="300736" indent="-300736" defTabSz="338327">
              <a:spcBef>
                <a:spcPts val="2900"/>
              </a:spcBef>
              <a:buBlip>
                <a:blip r:embed="rId4"/>
              </a:buBlip>
              <a:defRPr sz="1800">
                <a:solidFill>
                  <a:srgbClr val="000000"/>
                </a:solidFill>
              </a:defRPr>
            </a:pPr>
            <a:r>
              <a:rPr sz="2220">
                <a:solidFill>
                  <a:srgbClr val="363929"/>
                </a:solidFill>
                <a:latin typeface="Gill Sans"/>
                <a:ea typeface="Gill Sans"/>
                <a:cs typeface="Gill Sans"/>
                <a:sym typeface="Gill Sans"/>
              </a:rPr>
              <a:t>Found in drinking water, pesticides, sodas, flours &amp; baked products, cosmetics, flame retardants</a:t>
            </a:r>
            <a:endParaRPr sz="2220">
              <a:solidFill>
                <a:srgbClr val="363929"/>
              </a:solidFill>
              <a:latin typeface="Gill Sans"/>
              <a:ea typeface="Gill Sans"/>
              <a:cs typeface="Gill Sans"/>
              <a:sym typeface="Gill Sans"/>
            </a:endParaRPr>
          </a:p>
          <a:p>
            <a:pPr lvl="0" marL="300736" indent="-300736" defTabSz="338327">
              <a:spcBef>
                <a:spcPts val="2900"/>
              </a:spcBef>
              <a:buBlip>
                <a:blip r:embed="rId4"/>
              </a:buBlip>
              <a:defRPr sz="1800">
                <a:solidFill>
                  <a:srgbClr val="000000"/>
                </a:solidFill>
              </a:defRPr>
            </a:pPr>
            <a:r>
              <a:rPr sz="2220">
                <a:solidFill>
                  <a:srgbClr val="363929"/>
                </a:solidFill>
                <a:latin typeface="Gill Sans"/>
                <a:ea typeface="Gill Sans"/>
                <a:cs typeface="Gill Sans"/>
                <a:sym typeface="Gill Sans"/>
              </a:rPr>
              <a:t> Harmful by-product of water disinfection</a:t>
            </a:r>
            <a:endParaRPr sz="2220">
              <a:solidFill>
                <a:srgbClr val="363929"/>
              </a:solidFill>
              <a:latin typeface="Gill Sans"/>
              <a:ea typeface="Gill Sans"/>
              <a:cs typeface="Gill Sans"/>
              <a:sym typeface="Gill Sans"/>
            </a:endParaRPr>
          </a:p>
          <a:p>
            <a:pPr lvl="0" marL="300736" indent="-300736" defTabSz="338327">
              <a:spcBef>
                <a:spcPts val="2900"/>
              </a:spcBef>
              <a:buBlip>
                <a:blip r:embed="rId4"/>
              </a:buBlip>
              <a:defRPr sz="1800">
                <a:solidFill>
                  <a:srgbClr val="000000"/>
                </a:solidFill>
              </a:defRPr>
            </a:pPr>
            <a:r>
              <a:rPr sz="2220">
                <a:solidFill>
                  <a:srgbClr val="363929"/>
                </a:solidFill>
                <a:latin typeface="Gill Sans"/>
                <a:ea typeface="Gill Sans"/>
                <a:cs typeface="Gill Sans"/>
                <a:sym typeface="Gill Sans"/>
              </a:rPr>
              <a:t>Has been found to be carcinogenic</a:t>
            </a:r>
            <a:endParaRPr sz="2220">
              <a:solidFill>
                <a:srgbClr val="363929"/>
              </a:solidFill>
              <a:latin typeface="Gill Sans"/>
              <a:ea typeface="Gill Sans"/>
              <a:cs typeface="Gill Sans"/>
              <a:sym typeface="Gill Sans"/>
            </a:endParaRPr>
          </a:p>
          <a:p>
            <a:pPr lvl="0" marL="300736" indent="-300736" defTabSz="338327">
              <a:spcBef>
                <a:spcPts val="2900"/>
              </a:spcBef>
              <a:buBlip>
                <a:blip r:embed="rId4"/>
              </a:buBlip>
              <a:defRPr sz="1800">
                <a:solidFill>
                  <a:srgbClr val="000000"/>
                </a:solidFill>
              </a:defRPr>
            </a:pPr>
            <a:r>
              <a:rPr sz="2220">
                <a:solidFill>
                  <a:srgbClr val="363929"/>
                </a:solidFill>
                <a:latin typeface="Gill Sans"/>
                <a:ea typeface="Gill Sans"/>
                <a:cs typeface="Gill Sans"/>
                <a:sym typeface="Gill Sans"/>
              </a:rPr>
              <a:t>Long half life 12 days</a:t>
            </a:r>
            <a:endParaRPr sz="2220">
              <a:solidFill>
                <a:srgbClr val="363929"/>
              </a:solidFill>
              <a:latin typeface="Gill Sans"/>
              <a:ea typeface="Gill Sans"/>
              <a:cs typeface="Gill Sans"/>
              <a:sym typeface="Gill Sans"/>
            </a:endParaRPr>
          </a:p>
          <a:p>
            <a:pPr lvl="0" marL="300736" indent="-300736" defTabSz="338327">
              <a:spcBef>
                <a:spcPts val="2900"/>
              </a:spcBef>
              <a:buBlip>
                <a:blip r:embed="rId4"/>
              </a:buBlip>
              <a:defRPr sz="1800">
                <a:solidFill>
                  <a:srgbClr val="000000"/>
                </a:solidFill>
              </a:defRPr>
            </a:pPr>
            <a:r>
              <a:rPr sz="2220">
                <a:solidFill>
                  <a:srgbClr val="363929"/>
                </a:solidFill>
                <a:latin typeface="Gill Sans"/>
                <a:ea typeface="Gill Sans"/>
                <a:cs typeface="Gill Sans"/>
                <a:sym typeface="Gill Sans"/>
              </a:rPr>
              <a:t>Psychiatric, neurological, and dermatomal effects</a:t>
            </a:r>
            <a:endParaRPr sz="2220">
              <a:solidFill>
                <a:srgbClr val="363929"/>
              </a:solidFill>
              <a:latin typeface="Gill Sans"/>
              <a:ea typeface="Gill Sans"/>
              <a:cs typeface="Gill Sans"/>
              <a:sym typeface="Gill Sans"/>
            </a:endParaRPr>
          </a:p>
          <a:p>
            <a:pPr lvl="0" marL="300736" indent="-300736" defTabSz="338327">
              <a:spcBef>
                <a:spcPts val="2900"/>
              </a:spcBef>
              <a:buBlip>
                <a:blip r:embed="rId4"/>
              </a:buBlip>
              <a:defRPr sz="1800">
                <a:solidFill>
                  <a:srgbClr val="000000"/>
                </a:solidFill>
              </a:defRPr>
            </a:pPr>
            <a:r>
              <a:rPr sz="2220">
                <a:solidFill>
                  <a:srgbClr val="363929"/>
                </a:solidFill>
                <a:latin typeface="Gill Sans"/>
                <a:ea typeface="Gill Sans"/>
                <a:cs typeface="Gill Sans"/>
                <a:sym typeface="Gill Sans"/>
              </a:rPr>
              <a:t>Treatment through saline loading, or hemodialysis in extreme cases</a:t>
            </a:r>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title"/>
          </p:nvPr>
        </p:nvSpPr>
        <p:spPr>
          <a:prstGeom prst="rect">
            <a:avLst/>
          </a:prstGeom>
        </p:spPr>
        <p:txBody>
          <a:bodyPr/>
          <a:lstStyle>
            <a:lvl1pPr>
              <a:tabLst>
                <a:tab pos="1485900" algn="l"/>
              </a:tabLst>
              <a:defRPr b="1">
                <a:latin typeface="Gill Sans SemiBold"/>
                <a:ea typeface="Gill Sans SemiBold"/>
                <a:cs typeface="Gill Sans SemiBold"/>
                <a:sym typeface="Gill Sans SemiBold"/>
              </a:defRPr>
            </a:lvl1pPr>
          </a:lstStyle>
          <a:p>
            <a:pPr lvl="0">
              <a:defRPr b="0" sz="1800">
                <a:solidFill>
                  <a:srgbClr val="000000"/>
                </a:solidFill>
                <a:effectLst/>
              </a:defRPr>
            </a:pPr>
            <a:r>
              <a:rPr b="1" sz="6800">
                <a:solidFill>
                  <a:srgbClr val="363929"/>
                </a:solidFill>
                <a:effectLst>
                  <a:outerShdw sx="100000" sy="100000" kx="0" ky="0" algn="b" rotWithShape="0" blurRad="25400" dist="25400" dir="2700000">
                    <a:srgbClr val="FFFFFF">
                      <a:alpha val="50000"/>
                    </a:srgbClr>
                  </a:outerShdw>
                </a:effectLst>
              </a:rPr>
              <a:t>Resources</a:t>
            </a:r>
          </a:p>
        </p:txBody>
      </p:sp>
      <p:sp>
        <p:nvSpPr>
          <p:cNvPr id="106" name="Shape 106"/>
          <p:cNvSpPr/>
          <p:nvPr>
            <p:ph type="body" idx="1"/>
          </p:nvPr>
        </p:nvSpPr>
        <p:spPr>
          <a:xfrm>
            <a:off x="1307225" y="2005275"/>
            <a:ext cx="10414876" cy="7135383"/>
          </a:xfrm>
          <a:prstGeom prst="rect">
            <a:avLst/>
          </a:prstGeom>
        </p:spPr>
        <p:txBody>
          <a:bodyPr/>
          <a:lstStyle/>
          <a:p>
            <a:pPr lvl="0" marL="229361" indent="-229361" defTabSz="192023">
              <a:spcBef>
                <a:spcPts val="2100"/>
              </a:spcBef>
              <a:buBlip>
                <a:blip r:embed="rId2"/>
              </a:buBlip>
              <a:defRPr sz="1800">
                <a:solidFill>
                  <a:srgbClr val="000000"/>
                </a:solidFill>
              </a:defRPr>
            </a:pPr>
            <a:r>
              <a:rPr sz="1679">
                <a:solidFill>
                  <a:srgbClr val="363929"/>
                </a:solidFill>
                <a:latin typeface="Gill Sans"/>
                <a:ea typeface="Gill Sans"/>
                <a:cs typeface="Gill Sans"/>
                <a:sym typeface="Gill Sans"/>
              </a:rPr>
              <a:t>“Bromines:  Avoid This if You Want to Keep Your Thyroid Healthy”. Mercola.com. http://articles.mercola.com/sites/articles/archive/2009/09/05/another-poison-hiding-in-your-environment.aspx.</a:t>
            </a:r>
            <a:endParaRPr sz="1679">
              <a:solidFill>
                <a:srgbClr val="363929"/>
              </a:solidFill>
              <a:latin typeface="Gill Sans"/>
              <a:ea typeface="Gill Sans"/>
              <a:cs typeface="Gill Sans"/>
              <a:sym typeface="Gill Sans"/>
            </a:endParaRPr>
          </a:p>
          <a:p>
            <a:pPr lvl="0" marL="229361" indent="-229361" defTabSz="192023">
              <a:spcBef>
                <a:spcPts val="2100"/>
              </a:spcBef>
              <a:buBlip>
                <a:blip r:embed="rId2"/>
              </a:buBlip>
              <a:defRPr sz="1800">
                <a:solidFill>
                  <a:srgbClr val="000000"/>
                </a:solidFill>
              </a:defRPr>
            </a:pPr>
            <a:r>
              <a:rPr sz="1679">
                <a:solidFill>
                  <a:srgbClr val="363929"/>
                </a:solidFill>
                <a:latin typeface="Gill Sans"/>
                <a:ea typeface="Gill Sans"/>
                <a:cs typeface="Gill Sans"/>
                <a:sym typeface="Gill Sans"/>
              </a:rPr>
              <a:t>Centers For Disease Control And Prevention. "Model Aquatic Health Code Disinfection and Water Quality Module ANNEX Draft Sections for the First 60‐day Review." Disinfection and Water Quality MAHC ANNEX Draft Posted For Public Comment 02-27-2012 (n.d.): n. pag. Center for Disease Control and Prevention. Web</a:t>
            </a:r>
            <a:endParaRPr sz="1679">
              <a:solidFill>
                <a:srgbClr val="363929"/>
              </a:solidFill>
              <a:latin typeface="Gill Sans"/>
              <a:ea typeface="Gill Sans"/>
              <a:cs typeface="Gill Sans"/>
              <a:sym typeface="Gill Sans"/>
            </a:endParaRPr>
          </a:p>
          <a:p>
            <a:pPr lvl="0" marL="229361" indent="-229361" defTabSz="192023">
              <a:spcBef>
                <a:spcPts val="2100"/>
              </a:spcBef>
              <a:buBlip>
                <a:blip r:embed="rId2"/>
              </a:buBlip>
              <a:defRPr sz="1800">
                <a:solidFill>
                  <a:srgbClr val="000000"/>
                </a:solidFill>
              </a:defRPr>
            </a:pPr>
            <a:r>
              <a:rPr sz="1679">
                <a:solidFill>
                  <a:srgbClr val="363929"/>
                </a:solidFill>
                <a:latin typeface="Gill Sans"/>
                <a:ea typeface="Gill Sans"/>
                <a:cs typeface="Gill Sans"/>
                <a:sym typeface="Gill Sans"/>
              </a:rPr>
              <a:t>"Case Definition: Bromine Poisoning." CDC Bromine. Center for Disease Control and Prevention, n.d. Web. 19 Feb. 2015.</a:t>
            </a:r>
            <a:endParaRPr sz="1679">
              <a:solidFill>
                <a:srgbClr val="363929"/>
              </a:solidFill>
              <a:latin typeface="Gill Sans"/>
              <a:ea typeface="Gill Sans"/>
              <a:cs typeface="Gill Sans"/>
              <a:sym typeface="Gill Sans"/>
            </a:endParaRPr>
          </a:p>
          <a:p>
            <a:pPr lvl="0" marL="229361" indent="-229361" defTabSz="192023">
              <a:spcBef>
                <a:spcPts val="2100"/>
              </a:spcBef>
              <a:buBlip>
                <a:blip r:embed="rId2"/>
              </a:buBlip>
              <a:defRPr sz="1800">
                <a:solidFill>
                  <a:srgbClr val="000000"/>
                </a:solidFill>
              </a:defRPr>
            </a:pPr>
            <a:r>
              <a:rPr sz="1679">
                <a:solidFill>
                  <a:srgbClr val="363929"/>
                </a:solidFill>
                <a:latin typeface="Gill Sans"/>
                <a:ea typeface="Gill Sans"/>
                <a:cs typeface="Gill Sans"/>
                <a:sym typeface="Gill Sans"/>
              </a:rPr>
              <a:t>Chen Wei-hsiang, Haunschild Kristine, Lund Jay. “Delta Drinking Water Quality and Treatment Costs: Technical Appendix. Public Policy Institute of California. Sept. 2008.</a:t>
            </a:r>
            <a:endParaRPr sz="1679">
              <a:solidFill>
                <a:srgbClr val="363929"/>
              </a:solidFill>
              <a:latin typeface="Gill Sans"/>
              <a:ea typeface="Gill Sans"/>
              <a:cs typeface="Gill Sans"/>
              <a:sym typeface="Gill Sans"/>
            </a:endParaRPr>
          </a:p>
          <a:p>
            <a:pPr lvl="0" marL="229361" indent="-229361" defTabSz="192023">
              <a:spcBef>
                <a:spcPts val="2100"/>
              </a:spcBef>
              <a:buBlip>
                <a:blip r:embed="rId2"/>
              </a:buBlip>
              <a:defRPr sz="1800">
                <a:solidFill>
                  <a:srgbClr val="000000"/>
                </a:solidFill>
              </a:defRPr>
            </a:pPr>
            <a:r>
              <a:rPr sz="1679">
                <a:solidFill>
                  <a:srgbClr val="363929"/>
                </a:solidFill>
                <a:latin typeface="Gill Sans"/>
                <a:ea typeface="Gill Sans"/>
                <a:cs typeface="Gill Sans"/>
                <a:sym typeface="Gill Sans"/>
              </a:rPr>
              <a:t>Heeb, Michele, Crique, Justine, Zimmermann, Saskia and Von Guten, Urrs. “Oxidative treatment of bromide-containing waters formation of bromine and its reactions with inorganic and organic compounds: A critical review” </a:t>
            </a:r>
            <a:r>
              <a:rPr i="1" sz="1679">
                <a:solidFill>
                  <a:srgbClr val="363929"/>
                </a:solidFill>
                <a:latin typeface="Gill Sans"/>
                <a:ea typeface="Gill Sans"/>
                <a:cs typeface="Gill Sans"/>
                <a:sym typeface="Gill Sans"/>
              </a:rPr>
              <a:t>Water Research</a:t>
            </a:r>
            <a:r>
              <a:rPr sz="1679">
                <a:solidFill>
                  <a:srgbClr val="363929"/>
                </a:solidFill>
                <a:latin typeface="Gill Sans"/>
                <a:ea typeface="Gill Sans"/>
                <a:cs typeface="Gill Sans"/>
                <a:sym typeface="Gill Sans"/>
              </a:rPr>
              <a:t> (n.d.): pag. Web.</a:t>
            </a:r>
            <a:endParaRPr sz="1679">
              <a:solidFill>
                <a:srgbClr val="363929"/>
              </a:solidFill>
              <a:latin typeface="Gill Sans"/>
              <a:ea typeface="Gill Sans"/>
              <a:cs typeface="Gill Sans"/>
              <a:sym typeface="Gill Sans"/>
            </a:endParaRPr>
          </a:p>
          <a:p>
            <a:pPr lvl="0" marL="229361" indent="-229361" defTabSz="192023">
              <a:spcBef>
                <a:spcPts val="2100"/>
              </a:spcBef>
              <a:buBlip>
                <a:blip r:embed="rId2"/>
              </a:buBlip>
              <a:defRPr sz="1800">
                <a:solidFill>
                  <a:srgbClr val="000000"/>
                </a:solidFill>
              </a:defRPr>
            </a:pPr>
            <a:r>
              <a:rPr sz="1679">
                <a:solidFill>
                  <a:srgbClr val="363929"/>
                </a:solidFill>
                <a:latin typeface="Gill Sans"/>
                <a:ea typeface="Gill Sans"/>
                <a:cs typeface="Gill Sans"/>
                <a:sym typeface="Gill Sans"/>
              </a:rPr>
              <a:t>Horowitz, B. Zane. “Bromism from excessive cola consumption.” </a:t>
            </a:r>
            <a:r>
              <a:rPr i="1" sz="1679">
                <a:solidFill>
                  <a:srgbClr val="363929"/>
                </a:solidFill>
                <a:latin typeface="Gill Sans"/>
                <a:ea typeface="Gill Sans"/>
                <a:cs typeface="Gill Sans"/>
                <a:sym typeface="Gill Sans"/>
              </a:rPr>
              <a:t>Clinical Toxicology</a:t>
            </a:r>
            <a:r>
              <a:rPr sz="1679">
                <a:solidFill>
                  <a:srgbClr val="363929"/>
                </a:solidFill>
                <a:latin typeface="Gill Sans"/>
                <a:ea typeface="Gill Sans"/>
                <a:cs typeface="Gill Sans"/>
                <a:sym typeface="Gill Sans"/>
              </a:rPr>
              <a:t> 35.3 (1997):315-320.</a:t>
            </a:r>
            <a:endParaRPr sz="1679">
              <a:solidFill>
                <a:srgbClr val="363929"/>
              </a:solidFill>
              <a:latin typeface="Gill Sans"/>
              <a:ea typeface="Gill Sans"/>
              <a:cs typeface="Gill Sans"/>
              <a:sym typeface="Gill Sans"/>
            </a:endParaRPr>
          </a:p>
          <a:p>
            <a:pPr lvl="0" marL="229361" indent="-229361" defTabSz="192023">
              <a:spcBef>
                <a:spcPts val="2100"/>
              </a:spcBef>
              <a:buBlip>
                <a:blip r:embed="rId2"/>
              </a:buBlip>
              <a:defRPr sz="1800">
                <a:solidFill>
                  <a:srgbClr val="000000"/>
                </a:solidFill>
              </a:defRPr>
            </a:pPr>
            <a:r>
              <a:rPr sz="1679">
                <a:solidFill>
                  <a:srgbClr val="363929"/>
                </a:solidFill>
                <a:latin typeface="Gill Sans"/>
                <a:ea typeface="Gill Sans"/>
                <a:cs typeface="Gill Sans"/>
                <a:sym typeface="Gill Sans"/>
              </a:rPr>
              <a:t>Liu, Chao, Von Gunten, Urrs, and Jean-Philippe, Croue. "Chlorination of Bromide-containing Waters: Enhanced Bromate Formation in the Presence of Synthetic Metal Oxides and Deposits Formed in Drinking Water Distribution Systems." </a:t>
            </a:r>
            <a:r>
              <a:rPr i="1" sz="1679">
                <a:solidFill>
                  <a:srgbClr val="363929"/>
                </a:solidFill>
                <a:latin typeface="Gill Sans"/>
                <a:ea typeface="Gill Sans"/>
                <a:cs typeface="Gill Sans"/>
                <a:sym typeface="Gill Sans"/>
              </a:rPr>
              <a:t>Water Research</a:t>
            </a:r>
            <a:r>
              <a:rPr sz="1679">
                <a:solidFill>
                  <a:srgbClr val="363929"/>
                </a:solidFill>
                <a:latin typeface="Gill Sans"/>
                <a:ea typeface="Gill Sans"/>
                <a:cs typeface="Gill Sans"/>
                <a:sym typeface="Gill Sans"/>
              </a:rPr>
              <a:t> (n.d.): n. pag. Web.</a:t>
            </a:r>
            <a:endParaRPr sz="1679">
              <a:solidFill>
                <a:srgbClr val="363929"/>
              </a:solidFill>
              <a:latin typeface="Gill Sans"/>
              <a:ea typeface="Gill Sans"/>
              <a:cs typeface="Gill Sans"/>
              <a:sym typeface="Gill Sans"/>
            </a:endParaRPr>
          </a:p>
          <a:p>
            <a:pPr lvl="0" marL="229361" indent="-229361" defTabSz="192023">
              <a:spcBef>
                <a:spcPts val="2100"/>
              </a:spcBef>
              <a:buBlip>
                <a:blip r:embed="rId2"/>
              </a:buBlip>
              <a:defRPr sz="1800">
                <a:solidFill>
                  <a:srgbClr val="000000"/>
                </a:solidFill>
              </a:defRPr>
            </a:pPr>
            <a:r>
              <a:rPr sz="1679">
                <a:solidFill>
                  <a:srgbClr val="363929"/>
                </a:solidFill>
                <a:latin typeface="Gill Sans"/>
                <a:ea typeface="Gill Sans"/>
                <a:cs typeface="Gill Sans"/>
                <a:sym typeface="Gill Sans"/>
              </a:rPr>
              <a:t>“Revisions to the Unregulated Contaminant Monitoring Regulation (UCMR 3) for Public Water Systems” Federal Register: The Daily Journal of the United States Government. 2012.</a:t>
            </a:r>
            <a:endParaRPr sz="1679">
              <a:solidFill>
                <a:srgbClr val="363929"/>
              </a:solidFill>
              <a:latin typeface="Gill Sans"/>
              <a:ea typeface="Gill Sans"/>
              <a:cs typeface="Gill Sans"/>
              <a:sym typeface="Gill Sans"/>
            </a:endParaRPr>
          </a:p>
          <a:p>
            <a:pPr lvl="0" marL="229361" indent="-229361" defTabSz="192023">
              <a:spcBef>
                <a:spcPts val="2100"/>
              </a:spcBef>
              <a:buBlip>
                <a:blip r:embed="rId2"/>
              </a:buBlip>
              <a:defRPr sz="1800">
                <a:solidFill>
                  <a:srgbClr val="000000"/>
                </a:solidFill>
              </a:defRPr>
            </a:pPr>
            <a:r>
              <a:rPr sz="1679">
                <a:solidFill>
                  <a:srgbClr val="363929"/>
                </a:solidFill>
                <a:latin typeface="Gill Sans"/>
                <a:ea typeface="Gill Sans"/>
                <a:cs typeface="Gill Sans"/>
                <a:sym typeface="Gill Sans"/>
              </a:rPr>
              <a:t>World Health Organization. "Bromide in drinking-water: background document for development of WHO guidelines for drinking-water quality." (2009).</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42" name="Group 42"/>
          <p:cNvGrpSpPr/>
          <p:nvPr/>
        </p:nvGrpSpPr>
        <p:grpSpPr>
          <a:xfrm>
            <a:off x="7236967" y="2641600"/>
            <a:ext cx="4421633" cy="6045200"/>
            <a:chOff x="-203200" y="-215900"/>
            <a:chExt cx="4421632" cy="6045200"/>
          </a:xfrm>
        </p:grpSpPr>
        <p:pic>
          <p:nvPicPr>
            <p:cNvPr id="41" name="pasted-image.png"/>
            <p:cNvPicPr/>
            <p:nvPr/>
          </p:nvPicPr>
          <p:blipFill>
            <a:blip r:embed="rId2">
              <a:extLst/>
            </a:blip>
            <a:srcRect l="0" t="519" r="0" b="519"/>
            <a:stretch>
              <a:fillRect/>
            </a:stretch>
          </p:blipFill>
          <p:spPr>
            <a:xfrm>
              <a:off x="0" y="0"/>
              <a:ext cx="4015233" cy="5613400"/>
            </a:xfrm>
            <a:prstGeom prst="rect">
              <a:avLst/>
            </a:prstGeom>
            <a:ln>
              <a:noFill/>
            </a:ln>
            <a:effectLst/>
          </p:spPr>
        </p:pic>
        <p:pic>
          <p:nvPicPr>
            <p:cNvPr id="40" name=""/>
            <p:cNvPicPr/>
            <p:nvPr/>
          </p:nvPicPr>
          <p:blipFill>
            <a:blip r:embed="rId3">
              <a:extLst/>
            </a:blip>
            <a:stretch>
              <a:fillRect/>
            </a:stretch>
          </p:blipFill>
          <p:spPr>
            <a:xfrm>
              <a:off x="-203200" y="-215900"/>
              <a:ext cx="4421633" cy="6045200"/>
            </a:xfrm>
            <a:prstGeom prst="rect">
              <a:avLst/>
            </a:prstGeom>
            <a:effectLst/>
          </p:spPr>
        </p:pic>
      </p:grpSp>
      <p:sp>
        <p:nvSpPr>
          <p:cNvPr id="43" name="Shape 43"/>
          <p:cNvSpPr/>
          <p:nvPr>
            <p:ph type="title"/>
          </p:nvPr>
        </p:nvSpPr>
        <p:spPr>
          <a:prstGeom prst="rect">
            <a:avLst/>
          </a:prstGeom>
        </p:spPr>
        <p:txBody>
          <a:bodyPr/>
          <a:lstStyle>
            <a:lvl1pPr>
              <a:tabLst>
                <a:tab pos="1485900" algn="l"/>
              </a:tabLst>
              <a:defRPr b="1">
                <a:latin typeface="Gill Sans SemiBold"/>
                <a:ea typeface="Gill Sans SemiBold"/>
                <a:cs typeface="Gill Sans SemiBold"/>
                <a:sym typeface="Gill Sans SemiBold"/>
              </a:defRPr>
            </a:lvl1pPr>
          </a:lstStyle>
          <a:p>
            <a:pPr lvl="0">
              <a:defRPr b="0" sz="1800">
                <a:solidFill>
                  <a:srgbClr val="000000"/>
                </a:solidFill>
                <a:effectLst/>
              </a:defRPr>
            </a:pPr>
            <a:r>
              <a:rPr b="1" sz="6800">
                <a:solidFill>
                  <a:srgbClr val="363929"/>
                </a:solidFill>
                <a:effectLst>
                  <a:outerShdw sx="100000" sy="100000" kx="0" ky="0" algn="b" rotWithShape="0" blurRad="25400" dist="25400" dir="2700000">
                    <a:srgbClr val="FFFFFF">
                      <a:alpha val="50000"/>
                    </a:srgbClr>
                  </a:outerShdw>
                </a:effectLst>
              </a:rPr>
              <a:t>Definition</a:t>
            </a:r>
          </a:p>
        </p:txBody>
      </p:sp>
      <p:sp>
        <p:nvSpPr>
          <p:cNvPr id="44" name="Shape 44"/>
          <p:cNvSpPr/>
          <p:nvPr>
            <p:ph type="body" idx="1"/>
          </p:nvPr>
        </p:nvSpPr>
        <p:spPr>
          <a:prstGeom prst="rect">
            <a:avLst/>
          </a:prstGeom>
        </p:spPr>
        <p:txBody>
          <a:bodyPr/>
          <a:lstStyle/>
          <a:p>
            <a:pPr lvl="0" marL="390143" indent="-390143" defTabSz="438911">
              <a:spcBef>
                <a:spcPts val="3800"/>
              </a:spcBef>
              <a:buBlip>
                <a:blip r:embed="rId4"/>
              </a:buBlip>
              <a:defRPr sz="1800">
                <a:solidFill>
                  <a:srgbClr val="000000"/>
                </a:solidFill>
              </a:defRPr>
            </a:pPr>
            <a:r>
              <a:rPr sz="2880">
                <a:solidFill>
                  <a:srgbClr val="363929"/>
                </a:solidFill>
                <a:latin typeface="Gill Sans"/>
                <a:ea typeface="Gill Sans"/>
                <a:cs typeface="Gill Sans"/>
                <a:sym typeface="Gill Sans"/>
              </a:rPr>
              <a:t>A negatively charged bromine atom creates </a:t>
            </a:r>
            <a:r>
              <a:rPr b="1" sz="2880" u="sng">
                <a:solidFill>
                  <a:srgbClr val="363929"/>
                </a:solidFill>
                <a:latin typeface="Gill Sans"/>
                <a:ea typeface="Gill Sans"/>
                <a:cs typeface="Gill Sans"/>
                <a:sym typeface="Gill Sans"/>
              </a:rPr>
              <a:t>Bromide</a:t>
            </a:r>
            <a:endParaRPr b="1" sz="2880" u="sng">
              <a:solidFill>
                <a:srgbClr val="363929"/>
              </a:solidFill>
              <a:latin typeface="Gill Sans"/>
              <a:ea typeface="Gill Sans"/>
              <a:cs typeface="Gill Sans"/>
              <a:sym typeface="Gill Sans"/>
            </a:endParaRPr>
          </a:p>
          <a:p>
            <a:pPr lvl="0" marL="390143" indent="-390143" defTabSz="438911">
              <a:spcBef>
                <a:spcPts val="3800"/>
              </a:spcBef>
              <a:buBlip>
                <a:blip r:embed="rId4"/>
              </a:buBlip>
              <a:defRPr sz="1800">
                <a:solidFill>
                  <a:srgbClr val="000000"/>
                </a:solidFill>
              </a:defRPr>
            </a:pPr>
            <a:r>
              <a:rPr sz="2880">
                <a:solidFill>
                  <a:srgbClr val="363929"/>
                </a:solidFill>
                <a:latin typeface="Gill Sans"/>
                <a:ea typeface="Gill Sans"/>
                <a:cs typeface="Gill Sans"/>
                <a:sym typeface="Gill Sans"/>
              </a:rPr>
              <a:t>It is a halide that competes for the same receptors used in the thyroid gland to capture </a:t>
            </a:r>
            <a:r>
              <a:rPr b="1" sz="2880" u="sng">
                <a:solidFill>
                  <a:srgbClr val="363929"/>
                </a:solidFill>
                <a:latin typeface="Gill Sans"/>
                <a:ea typeface="Gill Sans"/>
                <a:cs typeface="Gill Sans"/>
                <a:sym typeface="Gill Sans"/>
              </a:rPr>
              <a:t>iodine</a:t>
            </a:r>
            <a:endParaRPr b="1" sz="2880" u="sng">
              <a:solidFill>
                <a:srgbClr val="363929"/>
              </a:solidFill>
              <a:latin typeface="Gill Sans"/>
              <a:ea typeface="Gill Sans"/>
              <a:cs typeface="Gill Sans"/>
              <a:sym typeface="Gill Sans"/>
            </a:endParaRPr>
          </a:p>
          <a:p>
            <a:pPr lvl="0" marL="390143" indent="-390143" defTabSz="438911">
              <a:spcBef>
                <a:spcPts val="3800"/>
              </a:spcBef>
              <a:buBlip>
                <a:blip r:embed="rId4"/>
              </a:buBlip>
              <a:defRPr sz="1800">
                <a:solidFill>
                  <a:srgbClr val="000000"/>
                </a:solidFill>
              </a:defRPr>
            </a:pPr>
            <a:r>
              <a:rPr sz="2880">
                <a:solidFill>
                  <a:srgbClr val="363929"/>
                </a:solidFill>
                <a:latin typeface="Gill Sans"/>
                <a:ea typeface="Gill Sans"/>
                <a:cs typeface="Gill Sans"/>
                <a:sym typeface="Gill Sans"/>
              </a:rPr>
              <a:t>This inhibits thyroid hormone production resulting in a </a:t>
            </a:r>
            <a:r>
              <a:rPr b="1" sz="2880" u="sng">
                <a:solidFill>
                  <a:srgbClr val="363929"/>
                </a:solidFill>
                <a:latin typeface="Gill Sans"/>
                <a:ea typeface="Gill Sans"/>
                <a:cs typeface="Gill Sans"/>
                <a:sym typeface="Gill Sans"/>
              </a:rPr>
              <a:t>low thyroid state</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6" name="Shape 46"/>
          <p:cNvSpPr/>
          <p:nvPr>
            <p:ph type="title"/>
          </p:nvPr>
        </p:nvSpPr>
        <p:spPr>
          <a:prstGeom prst="rect">
            <a:avLst/>
          </a:prstGeom>
        </p:spPr>
        <p:txBody>
          <a:bodyPr/>
          <a:lstStyle>
            <a:lvl1pPr>
              <a:tabLst>
                <a:tab pos="1485900" algn="l"/>
              </a:tabLst>
              <a:defRPr b="1">
                <a:latin typeface="Gill Sans SemiBold"/>
                <a:ea typeface="Gill Sans SemiBold"/>
                <a:cs typeface="Gill Sans SemiBold"/>
                <a:sym typeface="Gill Sans SemiBold"/>
              </a:defRPr>
            </a:lvl1pPr>
          </a:lstStyle>
          <a:p>
            <a:pPr lvl="0">
              <a:defRPr b="0" sz="1800">
                <a:solidFill>
                  <a:srgbClr val="000000"/>
                </a:solidFill>
                <a:effectLst/>
              </a:defRPr>
            </a:pPr>
            <a:r>
              <a:rPr b="1" sz="6800">
                <a:solidFill>
                  <a:srgbClr val="363929"/>
                </a:solidFill>
                <a:effectLst>
                  <a:outerShdw sx="100000" sy="100000" kx="0" ky="0" algn="b" rotWithShape="0" blurRad="25400" dist="25400" dir="2700000">
                    <a:srgbClr val="FFFFFF">
                      <a:alpha val="50000"/>
                    </a:srgbClr>
                  </a:outerShdw>
                </a:effectLst>
              </a:rPr>
              <a:t>Background</a:t>
            </a:r>
          </a:p>
        </p:txBody>
      </p:sp>
      <p:sp>
        <p:nvSpPr>
          <p:cNvPr id="47" name="Shape 47"/>
          <p:cNvSpPr/>
          <p:nvPr>
            <p:ph type="body" idx="1"/>
          </p:nvPr>
        </p:nvSpPr>
        <p:spPr>
          <a:prstGeom prst="rect">
            <a:avLst/>
          </a:prstGeom>
        </p:spPr>
        <p:txBody>
          <a:bodyPr/>
          <a:lstStyle/>
          <a:p>
            <a:pPr lvl="0" marL="360426" indent="-360426" defTabSz="301752">
              <a:spcBef>
                <a:spcPts val="3300"/>
              </a:spcBef>
              <a:buBlip>
                <a:blip r:embed="rId2"/>
              </a:buBlip>
              <a:defRPr sz="1800">
                <a:solidFill>
                  <a:srgbClr val="000000"/>
                </a:solidFill>
              </a:defRPr>
            </a:pPr>
            <a:r>
              <a:rPr sz="2640">
                <a:solidFill>
                  <a:srgbClr val="363929"/>
                </a:solidFill>
                <a:latin typeface="Gill Sans"/>
                <a:ea typeface="Gill Sans"/>
                <a:cs typeface="Gill Sans"/>
                <a:sym typeface="Gill Sans"/>
              </a:rPr>
              <a:t>Bromide was previously used in </a:t>
            </a:r>
            <a:r>
              <a:rPr b="1" sz="2640" u="sng">
                <a:solidFill>
                  <a:srgbClr val="363929"/>
                </a:solidFill>
                <a:latin typeface="Gill Sans"/>
                <a:ea typeface="Gill Sans"/>
                <a:cs typeface="Gill Sans"/>
                <a:sym typeface="Gill Sans"/>
              </a:rPr>
              <a:t>over the counter sedatives</a:t>
            </a:r>
            <a:r>
              <a:rPr sz="2640">
                <a:solidFill>
                  <a:srgbClr val="363929"/>
                </a:solidFill>
                <a:latin typeface="Gill Sans"/>
                <a:ea typeface="Gill Sans"/>
                <a:cs typeface="Gill Sans"/>
                <a:sym typeface="Gill Sans"/>
              </a:rPr>
              <a:t> and as a </a:t>
            </a:r>
            <a:r>
              <a:rPr b="1" sz="2640" u="sng">
                <a:solidFill>
                  <a:srgbClr val="363929"/>
                </a:solidFill>
                <a:latin typeface="Gill Sans"/>
                <a:ea typeface="Gill Sans"/>
                <a:cs typeface="Gill Sans"/>
                <a:sym typeface="Gill Sans"/>
              </a:rPr>
              <a:t>headache remedy</a:t>
            </a:r>
            <a:r>
              <a:rPr sz="2640">
                <a:solidFill>
                  <a:srgbClr val="363929"/>
                </a:solidFill>
                <a:latin typeface="Gill Sans"/>
                <a:ea typeface="Gill Sans"/>
                <a:cs typeface="Gill Sans"/>
                <a:sym typeface="Gill Sans"/>
              </a:rPr>
              <a:t> (ie. potassium bromide, lithium bromide)</a:t>
            </a:r>
            <a:endParaRPr sz="2640">
              <a:solidFill>
                <a:srgbClr val="363929"/>
              </a:solidFill>
              <a:latin typeface="Gill Sans"/>
              <a:ea typeface="Gill Sans"/>
              <a:cs typeface="Gill Sans"/>
              <a:sym typeface="Gill Sans"/>
            </a:endParaRPr>
          </a:p>
          <a:p>
            <a:pPr lvl="0" marL="360426" indent="-360426" defTabSz="301752">
              <a:spcBef>
                <a:spcPts val="3300"/>
              </a:spcBef>
              <a:buBlip>
                <a:blip r:embed="rId2"/>
              </a:buBlip>
              <a:defRPr sz="1800">
                <a:solidFill>
                  <a:srgbClr val="000000"/>
                </a:solidFill>
              </a:defRPr>
            </a:pPr>
            <a:r>
              <a:rPr sz="2640">
                <a:solidFill>
                  <a:srgbClr val="363929"/>
                </a:solidFill>
                <a:latin typeface="Gill Sans"/>
                <a:ea typeface="Gill Sans"/>
                <a:cs typeface="Gill Sans"/>
                <a:sym typeface="Gill Sans"/>
              </a:rPr>
              <a:t>In 1930-40s Bromide was used in </a:t>
            </a:r>
            <a:r>
              <a:rPr b="1" sz="2640" u="sng">
                <a:solidFill>
                  <a:srgbClr val="363929"/>
                </a:solidFill>
                <a:latin typeface="Gill Sans"/>
                <a:ea typeface="Gill Sans"/>
                <a:cs typeface="Gill Sans"/>
                <a:sym typeface="Gill Sans"/>
              </a:rPr>
              <a:t>sleep aids, anti-epilepsy drugs and commonly used drugs such as Aspirin</a:t>
            </a:r>
            <a:endParaRPr sz="2640">
              <a:solidFill>
                <a:srgbClr val="363929"/>
              </a:solidFill>
              <a:latin typeface="Gill Sans"/>
              <a:ea typeface="Gill Sans"/>
              <a:cs typeface="Gill Sans"/>
              <a:sym typeface="Gill Sans"/>
            </a:endParaRPr>
          </a:p>
          <a:p>
            <a:pPr lvl="0" marL="360426" indent="-360426" defTabSz="301752">
              <a:spcBef>
                <a:spcPts val="3300"/>
              </a:spcBef>
              <a:buBlip>
                <a:blip r:embed="rId2"/>
              </a:buBlip>
              <a:defRPr sz="1800">
                <a:solidFill>
                  <a:srgbClr val="000000"/>
                </a:solidFill>
              </a:defRPr>
            </a:pPr>
            <a:r>
              <a:rPr sz="2640">
                <a:solidFill>
                  <a:srgbClr val="363929"/>
                </a:solidFill>
                <a:latin typeface="Gill Sans"/>
                <a:ea typeface="Gill Sans"/>
                <a:cs typeface="Gill Sans"/>
                <a:sym typeface="Gill Sans"/>
              </a:rPr>
              <a:t>In 1975 Bromide was withdrawn from these medications due to </a:t>
            </a:r>
            <a:r>
              <a:rPr b="1" sz="2640" u="sng">
                <a:solidFill>
                  <a:srgbClr val="363929"/>
                </a:solidFill>
                <a:latin typeface="Gill Sans"/>
                <a:ea typeface="Gill Sans"/>
                <a:cs typeface="Gill Sans"/>
                <a:sym typeface="Gill Sans"/>
              </a:rPr>
              <a:t>chronic toxicity</a:t>
            </a:r>
            <a:endParaRPr b="1" sz="2640" u="sng">
              <a:solidFill>
                <a:srgbClr val="363929"/>
              </a:solidFill>
              <a:latin typeface="Gill Sans"/>
              <a:ea typeface="Gill Sans"/>
              <a:cs typeface="Gill Sans"/>
              <a:sym typeface="Gill Sans"/>
            </a:endParaRPr>
          </a:p>
          <a:p>
            <a:pPr lvl="0" marL="360426" indent="-360426" defTabSz="301752">
              <a:spcBef>
                <a:spcPts val="3300"/>
              </a:spcBef>
              <a:buBlip>
                <a:blip r:embed="rId2"/>
              </a:buBlip>
              <a:defRPr sz="1800">
                <a:solidFill>
                  <a:srgbClr val="000000"/>
                </a:solidFill>
              </a:defRPr>
            </a:pPr>
            <a:r>
              <a:rPr sz="2640">
                <a:solidFill>
                  <a:srgbClr val="363929"/>
                </a:solidFill>
                <a:latin typeface="Gill Sans"/>
                <a:ea typeface="Gill Sans"/>
                <a:cs typeface="Gill Sans"/>
                <a:sym typeface="Gill Sans"/>
              </a:rPr>
              <a:t>It has been </a:t>
            </a:r>
            <a:r>
              <a:rPr b="1" sz="2640" u="sng">
                <a:solidFill>
                  <a:srgbClr val="363929"/>
                </a:solidFill>
                <a:latin typeface="Gill Sans"/>
                <a:ea typeface="Gill Sans"/>
                <a:cs typeface="Gill Sans"/>
                <a:sym typeface="Gill Sans"/>
              </a:rPr>
              <a:t>banned</a:t>
            </a:r>
            <a:r>
              <a:rPr sz="2640">
                <a:solidFill>
                  <a:srgbClr val="363929"/>
                </a:solidFill>
                <a:latin typeface="Gill Sans"/>
                <a:ea typeface="Gill Sans"/>
                <a:cs typeface="Gill Sans"/>
                <a:sym typeface="Gill Sans"/>
              </a:rPr>
              <a:t> in the form of food in the UK (1990) &amp; Canada and Brazil (1994)</a:t>
            </a:r>
            <a:endParaRPr b="1" sz="2640" u="sng">
              <a:solidFill>
                <a:srgbClr val="363929"/>
              </a:solidFill>
              <a:latin typeface="Gill Sans"/>
              <a:ea typeface="Gill Sans"/>
              <a:cs typeface="Gill Sans"/>
              <a:sym typeface="Gill Sans"/>
            </a:endParaRPr>
          </a:p>
          <a:p>
            <a:pPr lvl="0" marL="360426" indent="-360426" defTabSz="301752">
              <a:spcBef>
                <a:spcPts val="3300"/>
              </a:spcBef>
              <a:buBlip>
                <a:blip r:embed="rId2"/>
              </a:buBlip>
              <a:defRPr sz="1800">
                <a:solidFill>
                  <a:srgbClr val="000000"/>
                </a:solidFill>
              </a:defRPr>
            </a:pPr>
            <a:r>
              <a:rPr sz="2640">
                <a:solidFill>
                  <a:srgbClr val="363929"/>
                </a:solidFill>
                <a:latin typeface="Gill Sans"/>
                <a:ea typeface="Gill Sans"/>
                <a:cs typeface="Gill Sans"/>
                <a:sym typeface="Gill Sans"/>
              </a:rPr>
              <a:t>Unfortunately, bromide is </a:t>
            </a:r>
            <a:r>
              <a:rPr b="1" sz="2640" u="sng">
                <a:solidFill>
                  <a:srgbClr val="363929"/>
                </a:solidFill>
                <a:latin typeface="Gill Sans"/>
                <a:ea typeface="Gill Sans"/>
                <a:cs typeface="Gill Sans"/>
                <a:sym typeface="Gill Sans"/>
              </a:rPr>
              <a:t>still used</a:t>
            </a:r>
            <a:r>
              <a:rPr sz="2640">
                <a:solidFill>
                  <a:srgbClr val="363929"/>
                </a:solidFill>
                <a:latin typeface="Gill Sans"/>
                <a:ea typeface="Gill Sans"/>
                <a:cs typeface="Gill Sans"/>
                <a:sym typeface="Gill Sans"/>
              </a:rPr>
              <a:t> for food as well as other products </a:t>
            </a:r>
            <a:r>
              <a:rPr b="1" sz="2640" u="sng">
                <a:solidFill>
                  <a:srgbClr val="363929"/>
                </a:solidFill>
                <a:latin typeface="Gill Sans"/>
                <a:ea typeface="Gill Sans"/>
                <a:cs typeface="Gill Sans"/>
                <a:sym typeface="Gill Sans"/>
              </a:rPr>
              <a:t>in America</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1" name="Group 51"/>
          <p:cNvGrpSpPr/>
          <p:nvPr/>
        </p:nvGrpSpPr>
        <p:grpSpPr>
          <a:xfrm>
            <a:off x="8839805" y="3270261"/>
            <a:ext cx="3199795" cy="4337039"/>
            <a:chOff x="-203199" y="-215900"/>
            <a:chExt cx="3199794" cy="4337038"/>
          </a:xfrm>
        </p:grpSpPr>
        <p:pic>
          <p:nvPicPr>
            <p:cNvPr id="50" name="pasted-image.jpg"/>
            <p:cNvPicPr/>
            <p:nvPr/>
          </p:nvPicPr>
          <p:blipFill>
            <a:blip r:embed="rId2">
              <a:extLst/>
            </a:blip>
            <a:srcRect l="23553" t="0" r="23553" b="0"/>
            <a:stretch>
              <a:fillRect/>
            </a:stretch>
          </p:blipFill>
          <p:spPr>
            <a:xfrm>
              <a:off x="0" y="-1"/>
              <a:ext cx="2793395" cy="3905240"/>
            </a:xfrm>
            <a:prstGeom prst="rect">
              <a:avLst/>
            </a:prstGeom>
            <a:ln>
              <a:noFill/>
            </a:ln>
            <a:effectLst/>
          </p:spPr>
        </p:pic>
        <p:pic>
          <p:nvPicPr>
            <p:cNvPr id="49" name=""/>
            <p:cNvPicPr/>
            <p:nvPr/>
          </p:nvPicPr>
          <p:blipFill>
            <a:blip r:embed="rId3">
              <a:extLst/>
            </a:blip>
            <a:stretch>
              <a:fillRect/>
            </a:stretch>
          </p:blipFill>
          <p:spPr>
            <a:xfrm>
              <a:off x="-203200" y="-215900"/>
              <a:ext cx="3199795" cy="4337039"/>
            </a:xfrm>
            <a:prstGeom prst="rect">
              <a:avLst/>
            </a:prstGeom>
            <a:effectLst/>
          </p:spPr>
        </p:pic>
      </p:grpSp>
      <p:sp>
        <p:nvSpPr>
          <p:cNvPr id="52" name="Shape 52"/>
          <p:cNvSpPr/>
          <p:nvPr>
            <p:ph type="title"/>
          </p:nvPr>
        </p:nvSpPr>
        <p:spPr>
          <a:prstGeom prst="rect">
            <a:avLst/>
          </a:prstGeom>
        </p:spPr>
        <p:txBody>
          <a:bodyPr/>
          <a:lstStyle>
            <a:lvl1pPr>
              <a:tabLst>
                <a:tab pos="1485900" algn="l"/>
              </a:tabLst>
              <a:defRPr b="1">
                <a:latin typeface="Gill Sans SemiBold"/>
                <a:ea typeface="Gill Sans SemiBold"/>
                <a:cs typeface="Gill Sans SemiBold"/>
                <a:sym typeface="Gill Sans SemiBold"/>
              </a:defRPr>
            </a:lvl1pPr>
          </a:lstStyle>
          <a:p>
            <a:pPr lvl="0">
              <a:defRPr b="0" sz="1800">
                <a:solidFill>
                  <a:srgbClr val="000000"/>
                </a:solidFill>
                <a:effectLst/>
              </a:defRPr>
            </a:pPr>
            <a:r>
              <a:rPr b="1" sz="6800">
                <a:solidFill>
                  <a:srgbClr val="363929"/>
                </a:solidFill>
                <a:effectLst>
                  <a:outerShdw sx="100000" sy="100000" kx="0" ky="0" algn="b" rotWithShape="0" blurRad="25400" dist="25400" dir="2700000">
                    <a:srgbClr val="FFFFFF">
                      <a:alpha val="50000"/>
                    </a:srgbClr>
                  </a:outerShdw>
                </a:effectLst>
              </a:rPr>
              <a:t>Administration</a:t>
            </a:r>
          </a:p>
        </p:txBody>
      </p:sp>
      <p:sp>
        <p:nvSpPr>
          <p:cNvPr id="53" name="Shape 53"/>
          <p:cNvSpPr/>
          <p:nvPr>
            <p:ph type="body" idx="1"/>
          </p:nvPr>
        </p:nvSpPr>
        <p:spPr>
          <a:xfrm>
            <a:off x="1968500" y="2434262"/>
            <a:ext cx="6992180" cy="6784698"/>
          </a:xfrm>
          <a:prstGeom prst="rect">
            <a:avLst/>
          </a:prstGeom>
        </p:spPr>
        <p:txBody>
          <a:bodyPr/>
          <a:lstStyle/>
          <a:p>
            <a:pPr lvl="0" marL="357631" indent="-357631" defTabSz="402336">
              <a:spcBef>
                <a:spcPts val="3500"/>
              </a:spcBef>
              <a:buBlip>
                <a:blip r:embed="rId4"/>
              </a:buBlip>
              <a:defRPr sz="1800">
                <a:solidFill>
                  <a:srgbClr val="000000"/>
                </a:solidFill>
              </a:defRPr>
            </a:pPr>
            <a:r>
              <a:rPr sz="2640">
                <a:solidFill>
                  <a:srgbClr val="363929"/>
                </a:solidFill>
                <a:latin typeface="Gill Sans"/>
                <a:ea typeface="Gill Sans"/>
                <a:cs typeface="Gill Sans"/>
                <a:sym typeface="Gill Sans"/>
              </a:rPr>
              <a:t>Ingestion</a:t>
            </a:r>
            <a:endParaRPr sz="2640">
              <a:solidFill>
                <a:srgbClr val="363929"/>
              </a:solidFill>
              <a:latin typeface="Gill Sans"/>
              <a:ea typeface="Gill Sans"/>
              <a:cs typeface="Gill Sans"/>
              <a:sym typeface="Gill Sans"/>
            </a:endParaRPr>
          </a:p>
          <a:p>
            <a:pPr lvl="1" marL="715263" indent="-357631" defTabSz="402336">
              <a:spcBef>
                <a:spcPts val="3500"/>
              </a:spcBef>
              <a:buBlip>
                <a:blip r:embed="rId4"/>
              </a:buBlip>
              <a:defRPr sz="1800">
                <a:solidFill>
                  <a:srgbClr val="000000"/>
                </a:solidFill>
              </a:defRPr>
            </a:pPr>
            <a:r>
              <a:rPr b="1" sz="2640" u="sng">
                <a:solidFill>
                  <a:srgbClr val="363929"/>
                </a:solidFill>
                <a:latin typeface="Gill Sans"/>
                <a:ea typeface="Gill Sans"/>
                <a:cs typeface="Gill Sans"/>
                <a:sym typeface="Gill Sans"/>
              </a:rPr>
              <a:t>Drinking water</a:t>
            </a:r>
            <a:endParaRPr b="1" sz="2640" u="sng">
              <a:solidFill>
                <a:srgbClr val="363929"/>
              </a:solidFill>
              <a:latin typeface="Gill Sans"/>
              <a:ea typeface="Gill Sans"/>
              <a:cs typeface="Gill Sans"/>
              <a:sym typeface="Gill Sans"/>
            </a:endParaRPr>
          </a:p>
          <a:p>
            <a:pPr lvl="1" marL="715263" indent="-357631" defTabSz="402336">
              <a:spcBef>
                <a:spcPts val="3500"/>
              </a:spcBef>
              <a:buBlip>
                <a:blip r:embed="rId4"/>
              </a:buBlip>
              <a:defRPr sz="1800">
                <a:solidFill>
                  <a:srgbClr val="000000"/>
                </a:solidFill>
              </a:defRPr>
            </a:pPr>
            <a:r>
              <a:rPr sz="2640">
                <a:solidFill>
                  <a:srgbClr val="363929"/>
                </a:solidFill>
                <a:latin typeface="Gill Sans"/>
                <a:ea typeface="Gill Sans"/>
                <a:cs typeface="Gill Sans"/>
                <a:sym typeface="Gill Sans"/>
              </a:rPr>
              <a:t>Contaminated foods</a:t>
            </a:r>
            <a:endParaRPr sz="2640">
              <a:solidFill>
                <a:srgbClr val="363929"/>
              </a:solidFill>
              <a:latin typeface="Gill Sans"/>
              <a:ea typeface="Gill Sans"/>
              <a:cs typeface="Gill Sans"/>
              <a:sym typeface="Gill Sans"/>
            </a:endParaRPr>
          </a:p>
          <a:p>
            <a:pPr lvl="0" marL="357631" indent="-357631" defTabSz="402336">
              <a:spcBef>
                <a:spcPts val="3500"/>
              </a:spcBef>
              <a:buBlip>
                <a:blip r:embed="rId4"/>
              </a:buBlip>
              <a:defRPr sz="1800">
                <a:solidFill>
                  <a:srgbClr val="000000"/>
                </a:solidFill>
              </a:defRPr>
            </a:pPr>
            <a:r>
              <a:rPr sz="2640">
                <a:solidFill>
                  <a:srgbClr val="363929"/>
                </a:solidFill>
                <a:latin typeface="Gill Sans"/>
                <a:ea typeface="Gill Sans"/>
                <a:cs typeface="Gill Sans"/>
                <a:sym typeface="Gill Sans"/>
              </a:rPr>
              <a:t>Inhalation</a:t>
            </a:r>
            <a:endParaRPr sz="2640">
              <a:solidFill>
                <a:srgbClr val="363929"/>
              </a:solidFill>
              <a:latin typeface="Gill Sans"/>
              <a:ea typeface="Gill Sans"/>
              <a:cs typeface="Gill Sans"/>
              <a:sym typeface="Gill Sans"/>
            </a:endParaRPr>
          </a:p>
          <a:p>
            <a:pPr lvl="1" marL="715263" indent="-357631" defTabSz="402336">
              <a:spcBef>
                <a:spcPts val="3500"/>
              </a:spcBef>
              <a:buBlip>
                <a:blip r:embed="rId4"/>
              </a:buBlip>
              <a:defRPr sz="1800">
                <a:solidFill>
                  <a:srgbClr val="000000"/>
                </a:solidFill>
              </a:defRPr>
            </a:pPr>
            <a:r>
              <a:rPr sz="2640">
                <a:solidFill>
                  <a:srgbClr val="363929"/>
                </a:solidFill>
                <a:latin typeface="Gill Sans"/>
                <a:ea typeface="Gill Sans"/>
                <a:cs typeface="Gill Sans"/>
                <a:sym typeface="Gill Sans"/>
              </a:rPr>
              <a:t>Bromine </a:t>
            </a:r>
            <a:r>
              <a:rPr b="1" sz="2640" u="sng">
                <a:solidFill>
                  <a:srgbClr val="363929"/>
                </a:solidFill>
                <a:latin typeface="Gill Sans"/>
                <a:ea typeface="Gill Sans"/>
                <a:cs typeface="Gill Sans"/>
                <a:sym typeface="Gill Sans"/>
              </a:rPr>
              <a:t>gas fumes</a:t>
            </a:r>
            <a:endParaRPr sz="2640">
              <a:solidFill>
                <a:srgbClr val="363929"/>
              </a:solidFill>
              <a:latin typeface="Gill Sans"/>
              <a:ea typeface="Gill Sans"/>
              <a:cs typeface="Gill Sans"/>
              <a:sym typeface="Gill Sans"/>
            </a:endParaRPr>
          </a:p>
          <a:p>
            <a:pPr lvl="1" marL="715263" indent="-357631" defTabSz="402336">
              <a:spcBef>
                <a:spcPts val="3500"/>
              </a:spcBef>
              <a:buBlip>
                <a:blip r:embed="rId4"/>
              </a:buBlip>
              <a:defRPr sz="1800">
                <a:solidFill>
                  <a:srgbClr val="000000"/>
                </a:solidFill>
              </a:defRPr>
            </a:pPr>
            <a:r>
              <a:rPr sz="2640">
                <a:solidFill>
                  <a:srgbClr val="363929"/>
                </a:solidFill>
                <a:latin typeface="Gill Sans"/>
                <a:ea typeface="Gill Sans"/>
                <a:cs typeface="Gill Sans"/>
                <a:sym typeface="Gill Sans"/>
              </a:rPr>
              <a:t>Bromide is heavier than air, </a:t>
            </a:r>
            <a:r>
              <a:rPr b="1" sz="2640" u="sng">
                <a:solidFill>
                  <a:srgbClr val="363929"/>
                </a:solidFill>
                <a:latin typeface="Gill Sans"/>
                <a:ea typeface="Gill Sans"/>
                <a:cs typeface="Gill Sans"/>
                <a:sym typeface="Gill Sans"/>
              </a:rPr>
              <a:t>settles in low-lying areas</a:t>
            </a:r>
            <a:endParaRPr sz="2640">
              <a:solidFill>
                <a:srgbClr val="363929"/>
              </a:solidFill>
              <a:latin typeface="Gill Sans"/>
              <a:ea typeface="Gill Sans"/>
              <a:cs typeface="Gill Sans"/>
              <a:sym typeface="Gill Sans"/>
            </a:endParaRPr>
          </a:p>
          <a:p>
            <a:pPr lvl="0" marL="357631" indent="-357631" defTabSz="402336">
              <a:spcBef>
                <a:spcPts val="3500"/>
              </a:spcBef>
              <a:buBlip>
                <a:blip r:embed="rId4"/>
              </a:buBlip>
              <a:defRPr sz="1800">
                <a:solidFill>
                  <a:srgbClr val="000000"/>
                </a:solidFill>
              </a:defRPr>
            </a:pPr>
            <a:r>
              <a:rPr sz="2640">
                <a:solidFill>
                  <a:srgbClr val="363929"/>
                </a:solidFill>
                <a:latin typeface="Gill Sans"/>
                <a:ea typeface="Gill Sans"/>
                <a:cs typeface="Gill Sans"/>
                <a:sym typeface="Gill Sans"/>
              </a:rPr>
              <a:t>Skin exposure</a:t>
            </a:r>
            <a:endParaRPr sz="2640">
              <a:solidFill>
                <a:srgbClr val="363929"/>
              </a:solidFill>
              <a:latin typeface="Gill Sans"/>
              <a:ea typeface="Gill Sans"/>
              <a:cs typeface="Gill Sans"/>
              <a:sym typeface="Gill Sans"/>
            </a:endParaRPr>
          </a:p>
          <a:p>
            <a:pPr lvl="1" marL="715263" indent="-357631" defTabSz="402336">
              <a:spcBef>
                <a:spcPts val="3500"/>
              </a:spcBef>
              <a:buBlip>
                <a:blip r:embed="rId4"/>
              </a:buBlip>
              <a:defRPr sz="1800">
                <a:solidFill>
                  <a:srgbClr val="000000"/>
                </a:solidFill>
              </a:defRPr>
            </a:pPr>
            <a:r>
              <a:rPr sz="2640">
                <a:solidFill>
                  <a:srgbClr val="363929"/>
                </a:solidFill>
                <a:latin typeface="Gill Sans"/>
                <a:ea typeface="Gill Sans"/>
                <a:cs typeface="Gill Sans"/>
                <a:sym typeface="Gill Sans"/>
              </a:rPr>
              <a:t>Direct contact with liquid or gas</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57" name="Group 57"/>
          <p:cNvGrpSpPr/>
          <p:nvPr/>
        </p:nvGrpSpPr>
        <p:grpSpPr>
          <a:xfrm>
            <a:off x="9178740" y="3220763"/>
            <a:ext cx="3305513" cy="4484836"/>
            <a:chOff x="-203200" y="-215900"/>
            <a:chExt cx="3305512" cy="4484835"/>
          </a:xfrm>
        </p:grpSpPr>
        <p:pic>
          <p:nvPicPr>
            <p:cNvPr id="56" name="pasted-image.jpg"/>
            <p:cNvPicPr/>
            <p:nvPr/>
          </p:nvPicPr>
          <p:blipFill>
            <a:blip r:embed="rId2">
              <a:extLst/>
            </a:blip>
            <a:srcRect l="15640" t="0" r="15640" b="0"/>
            <a:stretch>
              <a:fillRect/>
            </a:stretch>
          </p:blipFill>
          <p:spPr>
            <a:xfrm>
              <a:off x="0" y="0"/>
              <a:ext cx="2899113" cy="4053036"/>
            </a:xfrm>
            <a:prstGeom prst="rect">
              <a:avLst/>
            </a:prstGeom>
            <a:ln>
              <a:noFill/>
            </a:ln>
            <a:effectLst/>
          </p:spPr>
        </p:pic>
        <p:pic>
          <p:nvPicPr>
            <p:cNvPr id="55" name=""/>
            <p:cNvPicPr/>
            <p:nvPr/>
          </p:nvPicPr>
          <p:blipFill>
            <a:blip r:embed="rId3">
              <a:extLst/>
            </a:blip>
            <a:stretch>
              <a:fillRect/>
            </a:stretch>
          </p:blipFill>
          <p:spPr>
            <a:xfrm>
              <a:off x="-203200" y="-215900"/>
              <a:ext cx="3305513" cy="4484836"/>
            </a:xfrm>
            <a:prstGeom prst="rect">
              <a:avLst/>
            </a:prstGeom>
            <a:effectLst/>
          </p:spPr>
        </p:pic>
      </p:grpSp>
      <p:sp>
        <p:nvSpPr>
          <p:cNvPr id="58" name="Shape 58"/>
          <p:cNvSpPr/>
          <p:nvPr>
            <p:ph type="title"/>
          </p:nvPr>
        </p:nvSpPr>
        <p:spPr>
          <a:prstGeom prst="rect">
            <a:avLst/>
          </a:prstGeom>
        </p:spPr>
        <p:txBody>
          <a:bodyPr/>
          <a:lstStyle>
            <a:lvl1pPr>
              <a:tabLst>
                <a:tab pos="1485900" algn="l"/>
              </a:tabLst>
              <a:defRPr b="1">
                <a:latin typeface="Gill Sans SemiBold"/>
                <a:ea typeface="Gill Sans SemiBold"/>
                <a:cs typeface="Gill Sans SemiBold"/>
                <a:sym typeface="Gill Sans SemiBold"/>
              </a:defRPr>
            </a:lvl1pPr>
          </a:lstStyle>
          <a:p>
            <a:pPr lvl="0">
              <a:defRPr b="0" sz="1800">
                <a:solidFill>
                  <a:srgbClr val="000000"/>
                </a:solidFill>
                <a:effectLst/>
              </a:defRPr>
            </a:pPr>
            <a:r>
              <a:rPr b="1" sz="6800">
                <a:solidFill>
                  <a:srgbClr val="363929"/>
                </a:solidFill>
                <a:effectLst>
                  <a:outerShdw sx="100000" sy="100000" kx="0" ky="0" algn="b" rotWithShape="0" blurRad="25400" dist="25400" dir="2700000">
                    <a:srgbClr val="FFFFFF">
                      <a:alpha val="50000"/>
                    </a:srgbClr>
                  </a:outerShdw>
                </a:effectLst>
              </a:rPr>
              <a:t>Exposure</a:t>
            </a:r>
          </a:p>
        </p:txBody>
      </p:sp>
      <p:sp>
        <p:nvSpPr>
          <p:cNvPr id="59" name="Shape 59"/>
          <p:cNvSpPr/>
          <p:nvPr>
            <p:ph type="body" idx="1"/>
          </p:nvPr>
        </p:nvSpPr>
        <p:spPr>
          <a:xfrm>
            <a:off x="1341651" y="2162006"/>
            <a:ext cx="7973669" cy="7190063"/>
          </a:xfrm>
          <a:prstGeom prst="rect">
            <a:avLst/>
          </a:prstGeom>
        </p:spPr>
        <p:txBody>
          <a:bodyPr/>
          <a:lstStyle/>
          <a:p>
            <a:pPr lvl="0" marL="272288" indent="-272288" defTabSz="306324">
              <a:spcBef>
                <a:spcPts val="2600"/>
              </a:spcBef>
              <a:buBlip>
                <a:blip r:embed="rId4"/>
              </a:buBlip>
              <a:defRPr sz="1800">
                <a:solidFill>
                  <a:srgbClr val="000000"/>
                </a:solidFill>
              </a:defRPr>
            </a:pPr>
            <a:r>
              <a:rPr b="1" sz="2010" u="sng">
                <a:solidFill>
                  <a:srgbClr val="363929"/>
                </a:solidFill>
                <a:latin typeface="Gill Sans SemiBold"/>
                <a:ea typeface="Gill Sans SemiBold"/>
                <a:cs typeface="Gill Sans SemiBold"/>
                <a:sym typeface="Gill Sans SemiBold"/>
              </a:rPr>
              <a:t>Pesticides</a:t>
            </a:r>
            <a:r>
              <a:rPr sz="2010">
                <a:solidFill>
                  <a:srgbClr val="363929"/>
                </a:solidFill>
                <a:latin typeface="Gill Sans SemiBold"/>
                <a:ea typeface="Gill Sans SemiBold"/>
                <a:cs typeface="Gill Sans SemiBold"/>
                <a:sym typeface="Gill Sans SemiBold"/>
              </a:rPr>
              <a:t>- via methylbromide</a:t>
            </a:r>
            <a:endParaRPr sz="2010">
              <a:solidFill>
                <a:srgbClr val="363929"/>
              </a:solidFill>
              <a:latin typeface="Gill Sans SemiBold"/>
              <a:ea typeface="Gill Sans SemiBold"/>
              <a:cs typeface="Gill Sans SemiBold"/>
              <a:sym typeface="Gill Sans SemiBold"/>
            </a:endParaRPr>
          </a:p>
          <a:p>
            <a:pPr lvl="1" marL="544576" indent="-272288" defTabSz="306324">
              <a:spcBef>
                <a:spcPts val="2600"/>
              </a:spcBef>
              <a:buBlip>
                <a:blip r:embed="rId4"/>
              </a:buBlip>
              <a:defRPr sz="1800">
                <a:solidFill>
                  <a:srgbClr val="000000"/>
                </a:solidFill>
              </a:defRPr>
            </a:pPr>
            <a:r>
              <a:rPr sz="2010">
                <a:solidFill>
                  <a:srgbClr val="363929"/>
                </a:solidFill>
                <a:latin typeface="Gill Sans SemiBold"/>
                <a:ea typeface="Gill Sans SemiBold"/>
                <a:cs typeface="Gill Sans SemiBold"/>
                <a:sym typeface="Gill Sans SemiBold"/>
              </a:rPr>
              <a:t>Predominately in CA region on strawberries</a:t>
            </a:r>
            <a:endParaRPr sz="2010">
              <a:solidFill>
                <a:srgbClr val="363929"/>
              </a:solidFill>
              <a:latin typeface="Gill Sans SemiBold"/>
              <a:ea typeface="Gill Sans SemiBold"/>
              <a:cs typeface="Gill Sans SemiBold"/>
              <a:sym typeface="Gill Sans SemiBold"/>
            </a:endParaRPr>
          </a:p>
          <a:p>
            <a:pPr lvl="0" marL="272288" indent="-272288" defTabSz="306324">
              <a:spcBef>
                <a:spcPts val="2600"/>
              </a:spcBef>
              <a:buBlip>
                <a:blip r:embed="rId4"/>
              </a:buBlip>
              <a:defRPr sz="1800">
                <a:solidFill>
                  <a:srgbClr val="000000"/>
                </a:solidFill>
              </a:defRPr>
            </a:pPr>
            <a:r>
              <a:rPr b="1" sz="2010" u="sng">
                <a:solidFill>
                  <a:srgbClr val="363929"/>
                </a:solidFill>
                <a:latin typeface="Gill Sans SemiBold"/>
                <a:ea typeface="Gill Sans SemiBold"/>
                <a:cs typeface="Gill Sans SemiBold"/>
                <a:sym typeface="Gill Sans SemiBold"/>
              </a:rPr>
              <a:t>Soft Drinks</a:t>
            </a:r>
            <a:r>
              <a:rPr sz="2010">
                <a:solidFill>
                  <a:srgbClr val="363929"/>
                </a:solidFill>
                <a:latin typeface="Gill Sans SemiBold"/>
                <a:ea typeface="Gill Sans SemiBold"/>
                <a:cs typeface="Gill Sans SemiBold"/>
                <a:sym typeface="Gill Sans SemiBold"/>
              </a:rPr>
              <a:t>- Mountain Dew, Sun Drop, Squirt, Fresca, Gatorade</a:t>
            </a:r>
            <a:endParaRPr sz="2010">
              <a:solidFill>
                <a:srgbClr val="363929"/>
              </a:solidFill>
              <a:latin typeface="Gill Sans SemiBold"/>
              <a:ea typeface="Gill Sans SemiBold"/>
              <a:cs typeface="Gill Sans SemiBold"/>
              <a:sym typeface="Gill Sans SemiBold"/>
            </a:endParaRPr>
          </a:p>
          <a:p>
            <a:pPr lvl="1" marL="544576" indent="-272288" defTabSz="306324">
              <a:spcBef>
                <a:spcPts val="2600"/>
              </a:spcBef>
              <a:buBlip>
                <a:blip r:embed="rId4"/>
              </a:buBlip>
              <a:defRPr sz="1800">
                <a:solidFill>
                  <a:srgbClr val="000000"/>
                </a:solidFill>
              </a:defRPr>
            </a:pPr>
            <a:r>
              <a:rPr sz="2010">
                <a:solidFill>
                  <a:srgbClr val="363929"/>
                </a:solidFill>
                <a:latin typeface="Gill Sans SemiBold"/>
                <a:ea typeface="Gill Sans SemiBold"/>
                <a:cs typeface="Gill Sans SemiBold"/>
                <a:sym typeface="Gill Sans SemiBold"/>
              </a:rPr>
              <a:t>Brominated vegetable oil (BVO) added to citrus drinks to suspend flavor</a:t>
            </a:r>
            <a:endParaRPr sz="2010">
              <a:solidFill>
                <a:srgbClr val="363929"/>
              </a:solidFill>
              <a:latin typeface="Gill Sans SemiBold"/>
              <a:ea typeface="Gill Sans SemiBold"/>
              <a:cs typeface="Gill Sans SemiBold"/>
              <a:sym typeface="Gill Sans SemiBold"/>
            </a:endParaRPr>
          </a:p>
          <a:p>
            <a:pPr lvl="0" marL="272288" indent="-272288" defTabSz="306324">
              <a:spcBef>
                <a:spcPts val="2600"/>
              </a:spcBef>
              <a:buBlip>
                <a:blip r:embed="rId4"/>
              </a:buBlip>
              <a:defRPr sz="1800">
                <a:solidFill>
                  <a:srgbClr val="000000"/>
                </a:solidFill>
              </a:defRPr>
            </a:pPr>
            <a:r>
              <a:rPr b="1" sz="2010" u="sng">
                <a:solidFill>
                  <a:srgbClr val="363929"/>
                </a:solidFill>
                <a:latin typeface="Gill Sans SemiBold"/>
                <a:ea typeface="Gill Sans SemiBold"/>
                <a:cs typeface="Gill Sans SemiBold"/>
                <a:sym typeface="Gill Sans SemiBold"/>
              </a:rPr>
              <a:t>Bakery products and flours-</a:t>
            </a:r>
            <a:r>
              <a:rPr sz="2010">
                <a:solidFill>
                  <a:srgbClr val="363929"/>
                </a:solidFill>
                <a:latin typeface="Gill Sans SemiBold"/>
                <a:ea typeface="Gill Sans SemiBold"/>
                <a:cs typeface="Gill Sans SemiBold"/>
                <a:sym typeface="Gill Sans SemiBold"/>
              </a:rPr>
              <a:t> via potassium bromate</a:t>
            </a:r>
            <a:endParaRPr sz="2010">
              <a:solidFill>
                <a:srgbClr val="363929"/>
              </a:solidFill>
              <a:latin typeface="Gill Sans SemiBold"/>
              <a:ea typeface="Gill Sans SemiBold"/>
              <a:cs typeface="Gill Sans SemiBold"/>
              <a:sym typeface="Gill Sans SemiBold"/>
            </a:endParaRPr>
          </a:p>
          <a:p>
            <a:pPr lvl="0" marL="272288" indent="-272288" defTabSz="306324">
              <a:spcBef>
                <a:spcPts val="2600"/>
              </a:spcBef>
              <a:buBlip>
                <a:blip r:embed="rId4"/>
              </a:buBlip>
              <a:defRPr sz="1800">
                <a:solidFill>
                  <a:srgbClr val="000000"/>
                </a:solidFill>
              </a:defRPr>
            </a:pPr>
            <a:r>
              <a:rPr b="1" sz="2010" u="sng">
                <a:solidFill>
                  <a:srgbClr val="363929"/>
                </a:solidFill>
                <a:latin typeface="Gill Sans SemiBold"/>
                <a:ea typeface="Gill Sans SemiBold"/>
                <a:cs typeface="Gill Sans SemiBold"/>
                <a:sym typeface="Gill Sans SemiBold"/>
              </a:rPr>
              <a:t>Plastics &amp; Fire retardants</a:t>
            </a:r>
            <a:endParaRPr sz="2010">
              <a:solidFill>
                <a:srgbClr val="363929"/>
              </a:solidFill>
              <a:latin typeface="Gill Sans SemiBold"/>
              <a:ea typeface="Gill Sans SemiBold"/>
              <a:cs typeface="Gill Sans SemiBold"/>
              <a:sym typeface="Gill Sans SemiBold"/>
            </a:endParaRPr>
          </a:p>
          <a:p>
            <a:pPr lvl="1" marL="544576" indent="-272288" defTabSz="306324">
              <a:spcBef>
                <a:spcPts val="2600"/>
              </a:spcBef>
              <a:buBlip>
                <a:blip r:embed="rId4"/>
              </a:buBlip>
              <a:defRPr sz="1800">
                <a:solidFill>
                  <a:srgbClr val="000000"/>
                </a:solidFill>
              </a:defRPr>
            </a:pPr>
            <a:r>
              <a:rPr sz="2010">
                <a:solidFill>
                  <a:srgbClr val="363929"/>
                </a:solidFill>
                <a:latin typeface="Gill Sans SemiBold"/>
                <a:ea typeface="Gill Sans SemiBold"/>
                <a:cs typeface="Gill Sans SemiBold"/>
                <a:sym typeface="Gill Sans SemiBold"/>
              </a:rPr>
              <a:t>Fabrics, carpets, upholstery, mattreses, automobiles</a:t>
            </a:r>
            <a:endParaRPr sz="2010">
              <a:solidFill>
                <a:srgbClr val="363929"/>
              </a:solidFill>
              <a:latin typeface="Gill Sans SemiBold"/>
              <a:ea typeface="Gill Sans SemiBold"/>
              <a:cs typeface="Gill Sans SemiBold"/>
              <a:sym typeface="Gill Sans SemiBold"/>
            </a:endParaRPr>
          </a:p>
          <a:p>
            <a:pPr lvl="0" marL="272288" indent="-272288" defTabSz="306324">
              <a:spcBef>
                <a:spcPts val="2600"/>
              </a:spcBef>
              <a:buBlip>
                <a:blip r:embed="rId4"/>
              </a:buBlip>
              <a:defRPr sz="1800">
                <a:solidFill>
                  <a:srgbClr val="000000"/>
                </a:solidFill>
              </a:defRPr>
            </a:pPr>
            <a:r>
              <a:rPr b="1" sz="2010" u="sng">
                <a:solidFill>
                  <a:srgbClr val="363929"/>
                </a:solidFill>
                <a:latin typeface="Gill Sans SemiBold"/>
                <a:ea typeface="Gill Sans SemiBold"/>
                <a:cs typeface="Gill Sans SemiBold"/>
                <a:sym typeface="Gill Sans SemiBold"/>
              </a:rPr>
              <a:t>Personal Care Products</a:t>
            </a:r>
            <a:endParaRPr sz="2010">
              <a:solidFill>
                <a:srgbClr val="363929"/>
              </a:solidFill>
              <a:latin typeface="Gill Sans SemiBold"/>
              <a:ea typeface="Gill Sans SemiBold"/>
              <a:cs typeface="Gill Sans SemiBold"/>
              <a:sym typeface="Gill Sans SemiBold"/>
            </a:endParaRPr>
          </a:p>
          <a:p>
            <a:pPr lvl="1" marL="544576" indent="-272288" defTabSz="306324">
              <a:spcBef>
                <a:spcPts val="2600"/>
              </a:spcBef>
              <a:buBlip>
                <a:blip r:embed="rId4"/>
              </a:buBlip>
              <a:defRPr sz="1800">
                <a:solidFill>
                  <a:srgbClr val="000000"/>
                </a:solidFill>
              </a:defRPr>
            </a:pPr>
            <a:r>
              <a:rPr sz="2010">
                <a:solidFill>
                  <a:srgbClr val="363929"/>
                </a:solidFill>
                <a:latin typeface="Gill Sans SemiBold"/>
                <a:ea typeface="Gill Sans SemiBold"/>
                <a:cs typeface="Gill Sans SemiBold"/>
                <a:sym typeface="Gill Sans SemiBold"/>
              </a:rPr>
              <a:t>Hair dyes, textile dyes, preservatives in cosmetics</a:t>
            </a:r>
            <a:endParaRPr sz="2010">
              <a:solidFill>
                <a:srgbClr val="363929"/>
              </a:solidFill>
              <a:latin typeface="Gill Sans SemiBold"/>
              <a:ea typeface="Gill Sans SemiBold"/>
              <a:cs typeface="Gill Sans SemiBold"/>
              <a:sym typeface="Gill Sans SemiBold"/>
            </a:endParaRPr>
          </a:p>
          <a:p>
            <a:pPr lvl="0" marL="272288" indent="-272288" defTabSz="306324">
              <a:spcBef>
                <a:spcPts val="2600"/>
              </a:spcBef>
              <a:buBlip>
                <a:blip r:embed="rId4"/>
              </a:buBlip>
              <a:defRPr sz="1800">
                <a:solidFill>
                  <a:srgbClr val="000000"/>
                </a:solidFill>
              </a:defRPr>
            </a:pPr>
            <a:r>
              <a:rPr b="1" sz="2010" u="sng">
                <a:solidFill>
                  <a:srgbClr val="363929"/>
                </a:solidFill>
                <a:latin typeface="Gill Sans SemiBold"/>
                <a:ea typeface="Gill Sans SemiBold"/>
                <a:cs typeface="Gill Sans SemiBold"/>
                <a:sym typeface="Gill Sans SemiBold"/>
              </a:rPr>
              <a:t>Anesthesia</a:t>
            </a:r>
            <a:r>
              <a:rPr sz="2010">
                <a:solidFill>
                  <a:srgbClr val="363929"/>
                </a:solidFill>
                <a:latin typeface="Gill Sans SemiBold"/>
                <a:ea typeface="Gill Sans SemiBold"/>
                <a:cs typeface="Gill Sans SemiBold"/>
                <a:sym typeface="Gill Sans SemiBold"/>
              </a:rPr>
              <a:t>- via “Halothane” agent</a:t>
            </a:r>
            <a:endParaRPr sz="2010">
              <a:solidFill>
                <a:srgbClr val="363929"/>
              </a:solidFill>
              <a:latin typeface="Gill Sans SemiBold"/>
              <a:ea typeface="Gill Sans SemiBold"/>
              <a:cs typeface="Gill Sans SemiBold"/>
              <a:sym typeface="Gill Sans SemiBold"/>
            </a:endParaRPr>
          </a:p>
          <a:p>
            <a:pPr lvl="1" marL="544576" indent="-272288" defTabSz="306324">
              <a:spcBef>
                <a:spcPts val="2600"/>
              </a:spcBef>
              <a:buBlip>
                <a:blip r:embed="rId4"/>
              </a:buBlip>
              <a:defRPr sz="1800">
                <a:solidFill>
                  <a:srgbClr val="000000"/>
                </a:solidFill>
              </a:defRPr>
            </a:pPr>
            <a:r>
              <a:rPr sz="2010">
                <a:solidFill>
                  <a:srgbClr val="363929"/>
                </a:solidFill>
                <a:latin typeface="Gill Sans SemiBold"/>
                <a:ea typeface="Gill Sans SemiBold"/>
                <a:cs typeface="Gill Sans SemiBold"/>
                <a:sym typeface="Gill Sans SemiBold"/>
              </a:rPr>
              <a:t>Will increase bromide levels 2-3 days post anesthesia</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63" name="Group 63"/>
          <p:cNvGrpSpPr/>
          <p:nvPr/>
        </p:nvGrpSpPr>
        <p:grpSpPr>
          <a:xfrm>
            <a:off x="8738373" y="3402927"/>
            <a:ext cx="3377427" cy="4585373"/>
            <a:chOff x="-203199" y="-215900"/>
            <a:chExt cx="3377426" cy="4585372"/>
          </a:xfrm>
        </p:grpSpPr>
        <p:pic>
          <p:nvPicPr>
            <p:cNvPr id="62" name="pasted-image.jpg"/>
            <p:cNvPicPr/>
            <p:nvPr/>
          </p:nvPicPr>
          <p:blipFill>
            <a:blip r:embed="rId2">
              <a:extLst/>
            </a:blip>
            <a:srcRect l="23591" t="0" r="23591" b="0"/>
            <a:stretch>
              <a:fillRect/>
            </a:stretch>
          </p:blipFill>
          <p:spPr>
            <a:xfrm>
              <a:off x="0" y="0"/>
              <a:ext cx="2971027" cy="4153573"/>
            </a:xfrm>
            <a:prstGeom prst="rect">
              <a:avLst/>
            </a:prstGeom>
            <a:ln>
              <a:noFill/>
            </a:ln>
            <a:effectLst/>
          </p:spPr>
        </p:pic>
        <p:pic>
          <p:nvPicPr>
            <p:cNvPr id="61" name=""/>
            <p:cNvPicPr/>
            <p:nvPr/>
          </p:nvPicPr>
          <p:blipFill>
            <a:blip r:embed="rId3">
              <a:extLst/>
            </a:blip>
            <a:stretch>
              <a:fillRect/>
            </a:stretch>
          </p:blipFill>
          <p:spPr>
            <a:xfrm>
              <a:off x="-203200" y="-215900"/>
              <a:ext cx="3377427" cy="4585373"/>
            </a:xfrm>
            <a:prstGeom prst="rect">
              <a:avLst/>
            </a:prstGeom>
            <a:effectLst/>
          </p:spPr>
        </p:pic>
      </p:grpSp>
      <p:sp>
        <p:nvSpPr>
          <p:cNvPr id="64" name="Shape 64"/>
          <p:cNvSpPr/>
          <p:nvPr>
            <p:ph type="title"/>
          </p:nvPr>
        </p:nvSpPr>
        <p:spPr>
          <a:prstGeom prst="rect">
            <a:avLst/>
          </a:prstGeom>
        </p:spPr>
        <p:txBody>
          <a:bodyPr/>
          <a:lstStyle>
            <a:lvl1pPr>
              <a:tabLst>
                <a:tab pos="1485900" algn="l"/>
              </a:tabLst>
              <a:defRPr b="1">
                <a:latin typeface="Gill Sans SemiBold"/>
                <a:ea typeface="Gill Sans SemiBold"/>
                <a:cs typeface="Gill Sans SemiBold"/>
                <a:sym typeface="Gill Sans SemiBold"/>
              </a:defRPr>
            </a:lvl1pPr>
          </a:lstStyle>
          <a:p>
            <a:pPr lvl="0">
              <a:defRPr b="0" sz="1800">
                <a:solidFill>
                  <a:srgbClr val="000000"/>
                </a:solidFill>
                <a:effectLst/>
              </a:defRPr>
            </a:pPr>
            <a:r>
              <a:rPr b="1" sz="6800">
                <a:solidFill>
                  <a:srgbClr val="363929"/>
                </a:solidFill>
                <a:effectLst>
                  <a:outerShdw sx="100000" sy="100000" kx="0" ky="0" algn="b" rotWithShape="0" blurRad="25400" dist="25400" dir="2700000">
                    <a:srgbClr val="FFFFFF">
                      <a:alpha val="50000"/>
                    </a:srgbClr>
                  </a:outerShdw>
                </a:effectLst>
              </a:rPr>
              <a:t>Water Supply</a:t>
            </a:r>
          </a:p>
        </p:txBody>
      </p:sp>
      <p:sp>
        <p:nvSpPr>
          <p:cNvPr id="65" name="Shape 65"/>
          <p:cNvSpPr/>
          <p:nvPr>
            <p:ph type="body" idx="1"/>
          </p:nvPr>
        </p:nvSpPr>
        <p:spPr>
          <a:xfrm>
            <a:off x="1281227" y="2377668"/>
            <a:ext cx="7475651" cy="6975222"/>
          </a:xfrm>
          <a:prstGeom prst="rect">
            <a:avLst/>
          </a:prstGeom>
        </p:spPr>
        <p:txBody>
          <a:bodyPr/>
          <a:lstStyle/>
          <a:p>
            <a:pPr lvl="0" marL="268224" indent="-268224" defTabSz="301752">
              <a:spcBef>
                <a:spcPts val="2600"/>
              </a:spcBef>
              <a:buBlip>
                <a:blip r:embed="rId4"/>
              </a:buBlip>
              <a:defRPr sz="1800">
                <a:solidFill>
                  <a:srgbClr val="000000"/>
                </a:solidFill>
              </a:defRPr>
            </a:pPr>
            <a:r>
              <a:rPr sz="1980">
                <a:solidFill>
                  <a:srgbClr val="363929"/>
                </a:solidFill>
                <a:latin typeface="Gill Sans"/>
                <a:ea typeface="Gill Sans"/>
                <a:cs typeface="Gill Sans"/>
                <a:sym typeface="Gill Sans"/>
              </a:rPr>
              <a:t>San Joaquin Delta serves </a:t>
            </a:r>
            <a:r>
              <a:rPr b="1" sz="1980" u="sng">
                <a:solidFill>
                  <a:srgbClr val="363929"/>
                </a:solidFill>
                <a:latin typeface="Gill Sans"/>
                <a:ea typeface="Gill Sans"/>
                <a:cs typeface="Gill Sans"/>
                <a:sym typeface="Gill Sans"/>
              </a:rPr>
              <a:t>22 million people</a:t>
            </a:r>
            <a:r>
              <a:rPr sz="1980">
                <a:solidFill>
                  <a:srgbClr val="363929"/>
                </a:solidFill>
                <a:latin typeface="Gill Sans"/>
                <a:ea typeface="Gill Sans"/>
                <a:cs typeface="Gill Sans"/>
                <a:sym typeface="Gill Sans"/>
              </a:rPr>
              <a:t> in Bay-Delta region &amp; Southern California</a:t>
            </a:r>
            <a:endParaRPr sz="1980">
              <a:solidFill>
                <a:srgbClr val="363929"/>
              </a:solidFill>
              <a:latin typeface="Gill Sans"/>
              <a:ea typeface="Gill Sans"/>
              <a:cs typeface="Gill Sans"/>
              <a:sym typeface="Gill Sans"/>
            </a:endParaRPr>
          </a:p>
          <a:p>
            <a:pPr lvl="0" marL="268224" indent="-268224" defTabSz="301752">
              <a:spcBef>
                <a:spcPts val="2600"/>
              </a:spcBef>
              <a:buBlip>
                <a:blip r:embed="rId4"/>
              </a:buBlip>
              <a:defRPr sz="1800">
                <a:solidFill>
                  <a:srgbClr val="000000"/>
                </a:solidFill>
              </a:defRPr>
            </a:pPr>
            <a:r>
              <a:rPr sz="1980">
                <a:solidFill>
                  <a:srgbClr val="363929"/>
                </a:solidFill>
                <a:latin typeface="Gill Sans"/>
                <a:ea typeface="Gill Sans"/>
                <a:cs typeface="Gill Sans"/>
                <a:sym typeface="Gill Sans"/>
              </a:rPr>
              <a:t>Disinfection of water is critical (Chlorine), however byproducts pose many other </a:t>
            </a:r>
            <a:r>
              <a:rPr b="1" sz="1980" u="sng">
                <a:solidFill>
                  <a:srgbClr val="363929"/>
                </a:solidFill>
                <a:latin typeface="Gill Sans"/>
                <a:ea typeface="Gill Sans"/>
                <a:cs typeface="Gill Sans"/>
                <a:sym typeface="Gill Sans"/>
              </a:rPr>
              <a:t>health risks</a:t>
            </a:r>
            <a:r>
              <a:rPr sz="1980">
                <a:solidFill>
                  <a:srgbClr val="363929"/>
                </a:solidFill>
                <a:latin typeface="Gill Sans"/>
                <a:ea typeface="Gill Sans"/>
                <a:cs typeface="Gill Sans"/>
                <a:sym typeface="Gill Sans"/>
              </a:rPr>
              <a:t>.</a:t>
            </a:r>
            <a:endParaRPr sz="1980">
              <a:solidFill>
                <a:srgbClr val="363929"/>
              </a:solidFill>
              <a:latin typeface="Gill Sans"/>
              <a:ea typeface="Gill Sans"/>
              <a:cs typeface="Gill Sans"/>
              <a:sym typeface="Gill Sans"/>
            </a:endParaRPr>
          </a:p>
          <a:p>
            <a:pPr lvl="0" marL="268224" indent="-268224" defTabSz="301752">
              <a:spcBef>
                <a:spcPts val="2600"/>
              </a:spcBef>
              <a:buBlip>
                <a:blip r:embed="rId4"/>
              </a:buBlip>
              <a:defRPr sz="1800">
                <a:solidFill>
                  <a:srgbClr val="000000"/>
                </a:solidFill>
              </a:defRPr>
            </a:pPr>
            <a:r>
              <a:rPr sz="1980">
                <a:solidFill>
                  <a:srgbClr val="363929"/>
                </a:solidFill>
                <a:latin typeface="Gill Sans"/>
                <a:ea typeface="Gill Sans"/>
                <a:cs typeface="Gill Sans"/>
                <a:sym typeface="Gill Sans"/>
              </a:rPr>
              <a:t>If bromine is present in the water supply, it reacts with Cl- creating </a:t>
            </a:r>
            <a:r>
              <a:rPr b="1" sz="1980" u="sng">
                <a:solidFill>
                  <a:srgbClr val="363929"/>
                </a:solidFill>
                <a:latin typeface="Gill Sans"/>
                <a:ea typeface="Gill Sans"/>
                <a:cs typeface="Gill Sans"/>
                <a:sym typeface="Gill Sans"/>
              </a:rPr>
              <a:t>harmful byproducts</a:t>
            </a:r>
            <a:endParaRPr sz="1980">
              <a:solidFill>
                <a:srgbClr val="363929"/>
              </a:solidFill>
              <a:latin typeface="Gill Sans"/>
              <a:ea typeface="Gill Sans"/>
              <a:cs typeface="Gill Sans"/>
              <a:sym typeface="Gill Sans"/>
            </a:endParaRPr>
          </a:p>
          <a:p>
            <a:pPr lvl="0" marL="268224" indent="-268224" defTabSz="301752">
              <a:spcBef>
                <a:spcPts val="2600"/>
              </a:spcBef>
              <a:buBlip>
                <a:blip r:embed="rId4"/>
              </a:buBlip>
              <a:defRPr sz="1800">
                <a:solidFill>
                  <a:srgbClr val="000000"/>
                </a:solidFill>
              </a:defRPr>
            </a:pPr>
            <a:r>
              <a:rPr sz="1980">
                <a:solidFill>
                  <a:srgbClr val="363929"/>
                </a:solidFill>
                <a:latin typeface="Gill Sans"/>
                <a:ea typeface="Gill Sans"/>
                <a:cs typeface="Gill Sans"/>
                <a:sym typeface="Gill Sans"/>
              </a:rPr>
              <a:t>Disinfection Byproducts- Brominated THMs</a:t>
            </a:r>
            <a:endParaRPr sz="1980">
              <a:solidFill>
                <a:srgbClr val="363929"/>
              </a:solidFill>
              <a:latin typeface="Gill Sans"/>
              <a:ea typeface="Gill Sans"/>
              <a:cs typeface="Gill Sans"/>
              <a:sym typeface="Gill Sans"/>
            </a:endParaRPr>
          </a:p>
          <a:p>
            <a:pPr lvl="2" marL="804672" indent="-268224" defTabSz="301752">
              <a:spcBef>
                <a:spcPts val="2600"/>
              </a:spcBef>
              <a:buBlip>
                <a:blip r:embed="rId4"/>
              </a:buBlip>
              <a:defRPr sz="1800">
                <a:solidFill>
                  <a:srgbClr val="000000"/>
                </a:solidFill>
              </a:defRPr>
            </a:pPr>
            <a:r>
              <a:rPr sz="1980">
                <a:solidFill>
                  <a:srgbClr val="363929"/>
                </a:solidFill>
                <a:latin typeface="Gill Sans"/>
                <a:ea typeface="Gill Sans"/>
                <a:cs typeface="Gill Sans"/>
                <a:sym typeface="Gill Sans"/>
              </a:rPr>
              <a:t>dibromochloromethane</a:t>
            </a:r>
            <a:endParaRPr sz="1980">
              <a:solidFill>
                <a:srgbClr val="363929"/>
              </a:solidFill>
              <a:latin typeface="Gill Sans"/>
              <a:ea typeface="Gill Sans"/>
              <a:cs typeface="Gill Sans"/>
              <a:sym typeface="Gill Sans"/>
            </a:endParaRPr>
          </a:p>
          <a:p>
            <a:pPr lvl="2" marL="804672" indent="-268224" defTabSz="301752">
              <a:spcBef>
                <a:spcPts val="2600"/>
              </a:spcBef>
              <a:buBlip>
                <a:blip r:embed="rId4"/>
              </a:buBlip>
              <a:defRPr sz="1800">
                <a:solidFill>
                  <a:srgbClr val="000000"/>
                </a:solidFill>
              </a:defRPr>
            </a:pPr>
            <a:r>
              <a:rPr sz="1980">
                <a:solidFill>
                  <a:srgbClr val="363929"/>
                </a:solidFill>
                <a:latin typeface="Gill Sans"/>
                <a:ea typeface="Gill Sans"/>
                <a:cs typeface="Gill Sans"/>
                <a:sym typeface="Gill Sans"/>
              </a:rPr>
              <a:t>bromodichloromethane</a:t>
            </a:r>
            <a:endParaRPr sz="1980">
              <a:solidFill>
                <a:srgbClr val="363929"/>
              </a:solidFill>
              <a:latin typeface="Gill Sans"/>
              <a:ea typeface="Gill Sans"/>
              <a:cs typeface="Gill Sans"/>
              <a:sym typeface="Gill Sans"/>
            </a:endParaRPr>
          </a:p>
          <a:p>
            <a:pPr lvl="2" marL="804672" indent="-268224" defTabSz="301752">
              <a:spcBef>
                <a:spcPts val="2600"/>
              </a:spcBef>
              <a:buBlip>
                <a:blip r:embed="rId4"/>
              </a:buBlip>
              <a:defRPr sz="1800">
                <a:solidFill>
                  <a:srgbClr val="000000"/>
                </a:solidFill>
              </a:defRPr>
            </a:pPr>
            <a:r>
              <a:rPr sz="1980">
                <a:solidFill>
                  <a:srgbClr val="363929"/>
                </a:solidFill>
                <a:latin typeface="Gill Sans"/>
                <a:ea typeface="Gill Sans"/>
                <a:cs typeface="Gill Sans"/>
                <a:sym typeface="Gill Sans"/>
              </a:rPr>
              <a:t>bromoform</a:t>
            </a:r>
            <a:endParaRPr sz="1980">
              <a:solidFill>
                <a:srgbClr val="363929"/>
              </a:solidFill>
              <a:latin typeface="Gill Sans"/>
              <a:ea typeface="Gill Sans"/>
              <a:cs typeface="Gill Sans"/>
              <a:sym typeface="Gill Sans"/>
            </a:endParaRPr>
          </a:p>
          <a:p>
            <a:pPr lvl="0" marL="268224" indent="-268224" defTabSz="301752">
              <a:spcBef>
                <a:spcPts val="2600"/>
              </a:spcBef>
              <a:buBlip>
                <a:blip r:embed="rId4"/>
              </a:buBlip>
              <a:defRPr sz="1800">
                <a:solidFill>
                  <a:srgbClr val="000000"/>
                </a:solidFill>
              </a:defRPr>
            </a:pPr>
            <a:r>
              <a:rPr sz="1980">
                <a:solidFill>
                  <a:srgbClr val="363929"/>
                </a:solidFill>
                <a:latin typeface="Gill Sans"/>
                <a:ea typeface="Gill Sans"/>
                <a:cs typeface="Gill Sans"/>
                <a:sym typeface="Gill Sans"/>
              </a:rPr>
              <a:t>An </a:t>
            </a:r>
            <a:r>
              <a:rPr b="1" sz="1980" u="sng">
                <a:solidFill>
                  <a:srgbClr val="363929"/>
                </a:solidFill>
                <a:latin typeface="Gill Sans"/>
                <a:ea typeface="Gill Sans"/>
                <a:cs typeface="Gill Sans"/>
                <a:sym typeface="Gill Sans"/>
              </a:rPr>
              <a:t>increase in pH</a:t>
            </a:r>
            <a:r>
              <a:rPr sz="1980">
                <a:solidFill>
                  <a:srgbClr val="363929"/>
                </a:solidFill>
                <a:latin typeface="Gill Sans"/>
                <a:ea typeface="Gill Sans"/>
                <a:cs typeface="Gill Sans"/>
                <a:sym typeface="Gill Sans"/>
              </a:rPr>
              <a:t> increases bromate formation</a:t>
            </a:r>
            <a:endParaRPr sz="1980">
              <a:solidFill>
                <a:srgbClr val="363929"/>
              </a:solidFill>
              <a:latin typeface="Gill Sans"/>
              <a:ea typeface="Gill Sans"/>
              <a:cs typeface="Gill Sans"/>
              <a:sym typeface="Gill Sans"/>
            </a:endParaRPr>
          </a:p>
          <a:p>
            <a:pPr lvl="0" marL="268224" indent="-268224" defTabSz="301752">
              <a:spcBef>
                <a:spcPts val="2600"/>
              </a:spcBef>
              <a:buBlip>
                <a:blip r:embed="rId4"/>
              </a:buBlip>
              <a:defRPr sz="1800">
                <a:solidFill>
                  <a:srgbClr val="000000"/>
                </a:solidFill>
              </a:defRPr>
            </a:pPr>
            <a:r>
              <a:rPr sz="1980">
                <a:solidFill>
                  <a:srgbClr val="363929"/>
                </a:solidFill>
                <a:latin typeface="Gill Sans"/>
                <a:ea typeface="Gill Sans"/>
                <a:cs typeface="Gill Sans"/>
                <a:sym typeface="Gill Sans"/>
              </a:rPr>
              <a:t>Ozonation increasingly used for disinfection of drinking water, leads to the formation of Hypobromite and when oxidized forms </a:t>
            </a:r>
            <a:r>
              <a:rPr b="1" sz="1980" u="sng">
                <a:solidFill>
                  <a:srgbClr val="363929"/>
                </a:solidFill>
                <a:latin typeface="Gill Sans"/>
                <a:ea typeface="Gill Sans"/>
                <a:cs typeface="Gill Sans"/>
                <a:sym typeface="Gill Sans"/>
              </a:rPr>
              <a:t>Bromate</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7" name="Shape 67"/>
          <p:cNvSpPr/>
          <p:nvPr>
            <p:ph type="title"/>
          </p:nvPr>
        </p:nvSpPr>
        <p:spPr>
          <a:prstGeom prst="rect">
            <a:avLst/>
          </a:prstGeom>
        </p:spPr>
        <p:txBody>
          <a:bodyPr/>
          <a:lstStyle>
            <a:lvl1pPr>
              <a:tabLst>
                <a:tab pos="1485900" algn="l"/>
              </a:tabLst>
              <a:defRPr b="1">
                <a:latin typeface="Gill Sans SemiBold"/>
                <a:ea typeface="Gill Sans SemiBold"/>
                <a:cs typeface="Gill Sans SemiBold"/>
                <a:sym typeface="Gill Sans SemiBold"/>
              </a:defRPr>
            </a:lvl1pPr>
          </a:lstStyle>
          <a:p>
            <a:pPr lvl="0">
              <a:defRPr b="0" sz="1800">
                <a:solidFill>
                  <a:srgbClr val="000000"/>
                </a:solidFill>
                <a:effectLst/>
              </a:defRPr>
            </a:pPr>
            <a:r>
              <a:rPr b="1" sz="6800">
                <a:solidFill>
                  <a:srgbClr val="363929"/>
                </a:solidFill>
                <a:effectLst>
                  <a:outerShdw sx="100000" sy="100000" kx="0" ky="0" algn="b" rotWithShape="0" blurRad="25400" dist="25400" dir="2700000">
                    <a:srgbClr val="FFFFFF">
                      <a:alpha val="50000"/>
                    </a:srgbClr>
                  </a:outerShdw>
                </a:effectLst>
              </a:rPr>
              <a:t>Statistics</a:t>
            </a:r>
          </a:p>
        </p:txBody>
      </p:sp>
      <p:sp>
        <p:nvSpPr>
          <p:cNvPr id="68" name="Shape 68"/>
          <p:cNvSpPr/>
          <p:nvPr>
            <p:ph type="body" idx="1"/>
          </p:nvPr>
        </p:nvSpPr>
        <p:spPr>
          <a:xfrm>
            <a:off x="1221250" y="2428097"/>
            <a:ext cx="5378271" cy="6157103"/>
          </a:xfrm>
          <a:prstGeom prst="rect">
            <a:avLst/>
          </a:prstGeom>
        </p:spPr>
        <p:txBody>
          <a:bodyPr/>
          <a:lstStyle/>
          <a:p>
            <a:pPr lvl="0" marL="287430" indent="-287430" defTabSz="434340">
              <a:spcBef>
                <a:spcPts val="3800"/>
              </a:spcBef>
              <a:buBlip>
                <a:blip r:embed="rId2"/>
              </a:buBlip>
              <a:defRPr sz="1800">
                <a:solidFill>
                  <a:srgbClr val="000000"/>
                </a:solidFill>
              </a:defRPr>
            </a:pPr>
            <a:r>
              <a:rPr sz="2850">
                <a:solidFill>
                  <a:srgbClr val="363929"/>
                </a:solidFill>
                <a:latin typeface="Gill Sans"/>
                <a:ea typeface="Gill Sans"/>
                <a:cs typeface="Gill Sans"/>
                <a:sym typeface="Gill Sans"/>
              </a:rPr>
              <a:t>International Agency for Research on Cancer has sufficient evidence that </a:t>
            </a:r>
            <a:r>
              <a:rPr b="1" sz="2850" u="sng">
                <a:solidFill>
                  <a:srgbClr val="363929"/>
                </a:solidFill>
                <a:latin typeface="Gill Sans"/>
                <a:ea typeface="Gill Sans"/>
                <a:cs typeface="Gill Sans"/>
                <a:sym typeface="Gill Sans"/>
              </a:rPr>
              <a:t>Bromide is carcinogenic</a:t>
            </a:r>
            <a:endParaRPr b="1" sz="2850" u="sng">
              <a:solidFill>
                <a:srgbClr val="363929"/>
              </a:solidFill>
              <a:latin typeface="Gill Sans"/>
              <a:ea typeface="Gill Sans"/>
              <a:cs typeface="Gill Sans"/>
              <a:sym typeface="Gill Sans"/>
            </a:endParaRPr>
          </a:p>
          <a:p>
            <a:pPr lvl="0" marL="287430" indent="-287430" defTabSz="434340">
              <a:spcBef>
                <a:spcPts val="3800"/>
              </a:spcBef>
              <a:buBlip>
                <a:blip r:embed="rId2"/>
              </a:buBlip>
              <a:defRPr sz="1800">
                <a:solidFill>
                  <a:srgbClr val="000000"/>
                </a:solidFill>
              </a:defRPr>
            </a:pPr>
            <a:r>
              <a:rPr sz="2850">
                <a:solidFill>
                  <a:srgbClr val="363929"/>
                </a:solidFill>
                <a:latin typeface="Gill Sans"/>
                <a:ea typeface="Gill Sans"/>
                <a:cs typeface="Gill Sans"/>
                <a:sym typeface="Gill Sans"/>
              </a:rPr>
              <a:t>However, </a:t>
            </a:r>
            <a:r>
              <a:rPr b="1" sz="2850" u="sng">
                <a:solidFill>
                  <a:srgbClr val="363929"/>
                </a:solidFill>
                <a:latin typeface="Gill Sans"/>
                <a:ea typeface="Gill Sans"/>
                <a:cs typeface="Gill Sans"/>
                <a:sym typeface="Gill Sans"/>
              </a:rPr>
              <a:t>USEPA</a:t>
            </a:r>
            <a:r>
              <a:rPr sz="2850">
                <a:solidFill>
                  <a:srgbClr val="363929"/>
                </a:solidFill>
                <a:latin typeface="Gill Sans"/>
                <a:ea typeface="Gill Sans"/>
                <a:cs typeface="Gill Sans"/>
                <a:sym typeface="Gill Sans"/>
              </a:rPr>
              <a:t> has established a maximum contaminant level of </a:t>
            </a:r>
            <a:r>
              <a:rPr b="1" sz="2850" u="sng">
                <a:solidFill>
                  <a:srgbClr val="363929"/>
                </a:solidFill>
                <a:latin typeface="Gill Sans"/>
                <a:ea typeface="Gill Sans"/>
                <a:cs typeface="Gill Sans"/>
                <a:sym typeface="Gill Sans"/>
              </a:rPr>
              <a:t>.1 mg/L for bromate</a:t>
            </a:r>
            <a:r>
              <a:rPr sz="2850">
                <a:solidFill>
                  <a:srgbClr val="363929"/>
                </a:solidFill>
                <a:latin typeface="Gill Sans"/>
                <a:ea typeface="Gill Sans"/>
                <a:cs typeface="Gill Sans"/>
                <a:sym typeface="Gill Sans"/>
              </a:rPr>
              <a:t> in drinking water</a:t>
            </a:r>
            <a:endParaRPr sz="2850">
              <a:solidFill>
                <a:srgbClr val="363929"/>
              </a:solidFill>
              <a:latin typeface="Gill Sans"/>
              <a:ea typeface="Gill Sans"/>
              <a:cs typeface="Gill Sans"/>
              <a:sym typeface="Gill Sans"/>
            </a:endParaRPr>
          </a:p>
          <a:p>
            <a:pPr lvl="0" marL="287430" indent="-287430" defTabSz="434340">
              <a:spcBef>
                <a:spcPts val="3800"/>
              </a:spcBef>
              <a:buBlip>
                <a:blip r:embed="rId2"/>
              </a:buBlip>
              <a:defRPr sz="1800">
                <a:solidFill>
                  <a:srgbClr val="000000"/>
                </a:solidFill>
              </a:defRPr>
            </a:pPr>
            <a:r>
              <a:rPr sz="2850">
                <a:solidFill>
                  <a:srgbClr val="363929"/>
                </a:solidFill>
                <a:latin typeface="Gill Sans"/>
                <a:ea typeface="Gill Sans"/>
                <a:cs typeface="Gill Sans"/>
                <a:sym typeface="Gill Sans"/>
              </a:rPr>
              <a:t>Contaminate levels less than the allowable levels have been shown in cross-sectional studies to produce </a:t>
            </a:r>
            <a:r>
              <a:rPr b="1" sz="2850" u="sng">
                <a:solidFill>
                  <a:srgbClr val="363929"/>
                </a:solidFill>
                <a:latin typeface="Gill Sans"/>
                <a:ea typeface="Gill Sans"/>
                <a:cs typeface="Gill Sans"/>
                <a:sym typeface="Gill Sans"/>
              </a:rPr>
              <a:t>serious birth defects</a:t>
            </a:r>
          </a:p>
        </p:txBody>
      </p:sp>
      <p:graphicFrame>
        <p:nvGraphicFramePr>
          <p:cNvPr id="69" name="Table 69"/>
          <p:cNvGraphicFramePr/>
          <p:nvPr/>
        </p:nvGraphicFramePr>
        <p:xfrm>
          <a:off x="6832600" y="2743200"/>
          <a:ext cx="4889500" cy="5842000"/>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1629833"/>
                <a:gridCol w="1629833"/>
                <a:gridCol w="1629833"/>
              </a:tblGrid>
              <a:tr h="973666">
                <a:tc>
                  <a:txBody>
                    <a:bodyPr/>
                    <a:lstStyle/>
                    <a:p>
                      <a:pPr lvl="0" algn="ctr" defTabSz="800100">
                        <a:tabLst>
                          <a:tab pos="914400" algn="l"/>
                        </a:tabLst>
                        <a:defRPr sz="1800">
                          <a:solidFill>
                            <a:srgbClr val="000000"/>
                          </a:solidFill>
                        </a:defRPr>
                      </a:pPr>
                      <a:r>
                        <a:rPr sz="2000">
                          <a:solidFill>
                            <a:srgbClr val="FFFFFF"/>
                          </a:solidFill>
                          <a:effectLst>
                            <a:outerShdw sx="100000" sy="100000" kx="0" ky="0" algn="b" rotWithShape="0" blurRad="25400" dist="25400" dir="2700000">
                              <a:srgbClr val="000000">
                                <a:alpha val="79000"/>
                              </a:srgbClr>
                            </a:outerShdw>
                          </a:effectLst>
                        </a:rPr>
                        <a:t>Adverse Reproductive Outcome</a:t>
                      </a:r>
                    </a:p>
                  </a:txBody>
                  <a:tcPr marL="50800" marR="50800" marT="50800" marB="50800" anchor="ctr" anchorCtr="0" horzOverflow="overflow">
                    <a:blipFill rotWithShape="1">
                      <a:blip r:embed="rId3"/>
                      <a:srcRect l="0" t="0" r="0" b="0"/>
                      <a:tile tx="0" ty="0" sx="100000" sy="100000" flip="none" algn="tl"/>
                    </a:blipFill>
                  </a:tcPr>
                </a:tc>
                <a:tc>
                  <a:txBody>
                    <a:bodyPr/>
                    <a:lstStyle/>
                    <a:p>
                      <a:pPr lvl="0" algn="ctr" defTabSz="800100">
                        <a:tabLst>
                          <a:tab pos="914400" algn="l"/>
                        </a:tabLst>
                        <a:defRPr sz="1800">
                          <a:solidFill>
                            <a:srgbClr val="000000"/>
                          </a:solidFill>
                        </a:defRPr>
                      </a:pPr>
                      <a:r>
                        <a:rPr sz="2000">
                          <a:solidFill>
                            <a:srgbClr val="FFFFFF"/>
                          </a:solidFill>
                          <a:effectLst>
                            <a:outerShdw sx="100000" sy="100000" kx="0" ky="0" algn="b" rotWithShape="0" blurRad="25400" dist="25400" dir="2700000">
                              <a:srgbClr val="000000">
                                <a:alpha val="79000"/>
                              </a:srgbClr>
                            </a:outerShdw>
                          </a:effectLst>
                        </a:rPr>
                        <a:t>Disinfectant       By-product Levels</a:t>
                      </a:r>
                    </a:p>
                  </a:txBody>
                  <a:tcPr marL="50800" marR="50800" marT="50800" marB="50800" anchor="ctr" anchorCtr="0" horzOverflow="overflow">
                    <a:blipFill rotWithShape="1">
                      <a:blip r:embed="rId3"/>
                      <a:srcRect l="0" t="0" r="0" b="0"/>
                      <a:tile tx="0" ty="0" sx="100000" sy="100000" flip="none" algn="tl"/>
                    </a:blipFill>
                  </a:tcPr>
                </a:tc>
                <a:tc>
                  <a:txBody>
                    <a:bodyPr/>
                    <a:lstStyle/>
                    <a:p>
                      <a:pPr lvl="0" algn="ctr" defTabSz="800100">
                        <a:tabLst>
                          <a:tab pos="914400" algn="l"/>
                        </a:tabLst>
                        <a:defRPr sz="1800">
                          <a:solidFill>
                            <a:srgbClr val="000000"/>
                          </a:solidFill>
                        </a:defRPr>
                      </a:pPr>
                      <a:r>
                        <a:rPr sz="2000">
                          <a:solidFill>
                            <a:srgbClr val="FFFFFF"/>
                          </a:solidFill>
                          <a:effectLst>
                            <a:outerShdw sx="100000" sy="100000" kx="0" ky="0" algn="b" rotWithShape="0" blurRad="25400" dist="25400" dir="2700000">
                              <a:srgbClr val="000000">
                                <a:alpha val="79000"/>
                              </a:srgbClr>
                            </a:outerShdw>
                          </a:effectLst>
                        </a:rPr>
                        <a:t>Odds Ratio (Relative Risk)</a:t>
                      </a:r>
                    </a:p>
                  </a:txBody>
                  <a:tcPr marL="50800" marR="50800" marT="50800" marB="50800" anchor="ctr" anchorCtr="0" horzOverflow="overflow">
                    <a:blipFill rotWithShape="1">
                      <a:blip r:embed="rId3"/>
                      <a:srcRect l="0" t="0" r="0" b="0"/>
                      <a:tile tx="0" ty="0" sx="100000" sy="100000" flip="none" algn="tl"/>
                    </a:blipFill>
                  </a:tcPr>
                </a:tc>
              </a:tr>
              <a:tr h="973666">
                <a:tc>
                  <a:txBody>
                    <a:bodyPr/>
                    <a:lstStyle/>
                    <a:p>
                      <a:pPr lvl="0" algn="ctr" defTabSz="800100">
                        <a:tabLst>
                          <a:tab pos="914400" algn="l"/>
                        </a:tabLst>
                        <a:defRPr sz="1800">
                          <a:solidFill>
                            <a:srgbClr val="000000"/>
                          </a:solidFill>
                        </a:defRPr>
                      </a:pPr>
                      <a:r>
                        <a:rPr sz="2100">
                          <a:solidFill>
                            <a:srgbClr val="FFFFFF"/>
                          </a:solidFill>
                          <a:effectLst>
                            <a:outerShdw sx="100000" sy="100000" kx="0" ky="0" algn="b" rotWithShape="0" blurRad="25400" dist="25400" dir="2700000">
                              <a:srgbClr val="000000">
                                <a:alpha val="79000"/>
                              </a:srgbClr>
                            </a:outerShdw>
                          </a:effectLst>
                        </a:rPr>
                        <a:t>Low term birth weight</a:t>
                      </a:r>
                    </a:p>
                  </a:txBody>
                  <a:tcPr marL="50800" marR="50800" marT="50800" marB="50800" anchor="ctr" anchorCtr="0" horzOverflow="overflow">
                    <a:blipFill rotWithShape="1">
                      <a:blip r:embed="rId4"/>
                      <a:srcRect l="0" t="0" r="0" b="0"/>
                      <a:tile tx="0" ty="0" sx="100000" sy="100000" flip="none" algn="tl"/>
                    </a:blipFill>
                  </a:tcPr>
                </a:tc>
                <a:tc>
                  <a:txBody>
                    <a:bodyPr/>
                    <a:lstStyle/>
                    <a:p>
                      <a:pPr lvl="0" algn="ctr" defTabSz="914400">
                        <a:tabLst>
                          <a:tab pos="711200" algn="l"/>
                        </a:tabLst>
                        <a:defRPr sz="1800">
                          <a:solidFill>
                            <a:srgbClr val="000000"/>
                          </a:solidFill>
                        </a:defRPr>
                      </a:pPr>
                      <a:r>
                        <a:rPr sz="2100">
                          <a:solidFill>
                            <a:srgbClr val="363929"/>
                          </a:solidFill>
                        </a:rPr>
                        <a:t>&gt;0.080 mg/L</a:t>
                      </a:r>
                    </a:p>
                  </a:txBody>
                  <a:tcPr marL="50800" marR="50800" marT="50800" marB="50800" anchor="ctr" anchorCtr="0" horzOverflow="overflow"/>
                </a:tc>
                <a:tc>
                  <a:txBody>
                    <a:bodyPr/>
                    <a:lstStyle/>
                    <a:p>
                      <a:pPr lvl="0" algn="ctr" defTabSz="914400">
                        <a:tabLst>
                          <a:tab pos="711200" algn="l"/>
                        </a:tabLst>
                        <a:defRPr sz="1800">
                          <a:solidFill>
                            <a:srgbClr val="000000"/>
                          </a:solidFill>
                        </a:defRPr>
                      </a:pPr>
                      <a:r>
                        <a:rPr sz="2200">
                          <a:solidFill>
                            <a:srgbClr val="363929"/>
                          </a:solidFill>
                        </a:rPr>
                        <a:t>1.34</a:t>
                      </a:r>
                    </a:p>
                  </a:txBody>
                  <a:tcPr marL="50800" marR="50800" marT="50800" marB="50800" anchor="ctr" anchorCtr="0" horzOverflow="overflow"/>
                </a:tc>
              </a:tr>
              <a:tr h="973666">
                <a:tc>
                  <a:txBody>
                    <a:bodyPr/>
                    <a:lstStyle/>
                    <a:p>
                      <a:pPr lvl="0" algn="ctr" defTabSz="800100">
                        <a:tabLst>
                          <a:tab pos="914400" algn="l"/>
                        </a:tabLst>
                        <a:defRPr sz="1800">
                          <a:solidFill>
                            <a:srgbClr val="000000"/>
                          </a:solidFill>
                        </a:defRPr>
                      </a:pPr>
                      <a:r>
                        <a:rPr sz="2100">
                          <a:solidFill>
                            <a:srgbClr val="FFFFFF"/>
                          </a:solidFill>
                          <a:effectLst>
                            <a:outerShdw sx="100000" sy="100000" kx="0" ky="0" algn="b" rotWithShape="0" blurRad="25400" dist="25400" dir="2700000">
                              <a:srgbClr val="000000">
                                <a:alpha val="79000"/>
                              </a:srgbClr>
                            </a:outerShdw>
                          </a:effectLst>
                        </a:rPr>
                        <a:t>Birth defects (overall)</a:t>
                      </a:r>
                    </a:p>
                  </a:txBody>
                  <a:tcPr marL="50800" marR="50800" marT="50800" marB="50800" anchor="ctr" anchorCtr="0" horzOverflow="overflow">
                    <a:blipFill rotWithShape="1">
                      <a:blip r:embed="rId4"/>
                      <a:srcRect l="0" t="0" r="0" b="0"/>
                      <a:tile tx="0" ty="0" sx="100000" sy="100000" flip="none" algn="tl"/>
                    </a:blipFill>
                  </a:tcPr>
                </a:tc>
                <a:tc>
                  <a:txBody>
                    <a:bodyPr/>
                    <a:lstStyle/>
                    <a:p>
                      <a:pPr lvl="0" algn="ctr" defTabSz="914400">
                        <a:tabLst>
                          <a:tab pos="711200" algn="l"/>
                        </a:tabLst>
                        <a:defRPr sz="1800">
                          <a:solidFill>
                            <a:srgbClr val="000000"/>
                          </a:solidFill>
                        </a:defRPr>
                      </a:pPr>
                      <a:r>
                        <a:rPr sz="2100">
                          <a:solidFill>
                            <a:srgbClr val="363929"/>
                          </a:solidFill>
                        </a:rPr>
                        <a:t>&gt;0.080 mg/L</a:t>
                      </a:r>
                    </a:p>
                  </a:txBody>
                  <a:tcPr marL="50800" marR="50800" marT="50800" marB="50800" anchor="ctr" anchorCtr="0" horzOverflow="overflow"/>
                </a:tc>
                <a:tc>
                  <a:txBody>
                    <a:bodyPr/>
                    <a:lstStyle/>
                    <a:p>
                      <a:pPr lvl="0" algn="ctr" defTabSz="914400">
                        <a:tabLst>
                          <a:tab pos="711200" algn="l"/>
                        </a:tabLst>
                        <a:defRPr sz="1800">
                          <a:solidFill>
                            <a:srgbClr val="000000"/>
                          </a:solidFill>
                        </a:defRPr>
                      </a:pPr>
                      <a:r>
                        <a:rPr sz="2200">
                          <a:solidFill>
                            <a:srgbClr val="363929"/>
                          </a:solidFill>
                        </a:rPr>
                        <a:t>1.53</a:t>
                      </a:r>
                    </a:p>
                  </a:txBody>
                  <a:tcPr marL="50800" marR="50800" marT="50800" marB="50800" anchor="ctr" anchorCtr="0" horzOverflow="overflow"/>
                </a:tc>
              </a:tr>
              <a:tr h="973666">
                <a:tc>
                  <a:txBody>
                    <a:bodyPr/>
                    <a:lstStyle/>
                    <a:p>
                      <a:pPr lvl="0" algn="ctr" defTabSz="800100">
                        <a:tabLst>
                          <a:tab pos="914400" algn="l"/>
                        </a:tabLst>
                        <a:defRPr sz="1800">
                          <a:solidFill>
                            <a:srgbClr val="000000"/>
                          </a:solidFill>
                        </a:defRPr>
                      </a:pPr>
                      <a:r>
                        <a:rPr sz="2100">
                          <a:solidFill>
                            <a:srgbClr val="FFFFFF"/>
                          </a:solidFill>
                          <a:effectLst>
                            <a:outerShdw sx="100000" sy="100000" kx="0" ky="0" algn="b" rotWithShape="0" blurRad="25400" dist="25400" dir="2700000">
                              <a:srgbClr val="000000">
                                <a:alpha val="79000"/>
                              </a:srgbClr>
                            </a:outerShdw>
                          </a:effectLst>
                        </a:rPr>
                        <a:t>CNS defects</a:t>
                      </a:r>
                    </a:p>
                  </a:txBody>
                  <a:tcPr marL="50800" marR="50800" marT="50800" marB="50800" anchor="ctr" anchorCtr="0" horzOverflow="overflow">
                    <a:blipFill rotWithShape="1">
                      <a:blip r:embed="rId4"/>
                      <a:srcRect l="0" t="0" r="0" b="0"/>
                      <a:tile tx="0" ty="0" sx="100000" sy="100000" flip="none" algn="tl"/>
                    </a:blipFill>
                  </a:tcPr>
                </a:tc>
                <a:tc>
                  <a:txBody>
                    <a:bodyPr/>
                    <a:lstStyle/>
                    <a:p>
                      <a:pPr lvl="0" algn="ctr" defTabSz="914400">
                        <a:tabLst>
                          <a:tab pos="711200" algn="l"/>
                        </a:tabLst>
                        <a:defRPr sz="1800">
                          <a:solidFill>
                            <a:srgbClr val="000000"/>
                          </a:solidFill>
                        </a:defRPr>
                      </a:pPr>
                      <a:r>
                        <a:rPr sz="2100">
                          <a:solidFill>
                            <a:srgbClr val="363929"/>
                          </a:solidFill>
                        </a:rPr>
                        <a:t>&gt;0.080 mg/L</a:t>
                      </a:r>
                    </a:p>
                  </a:txBody>
                  <a:tcPr marL="50800" marR="50800" marT="50800" marB="50800" anchor="ctr" anchorCtr="0" horzOverflow="overflow"/>
                </a:tc>
                <a:tc>
                  <a:txBody>
                    <a:bodyPr/>
                    <a:lstStyle/>
                    <a:p>
                      <a:pPr lvl="0" algn="ctr" defTabSz="914400">
                        <a:tabLst>
                          <a:tab pos="711200" algn="l"/>
                        </a:tabLst>
                        <a:defRPr sz="1800">
                          <a:solidFill>
                            <a:srgbClr val="000000"/>
                          </a:solidFill>
                        </a:defRPr>
                      </a:pPr>
                      <a:r>
                        <a:rPr sz="2200">
                          <a:solidFill>
                            <a:srgbClr val="363929"/>
                          </a:solidFill>
                        </a:rPr>
                        <a:t>2.6</a:t>
                      </a:r>
                    </a:p>
                  </a:txBody>
                  <a:tcPr marL="50800" marR="50800" marT="50800" marB="50800" anchor="ctr" anchorCtr="0" horzOverflow="overflow"/>
                </a:tc>
              </a:tr>
              <a:tr h="973666">
                <a:tc>
                  <a:txBody>
                    <a:bodyPr/>
                    <a:lstStyle/>
                    <a:p>
                      <a:pPr lvl="0" algn="ctr" defTabSz="800100">
                        <a:tabLst>
                          <a:tab pos="914400" algn="l"/>
                        </a:tabLst>
                        <a:defRPr sz="1800">
                          <a:solidFill>
                            <a:srgbClr val="000000"/>
                          </a:solidFill>
                        </a:defRPr>
                      </a:pPr>
                      <a:r>
                        <a:rPr sz="2100">
                          <a:solidFill>
                            <a:srgbClr val="FFFFFF"/>
                          </a:solidFill>
                          <a:effectLst>
                            <a:outerShdw sx="100000" sy="100000" kx="0" ky="0" algn="b" rotWithShape="0" blurRad="25400" dist="25400" dir="2700000">
                              <a:srgbClr val="000000">
                                <a:alpha val="79000"/>
                              </a:srgbClr>
                            </a:outerShdw>
                          </a:effectLst>
                        </a:rPr>
                        <a:t>Neural tube defects</a:t>
                      </a:r>
                    </a:p>
                  </a:txBody>
                  <a:tcPr marL="50800" marR="50800" marT="50800" marB="50800" anchor="ctr" anchorCtr="0" horzOverflow="overflow">
                    <a:blipFill rotWithShape="1">
                      <a:blip r:embed="rId4"/>
                      <a:srcRect l="0" t="0" r="0" b="0"/>
                      <a:tile tx="0" ty="0" sx="100000" sy="100000" flip="none" algn="tl"/>
                    </a:blipFill>
                  </a:tcPr>
                </a:tc>
                <a:tc>
                  <a:txBody>
                    <a:bodyPr/>
                    <a:lstStyle/>
                    <a:p>
                      <a:pPr lvl="0" algn="ctr" defTabSz="914400">
                        <a:tabLst>
                          <a:tab pos="711200" algn="l"/>
                        </a:tabLst>
                        <a:defRPr sz="1800">
                          <a:solidFill>
                            <a:srgbClr val="000000"/>
                          </a:solidFill>
                        </a:defRPr>
                      </a:pPr>
                      <a:r>
                        <a:rPr sz="2100">
                          <a:solidFill>
                            <a:srgbClr val="363929"/>
                          </a:solidFill>
                        </a:rPr>
                        <a:t>&gt;0.080 mg/L</a:t>
                      </a:r>
                    </a:p>
                  </a:txBody>
                  <a:tcPr marL="50800" marR="50800" marT="50800" marB="50800" anchor="ctr" anchorCtr="0" horzOverflow="overflow"/>
                </a:tc>
                <a:tc>
                  <a:txBody>
                    <a:bodyPr/>
                    <a:lstStyle/>
                    <a:p>
                      <a:pPr lvl="0" algn="ctr" defTabSz="914400">
                        <a:tabLst>
                          <a:tab pos="711200" algn="l"/>
                        </a:tabLst>
                        <a:defRPr sz="1800">
                          <a:solidFill>
                            <a:srgbClr val="000000"/>
                          </a:solidFill>
                        </a:defRPr>
                      </a:pPr>
                      <a:r>
                        <a:rPr sz="2200">
                          <a:solidFill>
                            <a:srgbClr val="363929"/>
                          </a:solidFill>
                        </a:rPr>
                        <a:t>2.98</a:t>
                      </a:r>
                    </a:p>
                  </a:txBody>
                  <a:tcPr marL="50800" marR="50800" marT="50800" marB="50800" anchor="ctr" anchorCtr="0" horzOverflow="overflow"/>
                </a:tc>
              </a:tr>
              <a:tr h="973666">
                <a:tc>
                  <a:txBody>
                    <a:bodyPr/>
                    <a:lstStyle/>
                    <a:p>
                      <a:pPr lvl="0" algn="ctr" defTabSz="800100">
                        <a:tabLst>
                          <a:tab pos="914400" algn="l"/>
                        </a:tabLst>
                        <a:defRPr sz="1800">
                          <a:solidFill>
                            <a:srgbClr val="000000"/>
                          </a:solidFill>
                        </a:defRPr>
                      </a:pPr>
                      <a:r>
                        <a:rPr sz="2100">
                          <a:solidFill>
                            <a:srgbClr val="FFFFFF"/>
                          </a:solidFill>
                          <a:effectLst>
                            <a:outerShdw sx="100000" sy="100000" kx="0" ky="0" algn="b" rotWithShape="0" blurRad="25400" dist="25400" dir="2700000">
                              <a:srgbClr val="000000">
                                <a:alpha val="79000"/>
                              </a:srgbClr>
                            </a:outerShdw>
                          </a:effectLst>
                        </a:rPr>
                        <a:t>Cardiac defects</a:t>
                      </a:r>
                    </a:p>
                  </a:txBody>
                  <a:tcPr marL="50800" marR="50800" marT="50800" marB="50800" anchor="ctr" anchorCtr="0" horzOverflow="overflow">
                    <a:blipFill rotWithShape="1">
                      <a:blip r:embed="rId4"/>
                      <a:srcRect l="0" t="0" r="0" b="0"/>
                      <a:tile tx="0" ty="0" sx="100000" sy="100000" flip="none" algn="tl"/>
                    </a:blipFill>
                  </a:tcPr>
                </a:tc>
                <a:tc>
                  <a:txBody>
                    <a:bodyPr/>
                    <a:lstStyle/>
                    <a:p>
                      <a:pPr lvl="0" algn="ctr" defTabSz="914400">
                        <a:tabLst>
                          <a:tab pos="711200" algn="l"/>
                        </a:tabLst>
                        <a:defRPr sz="1800">
                          <a:solidFill>
                            <a:srgbClr val="000000"/>
                          </a:solidFill>
                        </a:defRPr>
                      </a:pPr>
                      <a:r>
                        <a:rPr sz="2100">
                          <a:solidFill>
                            <a:srgbClr val="363929"/>
                          </a:solidFill>
                        </a:rPr>
                        <a:t>&gt;0.080 mg/L</a:t>
                      </a:r>
                    </a:p>
                  </a:txBody>
                  <a:tcPr marL="50800" marR="50800" marT="50800" marB="50800" anchor="ctr" anchorCtr="0" horzOverflow="overflow"/>
                </a:tc>
                <a:tc>
                  <a:txBody>
                    <a:bodyPr/>
                    <a:lstStyle/>
                    <a:p>
                      <a:pPr lvl="0" algn="ctr" defTabSz="914400">
                        <a:tabLst>
                          <a:tab pos="711200" algn="l"/>
                        </a:tabLst>
                        <a:defRPr sz="1800">
                          <a:solidFill>
                            <a:srgbClr val="000000"/>
                          </a:solidFill>
                        </a:defRPr>
                      </a:pPr>
                      <a:r>
                        <a:rPr sz="2200">
                          <a:solidFill>
                            <a:srgbClr val="363929"/>
                          </a:solidFill>
                        </a:rPr>
                        <a:t>1.44</a:t>
                      </a:r>
                    </a:p>
                  </a:txBody>
                  <a:tcPr marL="50800" marR="50800" marT="50800" marB="50800" anchor="ctr" anchorCtr="0" horzOverflow="overflow"/>
                </a:tc>
              </a:tr>
            </a:tbl>
          </a:graphicData>
        </a:graphic>
      </p:graphicFrame>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 name="Shape 71"/>
          <p:cNvSpPr/>
          <p:nvPr>
            <p:ph type="title"/>
          </p:nvPr>
        </p:nvSpPr>
        <p:spPr>
          <a:prstGeom prst="rect">
            <a:avLst/>
          </a:prstGeom>
        </p:spPr>
        <p:txBody>
          <a:bodyPr/>
          <a:lstStyle>
            <a:lvl1pPr>
              <a:tabLst>
                <a:tab pos="1485900" algn="l"/>
              </a:tabLst>
              <a:defRPr b="1">
                <a:latin typeface="Gill Sans SemiBold"/>
                <a:ea typeface="Gill Sans SemiBold"/>
                <a:cs typeface="Gill Sans SemiBold"/>
                <a:sym typeface="Gill Sans SemiBold"/>
              </a:defRPr>
            </a:lvl1pPr>
          </a:lstStyle>
          <a:p>
            <a:pPr lvl="0">
              <a:defRPr b="0" sz="1800">
                <a:solidFill>
                  <a:srgbClr val="000000"/>
                </a:solidFill>
                <a:effectLst/>
              </a:defRPr>
            </a:pPr>
            <a:r>
              <a:rPr b="1" sz="6800">
                <a:solidFill>
                  <a:srgbClr val="363929"/>
                </a:solidFill>
                <a:effectLst>
                  <a:outerShdw sx="100000" sy="100000" kx="0" ky="0" algn="b" rotWithShape="0" blurRad="25400" dist="25400" dir="2700000">
                    <a:srgbClr val="FFFFFF">
                      <a:alpha val="50000"/>
                    </a:srgbClr>
                  </a:outerShdw>
                </a:effectLst>
              </a:rPr>
              <a:t>Physiology</a:t>
            </a:r>
          </a:p>
        </p:txBody>
      </p:sp>
      <p:sp>
        <p:nvSpPr>
          <p:cNvPr id="72" name="Shape 72"/>
          <p:cNvSpPr/>
          <p:nvPr>
            <p:ph type="body" idx="1"/>
          </p:nvPr>
        </p:nvSpPr>
        <p:spPr>
          <a:xfrm>
            <a:off x="1667422" y="2052101"/>
            <a:ext cx="7467391" cy="7143739"/>
          </a:xfrm>
          <a:prstGeom prst="rect">
            <a:avLst/>
          </a:prstGeom>
        </p:spPr>
        <p:txBody>
          <a:bodyPr/>
          <a:lstStyle/>
          <a:p>
            <a:pPr lvl="0" marL="365887" indent="-365887" defTabSz="306324">
              <a:spcBef>
                <a:spcPts val="3300"/>
              </a:spcBef>
              <a:buBlip>
                <a:blip r:embed="rId2"/>
              </a:buBlip>
              <a:defRPr sz="1800">
                <a:solidFill>
                  <a:srgbClr val="000000"/>
                </a:solidFill>
              </a:defRPr>
            </a:pPr>
            <a:r>
              <a:rPr sz="2680">
                <a:solidFill>
                  <a:srgbClr val="363929"/>
                </a:solidFill>
                <a:latin typeface="Gill Sans"/>
                <a:ea typeface="Gill Sans"/>
                <a:cs typeface="Gill Sans"/>
                <a:sym typeface="Gill Sans"/>
              </a:rPr>
              <a:t>Excreted by </a:t>
            </a:r>
            <a:r>
              <a:rPr b="1" sz="2680" u="sng">
                <a:solidFill>
                  <a:srgbClr val="363929"/>
                </a:solidFill>
                <a:latin typeface="Gill Sans"/>
                <a:ea typeface="Gill Sans"/>
                <a:cs typeface="Gill Sans"/>
                <a:sym typeface="Gill Sans"/>
              </a:rPr>
              <a:t>Kidneys</a:t>
            </a:r>
            <a:endParaRPr sz="2680">
              <a:solidFill>
                <a:srgbClr val="363929"/>
              </a:solidFill>
              <a:latin typeface="Gill Sans"/>
              <a:ea typeface="Gill Sans"/>
              <a:cs typeface="Gill Sans"/>
              <a:sym typeface="Gill Sans"/>
            </a:endParaRPr>
          </a:p>
          <a:p>
            <a:pPr lvl="0" marL="365887" indent="-365887" defTabSz="306324">
              <a:spcBef>
                <a:spcPts val="3300"/>
              </a:spcBef>
              <a:buBlip>
                <a:blip r:embed="rId2"/>
              </a:buBlip>
              <a:defRPr sz="1800">
                <a:solidFill>
                  <a:srgbClr val="000000"/>
                </a:solidFill>
              </a:defRPr>
            </a:pPr>
            <a:r>
              <a:rPr sz="2680">
                <a:solidFill>
                  <a:srgbClr val="363929"/>
                </a:solidFill>
                <a:latin typeface="Gill Sans"/>
                <a:ea typeface="Gill Sans"/>
                <a:cs typeface="Gill Sans"/>
                <a:sym typeface="Gill Sans"/>
              </a:rPr>
              <a:t>Half life: </a:t>
            </a:r>
            <a:r>
              <a:rPr b="1" sz="2680" u="sng">
                <a:solidFill>
                  <a:srgbClr val="363929"/>
                </a:solidFill>
                <a:latin typeface="Gill Sans"/>
                <a:ea typeface="Gill Sans"/>
                <a:cs typeface="Gill Sans"/>
                <a:sym typeface="Gill Sans"/>
              </a:rPr>
              <a:t>12 days</a:t>
            </a:r>
            <a:endParaRPr sz="2680">
              <a:solidFill>
                <a:srgbClr val="363929"/>
              </a:solidFill>
              <a:latin typeface="Gill Sans"/>
              <a:ea typeface="Gill Sans"/>
              <a:cs typeface="Gill Sans"/>
              <a:sym typeface="Gill Sans"/>
            </a:endParaRPr>
          </a:p>
          <a:p>
            <a:pPr lvl="1" marL="731774" indent="-365887" defTabSz="306324">
              <a:spcBef>
                <a:spcPts val="3300"/>
              </a:spcBef>
              <a:buBlip>
                <a:blip r:embed="rId2"/>
              </a:buBlip>
              <a:defRPr sz="1800">
                <a:solidFill>
                  <a:srgbClr val="000000"/>
                </a:solidFill>
              </a:defRPr>
            </a:pPr>
            <a:r>
              <a:rPr sz="2680">
                <a:solidFill>
                  <a:srgbClr val="363929"/>
                </a:solidFill>
                <a:latin typeface="Gill Sans"/>
                <a:ea typeface="Gill Sans"/>
                <a:cs typeface="Gill Sans"/>
                <a:sym typeface="Gill Sans"/>
              </a:rPr>
              <a:t>VERY long compared to other pharmaceuticals</a:t>
            </a:r>
            <a:endParaRPr sz="2680">
              <a:solidFill>
                <a:srgbClr val="363929"/>
              </a:solidFill>
              <a:latin typeface="Gill Sans"/>
              <a:ea typeface="Gill Sans"/>
              <a:cs typeface="Gill Sans"/>
              <a:sym typeface="Gill Sans"/>
            </a:endParaRPr>
          </a:p>
          <a:p>
            <a:pPr lvl="0" marL="365887" indent="-365887" defTabSz="306324">
              <a:spcBef>
                <a:spcPts val="3300"/>
              </a:spcBef>
              <a:buBlip>
                <a:blip r:embed="rId2"/>
              </a:buBlip>
              <a:defRPr sz="1800">
                <a:solidFill>
                  <a:srgbClr val="000000"/>
                </a:solidFill>
              </a:defRPr>
            </a:pPr>
            <a:r>
              <a:rPr sz="2680">
                <a:solidFill>
                  <a:srgbClr val="363929"/>
                </a:solidFill>
                <a:latin typeface="Gill Sans"/>
                <a:ea typeface="Gill Sans"/>
                <a:cs typeface="Gill Sans"/>
                <a:sym typeface="Gill Sans"/>
              </a:rPr>
              <a:t>Bromine displaces iodine by competing with iodine receptors</a:t>
            </a:r>
            <a:endParaRPr sz="2680">
              <a:solidFill>
                <a:srgbClr val="363929"/>
              </a:solidFill>
              <a:latin typeface="Gill Sans"/>
              <a:ea typeface="Gill Sans"/>
              <a:cs typeface="Gill Sans"/>
              <a:sym typeface="Gill Sans"/>
            </a:endParaRPr>
          </a:p>
          <a:p>
            <a:pPr lvl="1" marL="731774" indent="-365887" defTabSz="306324">
              <a:spcBef>
                <a:spcPts val="3300"/>
              </a:spcBef>
              <a:buBlip>
                <a:blip r:embed="rId2"/>
              </a:buBlip>
              <a:defRPr sz="1800">
                <a:solidFill>
                  <a:srgbClr val="000000"/>
                </a:solidFill>
              </a:defRPr>
            </a:pPr>
            <a:r>
              <a:rPr sz="2680">
                <a:solidFill>
                  <a:srgbClr val="363929"/>
                </a:solidFill>
                <a:latin typeface="Gill Sans"/>
                <a:ea typeface="Gill Sans"/>
                <a:cs typeface="Gill Sans"/>
                <a:sym typeface="Gill Sans"/>
              </a:rPr>
              <a:t>Leading to an </a:t>
            </a:r>
            <a:r>
              <a:rPr b="1" sz="2680" u="sng">
                <a:solidFill>
                  <a:srgbClr val="363929"/>
                </a:solidFill>
                <a:latin typeface="Gill Sans"/>
                <a:ea typeface="Gill Sans"/>
                <a:cs typeface="Gill Sans"/>
                <a:sym typeface="Gill Sans"/>
              </a:rPr>
              <a:t>iodine deficiency &amp; hypothyroidism</a:t>
            </a:r>
            <a:endParaRPr sz="2680">
              <a:solidFill>
                <a:srgbClr val="363929"/>
              </a:solidFill>
              <a:latin typeface="Gill Sans"/>
              <a:ea typeface="Gill Sans"/>
              <a:cs typeface="Gill Sans"/>
              <a:sym typeface="Gill Sans"/>
            </a:endParaRPr>
          </a:p>
          <a:p>
            <a:pPr lvl="0" marL="365887" indent="-365887" defTabSz="306324">
              <a:spcBef>
                <a:spcPts val="3300"/>
              </a:spcBef>
              <a:buBlip>
                <a:blip r:embed="rId2"/>
              </a:buBlip>
              <a:defRPr sz="1800">
                <a:solidFill>
                  <a:srgbClr val="000000"/>
                </a:solidFill>
              </a:defRPr>
            </a:pPr>
            <a:r>
              <a:rPr sz="2680">
                <a:solidFill>
                  <a:srgbClr val="363929"/>
                </a:solidFill>
                <a:latin typeface="Gill Sans"/>
                <a:ea typeface="Gill Sans"/>
                <a:cs typeface="Gill Sans"/>
                <a:sym typeface="Gill Sans"/>
              </a:rPr>
              <a:t>This creates an increased risk for breast, thyroid, ovary and prostate </a:t>
            </a:r>
            <a:r>
              <a:rPr b="1" sz="2680" u="sng">
                <a:solidFill>
                  <a:srgbClr val="363929"/>
                </a:solidFill>
                <a:latin typeface="Gill Sans"/>
                <a:ea typeface="Gill Sans"/>
                <a:cs typeface="Gill Sans"/>
                <a:sym typeface="Gill Sans"/>
              </a:rPr>
              <a:t>cancer</a:t>
            </a:r>
            <a:endParaRPr b="1" sz="2680" u="sng">
              <a:solidFill>
                <a:srgbClr val="363929"/>
              </a:solidFill>
              <a:latin typeface="Gill Sans"/>
              <a:ea typeface="Gill Sans"/>
              <a:cs typeface="Gill Sans"/>
              <a:sym typeface="Gill Sans"/>
            </a:endParaRPr>
          </a:p>
          <a:p>
            <a:pPr lvl="0" marL="365887" indent="-365887" defTabSz="306324">
              <a:spcBef>
                <a:spcPts val="3300"/>
              </a:spcBef>
              <a:buBlip>
                <a:blip r:embed="rId2"/>
              </a:buBlip>
              <a:defRPr sz="1800">
                <a:solidFill>
                  <a:srgbClr val="000000"/>
                </a:solidFill>
              </a:defRPr>
            </a:pPr>
            <a:r>
              <a:rPr sz="2680">
                <a:solidFill>
                  <a:srgbClr val="363929"/>
                </a:solidFill>
                <a:latin typeface="Gill Sans"/>
                <a:ea typeface="Gill Sans"/>
                <a:cs typeface="Gill Sans"/>
                <a:sym typeface="Gill Sans"/>
              </a:rPr>
              <a:t>This phenomenon is known as the </a:t>
            </a:r>
            <a:r>
              <a:rPr b="1" sz="2680" u="sng">
                <a:solidFill>
                  <a:srgbClr val="363929"/>
                </a:solidFill>
                <a:latin typeface="Gill Sans"/>
                <a:ea typeface="Gill Sans"/>
                <a:cs typeface="Gill Sans"/>
                <a:sym typeface="Gill Sans"/>
              </a:rPr>
              <a:t>Bromide Dominance Theory</a:t>
            </a:r>
          </a:p>
        </p:txBody>
      </p:sp>
      <p:grpSp>
        <p:nvGrpSpPr>
          <p:cNvPr id="75" name="Group 75"/>
          <p:cNvGrpSpPr/>
          <p:nvPr/>
        </p:nvGrpSpPr>
        <p:grpSpPr>
          <a:xfrm>
            <a:off x="9079488" y="3010611"/>
            <a:ext cx="3477605" cy="4387140"/>
            <a:chOff x="-203199" y="-215900"/>
            <a:chExt cx="3477604" cy="4387138"/>
          </a:xfrm>
        </p:grpSpPr>
        <p:pic>
          <p:nvPicPr>
            <p:cNvPr id="74" name="pasted-image.jpg"/>
            <p:cNvPicPr/>
            <p:nvPr/>
          </p:nvPicPr>
          <p:blipFill>
            <a:blip r:embed="rId3">
              <a:extLst/>
            </a:blip>
            <a:stretch>
              <a:fillRect/>
            </a:stretch>
          </p:blipFill>
          <p:spPr>
            <a:xfrm>
              <a:off x="0" y="0"/>
              <a:ext cx="3071205" cy="3955339"/>
            </a:xfrm>
            <a:prstGeom prst="rect">
              <a:avLst/>
            </a:prstGeom>
            <a:ln>
              <a:noFill/>
            </a:ln>
            <a:effectLst/>
          </p:spPr>
        </p:pic>
        <p:pic>
          <p:nvPicPr>
            <p:cNvPr id="73" name=""/>
            <p:cNvPicPr/>
            <p:nvPr/>
          </p:nvPicPr>
          <p:blipFill>
            <a:blip r:embed="rId4">
              <a:extLst/>
            </a:blip>
            <a:stretch>
              <a:fillRect/>
            </a:stretch>
          </p:blipFill>
          <p:spPr>
            <a:xfrm>
              <a:off x="-203200" y="-215900"/>
              <a:ext cx="3477605" cy="4387139"/>
            </a:xfrm>
            <a:prstGeom prst="rect">
              <a:avLst/>
            </a:prstGeom>
            <a:effectLst/>
          </p:spPr>
        </p:pic>
      </p:gr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79" name="Group 79"/>
          <p:cNvGrpSpPr/>
          <p:nvPr/>
        </p:nvGrpSpPr>
        <p:grpSpPr>
          <a:xfrm>
            <a:off x="8801394" y="3199559"/>
            <a:ext cx="3631906" cy="4941142"/>
            <a:chOff x="-203199" y="-215899"/>
            <a:chExt cx="3631904" cy="4941140"/>
          </a:xfrm>
        </p:grpSpPr>
        <p:pic>
          <p:nvPicPr>
            <p:cNvPr id="78" name="pasted-image.jpg"/>
            <p:cNvPicPr/>
            <p:nvPr/>
          </p:nvPicPr>
          <p:blipFill>
            <a:blip r:embed="rId2">
              <a:extLst/>
            </a:blip>
            <a:srcRect l="2252" t="0" r="2252" b="0"/>
            <a:stretch>
              <a:fillRect/>
            </a:stretch>
          </p:blipFill>
          <p:spPr>
            <a:xfrm>
              <a:off x="0" y="-1"/>
              <a:ext cx="3225505" cy="4509342"/>
            </a:xfrm>
            <a:prstGeom prst="rect">
              <a:avLst/>
            </a:prstGeom>
            <a:ln>
              <a:noFill/>
            </a:ln>
            <a:effectLst/>
          </p:spPr>
        </p:pic>
        <p:pic>
          <p:nvPicPr>
            <p:cNvPr id="77" name=""/>
            <p:cNvPicPr/>
            <p:nvPr/>
          </p:nvPicPr>
          <p:blipFill>
            <a:blip r:embed="rId3">
              <a:extLst/>
            </a:blip>
            <a:stretch>
              <a:fillRect/>
            </a:stretch>
          </p:blipFill>
          <p:spPr>
            <a:xfrm>
              <a:off x="-203200" y="-215900"/>
              <a:ext cx="3631905" cy="4941141"/>
            </a:xfrm>
            <a:prstGeom prst="rect">
              <a:avLst/>
            </a:prstGeom>
            <a:effectLst/>
          </p:spPr>
        </p:pic>
      </p:grpSp>
      <p:sp>
        <p:nvSpPr>
          <p:cNvPr id="80" name="Shape 80"/>
          <p:cNvSpPr/>
          <p:nvPr>
            <p:ph type="title"/>
          </p:nvPr>
        </p:nvSpPr>
        <p:spPr>
          <a:prstGeom prst="rect">
            <a:avLst/>
          </a:prstGeom>
        </p:spPr>
        <p:txBody>
          <a:bodyPr/>
          <a:lstStyle>
            <a:lvl1pPr>
              <a:tabLst>
                <a:tab pos="1485900" algn="l"/>
              </a:tabLst>
            </a:lvl1pPr>
          </a:lstStyle>
          <a:p>
            <a:pPr lvl="0">
              <a:defRPr sz="1800">
                <a:solidFill>
                  <a:srgbClr val="000000"/>
                </a:solidFill>
                <a:effectLst/>
              </a:defRPr>
            </a:pPr>
            <a:r>
              <a:rPr sz="6800">
                <a:solidFill>
                  <a:srgbClr val="363929"/>
                </a:solidFill>
                <a:effectLst>
                  <a:outerShdw sx="100000" sy="100000" kx="0" ky="0" algn="b" rotWithShape="0" blurRad="25400" dist="25400" dir="2700000">
                    <a:srgbClr val="FFFFFF">
                      <a:alpha val="50000"/>
                    </a:srgbClr>
                  </a:outerShdw>
                </a:effectLst>
              </a:rPr>
              <a:t>Physiology</a:t>
            </a:r>
          </a:p>
        </p:txBody>
      </p:sp>
      <p:sp>
        <p:nvSpPr>
          <p:cNvPr id="81" name="Shape 81"/>
          <p:cNvSpPr/>
          <p:nvPr>
            <p:ph type="body" idx="1"/>
          </p:nvPr>
        </p:nvSpPr>
        <p:spPr>
          <a:xfrm>
            <a:off x="1521507" y="2425699"/>
            <a:ext cx="7170321" cy="6883317"/>
          </a:xfrm>
          <a:prstGeom prst="rect">
            <a:avLst/>
          </a:prstGeom>
        </p:spPr>
        <p:txBody>
          <a:bodyPr/>
          <a:lstStyle/>
          <a:p>
            <a:pPr lvl="0" marL="255651" indent="-255651" defTabSz="278892">
              <a:spcBef>
                <a:spcPts val="3000"/>
              </a:spcBef>
              <a:buBlip>
                <a:blip r:embed="rId4"/>
              </a:buBlip>
              <a:defRPr sz="1800">
                <a:solidFill>
                  <a:srgbClr val="000000"/>
                </a:solidFill>
              </a:defRPr>
            </a:pPr>
            <a:r>
              <a:rPr sz="2440">
                <a:solidFill>
                  <a:srgbClr val="363929"/>
                </a:solidFill>
                <a:latin typeface="Gill Sans"/>
                <a:ea typeface="Gill Sans"/>
                <a:cs typeface="Gill Sans"/>
                <a:sym typeface="Gill Sans"/>
              </a:rPr>
              <a:t>Bromide builds up in the Central Nervous System and results in many issues</a:t>
            </a:r>
            <a:endParaRPr sz="2440">
              <a:solidFill>
                <a:srgbClr val="363929"/>
              </a:solidFill>
              <a:latin typeface="Gill Sans"/>
              <a:ea typeface="Gill Sans"/>
              <a:cs typeface="Gill Sans"/>
              <a:sym typeface="Gill Sans"/>
            </a:endParaRPr>
          </a:p>
          <a:p>
            <a:pPr lvl="0" marL="255651" indent="-255651" defTabSz="278892">
              <a:spcBef>
                <a:spcPts val="3000"/>
              </a:spcBef>
              <a:buBlip>
                <a:blip r:embed="rId4"/>
              </a:buBlip>
              <a:defRPr sz="1800">
                <a:solidFill>
                  <a:srgbClr val="000000"/>
                </a:solidFill>
              </a:defRPr>
            </a:pPr>
            <a:r>
              <a:rPr sz="2440">
                <a:solidFill>
                  <a:srgbClr val="363929"/>
                </a:solidFill>
                <a:latin typeface="Gill Sans"/>
                <a:ea typeface="Gill Sans"/>
                <a:cs typeface="Gill Sans"/>
                <a:sym typeface="Gill Sans"/>
              </a:rPr>
              <a:t>It acts like a </a:t>
            </a:r>
            <a:r>
              <a:rPr b="1" sz="2440" u="sng">
                <a:solidFill>
                  <a:srgbClr val="363929"/>
                </a:solidFill>
                <a:latin typeface="Gill Sans"/>
                <a:ea typeface="Gill Sans"/>
                <a:cs typeface="Gill Sans"/>
                <a:sym typeface="Gill Sans"/>
              </a:rPr>
              <a:t>depressant in the CNS</a:t>
            </a:r>
            <a:r>
              <a:rPr sz="2440">
                <a:solidFill>
                  <a:srgbClr val="363929"/>
                </a:solidFill>
                <a:latin typeface="Gill Sans"/>
                <a:ea typeface="Gill Sans"/>
                <a:cs typeface="Gill Sans"/>
                <a:sym typeface="Gill Sans"/>
              </a:rPr>
              <a:t> and can trigger a number of </a:t>
            </a:r>
            <a:r>
              <a:rPr b="1" sz="2440" u="sng">
                <a:solidFill>
                  <a:srgbClr val="363929"/>
                </a:solidFill>
                <a:latin typeface="Gill Sans"/>
                <a:ea typeface="Gill Sans"/>
                <a:cs typeface="Gill Sans"/>
                <a:sym typeface="Gill Sans"/>
              </a:rPr>
              <a:t>psychological symptoms</a:t>
            </a:r>
            <a:r>
              <a:rPr sz="2440">
                <a:solidFill>
                  <a:srgbClr val="363929"/>
                </a:solidFill>
                <a:latin typeface="Gill Sans"/>
                <a:ea typeface="Gill Sans"/>
                <a:cs typeface="Gill Sans"/>
                <a:sym typeface="Gill Sans"/>
              </a:rPr>
              <a:t> (ie. acute paranoia)</a:t>
            </a:r>
            <a:endParaRPr sz="2440">
              <a:solidFill>
                <a:srgbClr val="363929"/>
              </a:solidFill>
              <a:latin typeface="Gill Sans"/>
              <a:ea typeface="Gill Sans"/>
              <a:cs typeface="Gill Sans"/>
              <a:sym typeface="Gill Sans"/>
            </a:endParaRPr>
          </a:p>
          <a:p>
            <a:pPr lvl="0" marL="255651" indent="-255651" defTabSz="278892">
              <a:spcBef>
                <a:spcPts val="3000"/>
              </a:spcBef>
              <a:buBlip>
                <a:blip r:embed="rId4"/>
              </a:buBlip>
              <a:defRPr sz="1800">
                <a:solidFill>
                  <a:srgbClr val="000000"/>
                </a:solidFill>
              </a:defRPr>
            </a:pPr>
            <a:r>
              <a:rPr sz="2440">
                <a:solidFill>
                  <a:srgbClr val="363929"/>
                </a:solidFill>
                <a:latin typeface="Gill Sans"/>
                <a:ea typeface="Gill Sans"/>
                <a:cs typeface="Gill Sans"/>
                <a:sym typeface="Gill Sans"/>
              </a:rPr>
              <a:t>Other physiological symptoms of bromide include</a:t>
            </a:r>
            <a:endParaRPr sz="2440">
              <a:solidFill>
                <a:srgbClr val="363929"/>
              </a:solidFill>
              <a:latin typeface="Gill Sans"/>
              <a:ea typeface="Gill Sans"/>
              <a:cs typeface="Gill Sans"/>
              <a:sym typeface="Gill Sans"/>
            </a:endParaRPr>
          </a:p>
          <a:p>
            <a:pPr lvl="1" marL="511302" indent="-255651" defTabSz="278892">
              <a:spcBef>
                <a:spcPts val="3000"/>
              </a:spcBef>
              <a:buBlip>
                <a:blip r:embed="rId4"/>
              </a:buBlip>
              <a:defRPr sz="1800">
                <a:solidFill>
                  <a:srgbClr val="000000"/>
                </a:solidFill>
              </a:defRPr>
            </a:pPr>
            <a:r>
              <a:rPr sz="2440">
                <a:solidFill>
                  <a:srgbClr val="363929"/>
                </a:solidFill>
                <a:latin typeface="Gill Sans"/>
                <a:ea typeface="Gill Sans"/>
                <a:cs typeface="Gill Sans"/>
                <a:sym typeface="Gill Sans"/>
              </a:rPr>
              <a:t>Skin rashes &amp; severe acne</a:t>
            </a:r>
            <a:endParaRPr sz="2440">
              <a:solidFill>
                <a:srgbClr val="363929"/>
              </a:solidFill>
              <a:latin typeface="Gill Sans"/>
              <a:ea typeface="Gill Sans"/>
              <a:cs typeface="Gill Sans"/>
              <a:sym typeface="Gill Sans"/>
            </a:endParaRPr>
          </a:p>
          <a:p>
            <a:pPr lvl="1" marL="511302" indent="-255651" defTabSz="278892">
              <a:spcBef>
                <a:spcPts val="3000"/>
              </a:spcBef>
              <a:buBlip>
                <a:blip r:embed="rId4"/>
              </a:buBlip>
              <a:defRPr sz="1800">
                <a:solidFill>
                  <a:srgbClr val="000000"/>
                </a:solidFill>
              </a:defRPr>
            </a:pPr>
            <a:r>
              <a:rPr sz="2440">
                <a:solidFill>
                  <a:srgbClr val="363929"/>
                </a:solidFill>
                <a:latin typeface="Gill Sans"/>
                <a:ea typeface="Gill Sans"/>
                <a:cs typeface="Gill Sans"/>
                <a:sym typeface="Gill Sans"/>
              </a:rPr>
              <a:t>loss of appetite &amp; abdominal pain</a:t>
            </a:r>
            <a:endParaRPr sz="2440">
              <a:solidFill>
                <a:srgbClr val="363929"/>
              </a:solidFill>
              <a:latin typeface="Gill Sans"/>
              <a:ea typeface="Gill Sans"/>
              <a:cs typeface="Gill Sans"/>
              <a:sym typeface="Gill Sans"/>
            </a:endParaRPr>
          </a:p>
          <a:p>
            <a:pPr lvl="1" marL="511302" indent="-255651" defTabSz="278892">
              <a:spcBef>
                <a:spcPts val="3000"/>
              </a:spcBef>
              <a:buBlip>
                <a:blip r:embed="rId4"/>
              </a:buBlip>
              <a:defRPr sz="1800">
                <a:solidFill>
                  <a:srgbClr val="000000"/>
                </a:solidFill>
              </a:defRPr>
            </a:pPr>
            <a:r>
              <a:rPr sz="2440">
                <a:solidFill>
                  <a:srgbClr val="363929"/>
                </a:solidFill>
                <a:latin typeface="Gill Sans"/>
                <a:ea typeface="Gill Sans"/>
                <a:cs typeface="Gill Sans"/>
                <a:sym typeface="Gill Sans"/>
              </a:rPr>
              <a:t>Fatigue</a:t>
            </a:r>
            <a:endParaRPr sz="2440">
              <a:solidFill>
                <a:srgbClr val="363929"/>
              </a:solidFill>
              <a:latin typeface="Gill Sans"/>
              <a:ea typeface="Gill Sans"/>
              <a:cs typeface="Gill Sans"/>
              <a:sym typeface="Gill Sans"/>
            </a:endParaRPr>
          </a:p>
          <a:p>
            <a:pPr lvl="1" marL="511302" indent="-255651" defTabSz="278892">
              <a:spcBef>
                <a:spcPts val="3000"/>
              </a:spcBef>
              <a:buBlip>
                <a:blip r:embed="rId4"/>
              </a:buBlip>
              <a:defRPr sz="1800">
                <a:solidFill>
                  <a:srgbClr val="000000"/>
                </a:solidFill>
              </a:defRPr>
            </a:pPr>
            <a:r>
              <a:rPr sz="2440">
                <a:solidFill>
                  <a:srgbClr val="363929"/>
                </a:solidFill>
                <a:latin typeface="Gill Sans"/>
                <a:ea typeface="Gill Sans"/>
                <a:cs typeface="Gill Sans"/>
                <a:sym typeface="Gill Sans"/>
              </a:rPr>
              <a:t>Metallic tase</a:t>
            </a:r>
            <a:endParaRPr sz="2440">
              <a:solidFill>
                <a:srgbClr val="363929"/>
              </a:solidFill>
              <a:latin typeface="Gill Sans"/>
              <a:ea typeface="Gill Sans"/>
              <a:cs typeface="Gill Sans"/>
              <a:sym typeface="Gill Sans"/>
            </a:endParaRPr>
          </a:p>
          <a:p>
            <a:pPr lvl="1" marL="511302" indent="-255651" defTabSz="278892">
              <a:spcBef>
                <a:spcPts val="3000"/>
              </a:spcBef>
              <a:buBlip>
                <a:blip r:embed="rId4"/>
              </a:buBlip>
              <a:defRPr sz="1800">
                <a:solidFill>
                  <a:srgbClr val="000000"/>
                </a:solidFill>
              </a:defRPr>
            </a:pPr>
            <a:r>
              <a:rPr sz="2440">
                <a:solidFill>
                  <a:srgbClr val="363929"/>
                </a:solidFill>
                <a:latin typeface="Gill Sans"/>
                <a:ea typeface="Gill Sans"/>
                <a:cs typeface="Gill Sans"/>
                <a:sym typeface="Gill Sans"/>
              </a:rPr>
              <a:t>Cardiac Arrythmias</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LinenBook">
  <a:themeElements>
    <a:clrScheme name="LinenBook">
      <a:dk1>
        <a:srgbClr val="363929"/>
      </a:dk1>
      <a:lt1>
        <a:srgbClr val="181039"/>
      </a:lt1>
      <a:dk2>
        <a:srgbClr val="5C5C5C"/>
      </a:dk2>
      <a:lt2>
        <a:srgbClr val="E0E0E0"/>
      </a:lt2>
      <a:accent1>
        <a:srgbClr val="768893"/>
      </a:accent1>
      <a:accent2>
        <a:srgbClr val="81914E"/>
      </a:accent2>
      <a:accent3>
        <a:srgbClr val="CCA156"/>
      </a:accent3>
      <a:accent4>
        <a:srgbClr val="AD6D3D"/>
      </a:accent4>
      <a:accent5>
        <a:srgbClr val="A5322E"/>
      </a:accent5>
      <a:accent6>
        <a:srgbClr val="705A64"/>
      </a:accent6>
      <a:hlink>
        <a:srgbClr val="0000FF"/>
      </a:hlink>
      <a:folHlink>
        <a:srgbClr val="FF00FF"/>
      </a:folHlink>
    </a:clrScheme>
    <a:fontScheme name="LinenBook">
      <a:majorFont>
        <a:latin typeface="Optima"/>
        <a:ea typeface="Optima"/>
        <a:cs typeface="Optima"/>
      </a:majorFont>
      <a:minorFont>
        <a:latin typeface="Optima"/>
        <a:ea typeface="Optima"/>
        <a:cs typeface="Optima"/>
      </a:minorFont>
    </a:fontScheme>
    <a:fmtScheme name="Linen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1"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Opti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363929"/>
            </a:solidFill>
            <a:effectLst/>
            <a:uFillTx/>
            <a:latin typeface="+mn-lt"/>
            <a:ea typeface="+mn-ea"/>
            <a:cs typeface="+mn-cs"/>
            <a:sym typeface="Opti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LinenBook">
  <a:themeElements>
    <a:clrScheme name="LinenBook">
      <a:dk1>
        <a:srgbClr val="000000"/>
      </a:dk1>
      <a:lt1>
        <a:srgbClr val="FFFFFF"/>
      </a:lt1>
      <a:dk2>
        <a:srgbClr val="5C5C5C"/>
      </a:dk2>
      <a:lt2>
        <a:srgbClr val="E0E0E0"/>
      </a:lt2>
      <a:accent1>
        <a:srgbClr val="768893"/>
      </a:accent1>
      <a:accent2>
        <a:srgbClr val="81914E"/>
      </a:accent2>
      <a:accent3>
        <a:srgbClr val="CCA156"/>
      </a:accent3>
      <a:accent4>
        <a:srgbClr val="AD6D3D"/>
      </a:accent4>
      <a:accent5>
        <a:srgbClr val="A5322E"/>
      </a:accent5>
      <a:accent6>
        <a:srgbClr val="705A64"/>
      </a:accent6>
      <a:hlink>
        <a:srgbClr val="0000FF"/>
      </a:hlink>
      <a:folHlink>
        <a:srgbClr val="FF00FF"/>
      </a:folHlink>
    </a:clrScheme>
    <a:fontScheme name="LinenBook">
      <a:majorFont>
        <a:latin typeface="Optima"/>
        <a:ea typeface="Optima"/>
        <a:cs typeface="Optima"/>
      </a:majorFont>
      <a:minorFont>
        <a:latin typeface="Optima"/>
        <a:ea typeface="Optima"/>
        <a:cs typeface="Optima"/>
      </a:minorFont>
    </a:fontScheme>
    <a:fmtScheme name="Linen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1"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Opti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457200" rtl="0" fontAlgn="auto" latinLnBrk="1" hangingPunct="0">
          <a:lnSpc>
            <a:spcPct val="100000"/>
          </a:lnSpc>
          <a:spcBef>
            <a:spcPts val="0"/>
          </a:spcBef>
          <a:spcAft>
            <a:spcPts val="0"/>
          </a:spcAft>
          <a:buClrTx/>
          <a:buSzTx/>
          <a:buFontTx/>
          <a:buNone/>
          <a:tabLst/>
          <a:defRPr b="0" baseline="0" cap="none" i="0" spc="0" strike="noStrike" sz="3000" u="none" kumimoji="0" normalizeH="0">
            <a:ln>
              <a:noFill/>
            </a:ln>
            <a:solidFill>
              <a:srgbClr val="363929"/>
            </a:solidFill>
            <a:effectLst/>
            <a:uFillTx/>
            <a:latin typeface="+mn-lt"/>
            <a:ea typeface="+mn-ea"/>
            <a:cs typeface="+mn-cs"/>
            <a:sym typeface="Optim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