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9" r:id="rId8"/>
    <p:sldId id="270" r:id="rId9"/>
    <p:sldId id="263" r:id="rId10"/>
    <p:sldId id="264" r:id="rId11"/>
    <p:sldId id="266" r:id="rId12"/>
    <p:sldId id="267" r:id="rId13"/>
    <p:sldId id="268" r:id="rId14"/>
    <p:sldId id="271" r:id="rId15"/>
  </p:sldIdLst>
  <p:sldSz cx="9144000" cy="6858000" type="screen4x3"/>
  <p:notesSz cx="6858000" cy="9144000"/>
  <p:defaultTextStyle>
    <a:lvl1pPr>
      <a:defRPr>
        <a:latin typeface="Century Gothic"/>
        <a:ea typeface="Century Gothic"/>
        <a:cs typeface="Century Gothic"/>
        <a:sym typeface="Century Gothic"/>
      </a:defRPr>
    </a:lvl1pPr>
    <a:lvl2pPr indent="457200">
      <a:defRPr>
        <a:latin typeface="Century Gothic"/>
        <a:ea typeface="Century Gothic"/>
        <a:cs typeface="Century Gothic"/>
        <a:sym typeface="Century Gothic"/>
      </a:defRPr>
    </a:lvl2pPr>
    <a:lvl3pPr indent="914400">
      <a:defRPr>
        <a:latin typeface="Century Gothic"/>
        <a:ea typeface="Century Gothic"/>
        <a:cs typeface="Century Gothic"/>
        <a:sym typeface="Century Gothic"/>
      </a:defRPr>
    </a:lvl3pPr>
    <a:lvl4pPr indent="1371600">
      <a:defRPr>
        <a:latin typeface="Century Gothic"/>
        <a:ea typeface="Century Gothic"/>
        <a:cs typeface="Century Gothic"/>
        <a:sym typeface="Century Gothic"/>
      </a:defRPr>
    </a:lvl4pPr>
    <a:lvl5pPr indent="1828800">
      <a:defRPr>
        <a:latin typeface="Century Gothic"/>
        <a:ea typeface="Century Gothic"/>
        <a:cs typeface="Century Gothic"/>
        <a:sym typeface="Century Gothic"/>
      </a:defRPr>
    </a:lvl5pPr>
    <a:lvl6pPr indent="2286000">
      <a:defRPr>
        <a:latin typeface="Century Gothic"/>
        <a:ea typeface="Century Gothic"/>
        <a:cs typeface="Century Gothic"/>
        <a:sym typeface="Century Gothic"/>
      </a:defRPr>
    </a:lvl6pPr>
    <a:lvl7pPr indent="2743200">
      <a:defRPr>
        <a:latin typeface="Century Gothic"/>
        <a:ea typeface="Century Gothic"/>
        <a:cs typeface="Century Gothic"/>
        <a:sym typeface="Century Gothic"/>
      </a:defRPr>
    </a:lvl7pPr>
    <a:lvl8pPr indent="3200400">
      <a:defRPr>
        <a:latin typeface="Century Gothic"/>
        <a:ea typeface="Century Gothic"/>
        <a:cs typeface="Century Gothic"/>
        <a:sym typeface="Century Gothic"/>
      </a:defRPr>
    </a:lvl8pPr>
    <a:lvl9pPr indent="3657600">
      <a:defRPr>
        <a:latin typeface="Century Gothic"/>
        <a:ea typeface="Century Gothic"/>
        <a:cs typeface="Century Gothic"/>
        <a:sym typeface="Century Gothic"/>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entury Gothic"/>
          <a:ea typeface="Century Gothic"/>
          <a:cs typeface="Century Gothic"/>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3CACA"/>
          </a:solidFill>
        </a:fill>
      </a:tcStyle>
    </a:wholeTbl>
    <a:band2H>
      <a:tcTxStyle/>
      <a:tcStyle>
        <a:tcBdr/>
        <a:fill>
          <a:solidFill>
            <a:srgbClr val="F2E7E6"/>
          </a:solidFill>
        </a:fill>
      </a:tcStyle>
    </a:band2H>
    <a:firstCo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01513"/>
          </a:solidFill>
        </a:fill>
      </a:tcStyle>
    </a:firstCol>
    <a:la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01513"/>
          </a:solidFill>
        </a:fill>
      </a:tcStyle>
    </a:lastRow>
    <a:fir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01513"/>
          </a:solidFill>
        </a:fill>
      </a:tcStyle>
    </a:firstRow>
  </a:tblStyle>
  <a:tblStyle styleId="{C7B018BB-80A7-4F77-B60F-C8B233D01FF8}" styleName="">
    <a:tblBg/>
    <a:wholeTbl>
      <a:tcTxStyle b="on" i="on">
        <a:font>
          <a:latin typeface="Century Gothic"/>
          <a:ea typeface="Century Gothic"/>
          <a:cs typeface="Century Gothic"/>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5E5CB"/>
          </a:solidFill>
        </a:fill>
      </a:tcStyle>
    </a:wholeTbl>
    <a:band2H>
      <a:tcTxStyle/>
      <a:tcStyle>
        <a:tcBdr/>
        <a:fill>
          <a:solidFill>
            <a:srgbClr val="FAF3E7"/>
          </a:solidFill>
        </a:fill>
      </a:tcStyle>
    </a:band2H>
    <a:firstCo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6B729"/>
          </a:solidFill>
        </a:fill>
      </a:tcStyle>
    </a:firstCol>
    <a:la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6B729"/>
          </a:solidFill>
        </a:fill>
      </a:tcStyle>
    </a:lastRow>
    <a:fir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6B729"/>
          </a:solidFill>
        </a:fill>
      </a:tcStyle>
    </a:firstRow>
  </a:tblStyle>
  <a:tblStyle styleId="{EEE7283C-3CF3-47DC-8721-378D4A62B228}" styleName="">
    <a:tblBg/>
    <a:wholeTbl>
      <a:tcTxStyle b="on" i="on">
        <a:font>
          <a:latin typeface="Century Gothic"/>
          <a:ea typeface="Century Gothic"/>
          <a:cs typeface="Century Gothic"/>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D1DE"/>
          </a:solidFill>
        </a:fill>
      </a:tcStyle>
    </a:wholeTbl>
    <a:band2H>
      <a:tcTxStyle/>
      <a:tcStyle>
        <a:tcBdr/>
        <a:fill>
          <a:solidFill>
            <a:srgbClr val="EFE9EF"/>
          </a:solidFill>
        </a:fill>
      </a:tcStyle>
    </a:band2H>
    <a:firstCo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E5E9B"/>
          </a:solidFill>
        </a:fill>
      </a:tcStyle>
    </a:firstCol>
    <a:la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E5E9B"/>
          </a:solidFill>
        </a:fill>
      </a:tcStyle>
    </a:lastRow>
    <a:fir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E5E9B"/>
          </a:solidFill>
        </a:fill>
      </a:tcStyle>
    </a:firstRow>
  </a:tblStyle>
  <a:tblStyle styleId="{CF821DB8-F4EB-4A41-A1BA-3FCAFE7338EE}" styleName="">
    <a:tblBg/>
    <a:wholeTbl>
      <a:tcTxStyle b="on" i="on">
        <a:font>
          <a:latin typeface="Century Gothic"/>
          <a:ea typeface="Century Gothic"/>
          <a:cs typeface="Century Gothic"/>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entury Gothic"/>
          <a:ea typeface="Century Gothic"/>
          <a:cs typeface="Century Gothic"/>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01513"/>
          </a:solidFill>
        </a:fill>
      </a:tcStyle>
    </a:firstCol>
    <a:lastRow>
      <a:tcTxStyle b="on" i="on">
        <a:font>
          <a:latin typeface="Century Gothic"/>
          <a:ea typeface="Century Gothic"/>
          <a:cs typeface="Century Gothic"/>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entury Gothic"/>
          <a:ea typeface="Century Gothic"/>
          <a:cs typeface="Century Gothic"/>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01513"/>
          </a:solidFill>
        </a:fill>
      </a:tcStyle>
    </a:firstRow>
  </a:tblStyle>
  <a:tblStyle styleId="{33BA23B1-9221-436E-865A-0063620EA4FD}" styleName="">
    <a:tblBg/>
    <a:wholeTbl>
      <a:tcTxStyle b="on" i="on">
        <a:font>
          <a:latin typeface="Century Gothic"/>
          <a:ea typeface="Century Gothic"/>
          <a:cs typeface="Century Gothic"/>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wholeTbl>
    <a:band2H>
      <a:tcTxStyle/>
      <a:tcStyle>
        <a:tcBdr/>
        <a:fill>
          <a:solidFill>
            <a:srgbClr val="FFFFFF"/>
          </a:solidFill>
        </a:fill>
      </a:tcStyle>
    </a:band2H>
    <a:firstCol>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firstCol>
    <a:la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508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lastRow>
    <a:firstRow>
      <a:tcTxStyle b="on" i="on">
        <a:font>
          <a:latin typeface="Century Gothic"/>
          <a:ea typeface="Century Gothic"/>
          <a:cs typeface="Century Gothic"/>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254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0" d="100"/>
          <a:sy n="50" d="100"/>
        </p:scale>
        <p:origin x="-1253"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Shape 82"/>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83" name="Shape 8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487431937"/>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2" name="Shape 12"/>
          <p:cNvSpPr>
            <a:spLocks noGrp="1"/>
          </p:cNvSpPr>
          <p:nvPr>
            <p:ph type="title"/>
          </p:nvPr>
        </p:nvSpPr>
        <p:spPr>
          <a:xfrm>
            <a:off x="866441" y="1447800"/>
            <a:ext cx="6620969" cy="3329582"/>
          </a:xfrm>
          <a:prstGeom prst="rect">
            <a:avLst/>
          </a:prstGeom>
        </p:spPr>
        <p:txBody>
          <a:bodyPr/>
          <a:lstStyle>
            <a:lvl1pPr>
              <a:defRPr sz="7200"/>
            </a:lvl1pPr>
          </a:lstStyle>
          <a:p>
            <a:pPr lvl="0">
              <a:defRPr sz="1800">
                <a:solidFill>
                  <a:srgbClr val="000000"/>
                </a:solidFill>
              </a:defRPr>
            </a:pPr>
            <a:r>
              <a:rPr sz="7200">
                <a:solidFill>
                  <a:srgbClr val="EBEBEB"/>
                </a:solidFill>
              </a:rPr>
              <a:t>Click to edit Master title style</a:t>
            </a:r>
          </a:p>
        </p:txBody>
      </p:sp>
      <p:sp>
        <p:nvSpPr>
          <p:cNvPr id="13" name="Shape 13"/>
          <p:cNvSpPr>
            <a:spLocks noGrp="1"/>
          </p:cNvSpPr>
          <p:nvPr>
            <p:ph type="body" idx="1"/>
          </p:nvPr>
        </p:nvSpPr>
        <p:spPr>
          <a:xfrm>
            <a:off x="866441" y="4777380"/>
            <a:ext cx="6620969" cy="861421"/>
          </a:xfrm>
          <a:prstGeom prst="rect">
            <a:avLst/>
          </a:prstGeom>
        </p:spPr>
        <p:txBody>
          <a:bodyPr/>
          <a:lstStyle>
            <a:lvl1pPr marL="0" indent="0">
              <a:buClrTx/>
              <a:buSzTx/>
              <a:buFontTx/>
              <a:buNone/>
              <a:defRPr cap="all">
                <a:solidFill>
                  <a:srgbClr val="8AD0D6"/>
                </a:solidFill>
              </a:defRPr>
            </a:lvl1pPr>
          </a:lstStyle>
          <a:p>
            <a:pPr lvl="0">
              <a:defRPr sz="1800" cap="none">
                <a:solidFill>
                  <a:srgbClr val="000000"/>
                </a:solidFill>
              </a:defRPr>
            </a:pPr>
            <a:r>
              <a:rPr sz="2000" cap="all">
                <a:solidFill>
                  <a:srgbClr val="8AD0D6"/>
                </a:solidFill>
              </a:rPr>
              <a:t>Click to edit Master subtitle style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anoramic Picture with Caption">
    <p:spTree>
      <p:nvGrpSpPr>
        <p:cNvPr id="1" name=""/>
        <p:cNvGrpSpPr/>
        <p:nvPr/>
      </p:nvGrpSpPr>
      <p:grpSpPr>
        <a:xfrm>
          <a:off x="0" y="0"/>
          <a:ext cx="0" cy="0"/>
          <a:chOff x="0" y="0"/>
          <a:chExt cx="0" cy="0"/>
        </a:xfrm>
      </p:grpSpPr>
      <p:sp>
        <p:nvSpPr>
          <p:cNvPr id="45" name="Shape 45"/>
          <p:cNvSpPr>
            <a:spLocks noGrp="1"/>
          </p:cNvSpPr>
          <p:nvPr>
            <p:ph type="title"/>
          </p:nvPr>
        </p:nvSpPr>
        <p:spPr>
          <a:xfrm>
            <a:off x="866443" y="3086086"/>
            <a:ext cx="6620968" cy="2281239"/>
          </a:xfrm>
          <a:prstGeom prst="rect">
            <a:avLst/>
          </a:prstGeom>
        </p:spPr>
        <p:txBody>
          <a:bodyPr>
            <a:normAutofit/>
          </a:bodyPr>
          <a:lstStyle>
            <a:lvl1pPr>
              <a:defRPr sz="2400"/>
            </a:lvl1pPr>
          </a:lstStyle>
          <a:p>
            <a:pPr lvl="0">
              <a:defRPr sz="1800">
                <a:solidFill>
                  <a:srgbClr val="000000"/>
                </a:solidFill>
              </a:defRPr>
            </a:pPr>
            <a:r>
              <a:rPr sz="2400">
                <a:solidFill>
                  <a:srgbClr val="EBEBEB"/>
                </a:solidFill>
              </a:rPr>
              <a:t>Click to edit Master title style</a:t>
            </a:r>
          </a:p>
        </p:txBody>
      </p:sp>
      <p:sp>
        <p:nvSpPr>
          <p:cNvPr id="46" name="Shape 46"/>
          <p:cNvSpPr>
            <a:spLocks noGrp="1"/>
          </p:cNvSpPr>
          <p:nvPr>
            <p:ph type="body" idx="1"/>
          </p:nvPr>
        </p:nvSpPr>
        <p:spPr>
          <a:xfrm>
            <a:off x="866443" y="5367325"/>
            <a:ext cx="6620966" cy="1490675"/>
          </a:xfrm>
          <a:prstGeom prst="rect">
            <a:avLst/>
          </a:prstGeom>
        </p:spPr>
        <p:txBody>
          <a:bodyPr/>
          <a:lstStyle>
            <a:lvl1pPr marL="0" indent="0">
              <a:buClrTx/>
              <a:buSzTx/>
              <a:buFontTx/>
              <a:buNone/>
              <a:defRPr sz="1200"/>
            </a:lvl1pPr>
          </a:lstStyle>
          <a:p>
            <a:pPr lvl="0">
              <a:defRPr sz="1800">
                <a:solidFill>
                  <a:srgbClr val="000000"/>
                </a:solidFill>
              </a:defRPr>
            </a:pPr>
            <a:r>
              <a:rPr sz="1200">
                <a:solidFill>
                  <a:srgbClr val="FFFFFF"/>
                </a:solidFill>
              </a:rPr>
              <a:t>Click to edit Master text styles</a:t>
            </a:r>
          </a:p>
        </p:txBody>
      </p:sp>
      <p:sp>
        <p:nvSpPr>
          <p:cNvPr id="47" name="Shape 4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aption">
    <p:spTree>
      <p:nvGrpSpPr>
        <p:cNvPr id="1" name=""/>
        <p:cNvGrpSpPr/>
        <p:nvPr/>
      </p:nvGrpSpPr>
      <p:grpSpPr>
        <a:xfrm>
          <a:off x="0" y="0"/>
          <a:ext cx="0" cy="0"/>
          <a:chOff x="0" y="0"/>
          <a:chExt cx="0" cy="0"/>
        </a:xfrm>
      </p:grpSpPr>
      <p:sp>
        <p:nvSpPr>
          <p:cNvPr id="49" name="Shape 49"/>
          <p:cNvSpPr>
            <a:spLocks noGrp="1"/>
          </p:cNvSpPr>
          <p:nvPr>
            <p:ph type="title"/>
          </p:nvPr>
        </p:nvSpPr>
        <p:spPr>
          <a:xfrm>
            <a:off x="866441" y="1447800"/>
            <a:ext cx="6620969" cy="2134738"/>
          </a:xfrm>
          <a:prstGeom prst="rect">
            <a:avLst/>
          </a:prstGeom>
        </p:spPr>
        <p:txBody>
          <a:bodyPr anchor="t"/>
          <a:lstStyle>
            <a:lvl1pPr>
              <a:defRPr sz="4800"/>
            </a:lvl1pPr>
          </a:lstStyle>
          <a:p>
            <a:pPr lvl="0">
              <a:defRPr sz="1800">
                <a:solidFill>
                  <a:srgbClr val="000000"/>
                </a:solidFill>
              </a:defRPr>
            </a:pPr>
            <a:r>
              <a:rPr sz="4800">
                <a:solidFill>
                  <a:srgbClr val="EBEBEB"/>
                </a:solidFill>
              </a:rPr>
              <a:t>Click to edit Master title style</a:t>
            </a:r>
          </a:p>
        </p:txBody>
      </p:sp>
      <p:sp>
        <p:nvSpPr>
          <p:cNvPr id="50" name="Shape 50"/>
          <p:cNvSpPr>
            <a:spLocks noGrp="1"/>
          </p:cNvSpPr>
          <p:nvPr>
            <p:ph type="body" idx="1"/>
          </p:nvPr>
        </p:nvSpPr>
        <p:spPr>
          <a:xfrm>
            <a:off x="866441" y="3582537"/>
            <a:ext cx="6620969" cy="2512326"/>
          </a:xfrm>
          <a:prstGeom prst="rect">
            <a:avLst/>
          </a:prstGeom>
        </p:spPr>
        <p:txBody>
          <a:bodyPr anchor="ctr"/>
          <a:lstStyle>
            <a:lvl1pPr marL="0" indent="0">
              <a:buClrTx/>
              <a:buSzTx/>
              <a:buFontTx/>
              <a:buNone/>
              <a:defRPr sz="1800"/>
            </a:lvl1pPr>
          </a:lstStyle>
          <a:p>
            <a:pPr lvl="0">
              <a:defRPr>
                <a:solidFill>
                  <a:srgbClr val="000000"/>
                </a:solidFill>
              </a:defRPr>
            </a:pPr>
            <a:r>
              <a:rPr>
                <a:solidFill>
                  <a:srgbClr val="FFFFFF"/>
                </a:solidFill>
              </a:rPr>
              <a:t>Click to edit Master text styles</a:t>
            </a:r>
          </a:p>
        </p:txBody>
      </p:sp>
      <p:sp>
        <p:nvSpPr>
          <p:cNvPr id="51" name="Shape 5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with Caption">
    <p:spTree>
      <p:nvGrpSpPr>
        <p:cNvPr id="1" name=""/>
        <p:cNvGrpSpPr/>
        <p:nvPr/>
      </p:nvGrpSpPr>
      <p:grpSpPr>
        <a:xfrm>
          <a:off x="0" y="0"/>
          <a:ext cx="0" cy="0"/>
          <a:chOff x="0" y="0"/>
          <a:chExt cx="0" cy="0"/>
        </a:xfrm>
      </p:grpSpPr>
      <p:sp>
        <p:nvSpPr>
          <p:cNvPr id="53" name="Shape 53"/>
          <p:cNvSpPr>
            <a:spLocks noGrp="1"/>
          </p:cNvSpPr>
          <p:nvPr>
            <p:ph type="title"/>
          </p:nvPr>
        </p:nvSpPr>
        <p:spPr>
          <a:xfrm>
            <a:off x="1181408" y="1447800"/>
            <a:ext cx="6001050" cy="2323375"/>
          </a:xfrm>
          <a:prstGeom prst="rect">
            <a:avLst/>
          </a:prstGeom>
        </p:spPr>
        <p:txBody>
          <a:bodyPr anchor="t"/>
          <a:lstStyle>
            <a:lvl1pPr>
              <a:defRPr sz="4800"/>
            </a:lvl1pPr>
          </a:lstStyle>
          <a:p>
            <a:pPr lvl="0">
              <a:defRPr sz="1800">
                <a:solidFill>
                  <a:srgbClr val="000000"/>
                </a:solidFill>
              </a:defRPr>
            </a:pPr>
            <a:r>
              <a:rPr sz="4800">
                <a:solidFill>
                  <a:srgbClr val="EBEBEB"/>
                </a:solidFill>
              </a:rPr>
              <a:t>Click to edit Master title style</a:t>
            </a:r>
          </a:p>
        </p:txBody>
      </p:sp>
      <p:sp>
        <p:nvSpPr>
          <p:cNvPr id="54" name="Shape 54"/>
          <p:cNvSpPr>
            <a:spLocks noGrp="1"/>
          </p:cNvSpPr>
          <p:nvPr>
            <p:ph type="body" idx="1"/>
          </p:nvPr>
        </p:nvSpPr>
        <p:spPr>
          <a:xfrm>
            <a:off x="1448177" y="3771174"/>
            <a:ext cx="5461159" cy="2056675"/>
          </a:xfrm>
          <a:prstGeom prst="rect">
            <a:avLst/>
          </a:prstGeom>
        </p:spPr>
        <p:txBody>
          <a:bodyPr/>
          <a:lstStyle>
            <a:lvl1pPr marL="0" indent="0">
              <a:buClrTx/>
              <a:buSzTx/>
              <a:buFontTx/>
              <a:buNone/>
              <a:defRPr sz="1400" cap="small">
                <a:solidFill>
                  <a:srgbClr val="8AD0D6"/>
                </a:solidFill>
              </a:defRPr>
            </a:lvl1pPr>
          </a:lstStyle>
          <a:p>
            <a:pPr lvl="0">
              <a:defRPr sz="1800" cap="none">
                <a:solidFill>
                  <a:srgbClr val="000000"/>
                </a:solidFill>
              </a:defRPr>
            </a:pPr>
            <a:r>
              <a:rPr sz="1400" cap="small">
                <a:solidFill>
                  <a:srgbClr val="8AD0D6"/>
                </a:solidFill>
              </a:rPr>
              <a:t>Click to edit Master text styles</a:t>
            </a:r>
          </a:p>
        </p:txBody>
      </p:sp>
      <p:sp>
        <p:nvSpPr>
          <p:cNvPr id="55" name="Shape 55"/>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56" name="Shape 56"/>
          <p:cNvSpPr/>
          <p:nvPr/>
        </p:nvSpPr>
        <p:spPr>
          <a:xfrm>
            <a:off x="673896" y="971252"/>
            <a:ext cx="601592" cy="181875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12200">
                <a:solidFill>
                  <a:srgbClr val="8AD0D6"/>
                </a:solidFill>
                <a:latin typeface="Arial"/>
                <a:ea typeface="Arial"/>
                <a:cs typeface="Arial"/>
                <a:sym typeface="Arial"/>
              </a:defRPr>
            </a:lvl1pPr>
          </a:lstStyle>
          <a:p>
            <a:pPr lvl="0">
              <a:defRPr sz="1800">
                <a:solidFill>
                  <a:srgbClr val="000000"/>
                </a:solidFill>
              </a:defRPr>
            </a:pPr>
            <a:r>
              <a:rPr sz="12200">
                <a:solidFill>
                  <a:srgbClr val="8AD0D6"/>
                </a:solidFill>
              </a:rPr>
              <a:t>“</a:t>
            </a:r>
          </a:p>
        </p:txBody>
      </p:sp>
      <p:sp>
        <p:nvSpPr>
          <p:cNvPr id="57" name="Shape 57"/>
          <p:cNvSpPr/>
          <p:nvPr/>
        </p:nvSpPr>
        <p:spPr>
          <a:xfrm>
            <a:off x="6999689" y="2613786"/>
            <a:ext cx="601592" cy="1818753"/>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lgn="r">
              <a:defRPr sz="12200">
                <a:solidFill>
                  <a:srgbClr val="8AD0D6"/>
                </a:solidFill>
                <a:latin typeface="Arial"/>
                <a:ea typeface="Arial"/>
                <a:cs typeface="Arial"/>
                <a:sym typeface="Arial"/>
              </a:defRPr>
            </a:lvl1pPr>
          </a:lstStyle>
          <a:p>
            <a:pPr lvl="0">
              <a:defRPr sz="1800">
                <a:solidFill>
                  <a:srgbClr val="000000"/>
                </a:solidFill>
              </a:defRPr>
            </a:pPr>
            <a:r>
              <a:rPr sz="12200">
                <a:solidFill>
                  <a:srgbClr val="8AD0D6"/>
                </a:solidFill>
              </a:rPr>
              <a:t>”</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Name Card">
    <p:spTree>
      <p:nvGrpSpPr>
        <p:cNvPr id="1" name=""/>
        <p:cNvGrpSpPr/>
        <p:nvPr/>
      </p:nvGrpSpPr>
      <p:grpSpPr>
        <a:xfrm>
          <a:off x="0" y="0"/>
          <a:ext cx="0" cy="0"/>
          <a:chOff x="0" y="0"/>
          <a:chExt cx="0" cy="0"/>
        </a:xfrm>
      </p:grpSpPr>
      <p:sp>
        <p:nvSpPr>
          <p:cNvPr id="59" name="Shape 59"/>
          <p:cNvSpPr>
            <a:spLocks noGrp="1"/>
          </p:cNvSpPr>
          <p:nvPr>
            <p:ph type="title"/>
          </p:nvPr>
        </p:nvSpPr>
        <p:spPr>
          <a:xfrm>
            <a:off x="866441" y="1409700"/>
            <a:ext cx="6620969" cy="3367681"/>
          </a:xfrm>
          <a:prstGeom prst="rect">
            <a:avLst/>
          </a:prstGeom>
        </p:spPr>
        <p:txBody>
          <a:bodyPr/>
          <a:lstStyle>
            <a:lvl1pPr>
              <a:defRPr sz="4000"/>
            </a:lvl1pPr>
          </a:lstStyle>
          <a:p>
            <a:pPr lvl="0">
              <a:defRPr sz="1800">
                <a:solidFill>
                  <a:srgbClr val="000000"/>
                </a:solidFill>
              </a:defRPr>
            </a:pPr>
            <a:r>
              <a:rPr sz="4000">
                <a:solidFill>
                  <a:srgbClr val="EBEBEB"/>
                </a:solidFill>
              </a:rPr>
              <a:t>Click to edit Master title style</a:t>
            </a:r>
          </a:p>
        </p:txBody>
      </p:sp>
      <p:sp>
        <p:nvSpPr>
          <p:cNvPr id="60" name="Shape 60"/>
          <p:cNvSpPr>
            <a:spLocks noGrp="1"/>
          </p:cNvSpPr>
          <p:nvPr>
            <p:ph type="body" idx="1"/>
          </p:nvPr>
        </p:nvSpPr>
        <p:spPr>
          <a:xfrm>
            <a:off x="866441" y="4777380"/>
            <a:ext cx="6620969" cy="2080621"/>
          </a:xfrm>
          <a:prstGeom prst="rect">
            <a:avLst/>
          </a:prstGeom>
        </p:spPr>
        <p:txBody>
          <a:bodyPr/>
          <a:lstStyle>
            <a:lvl1pPr marL="0" indent="0">
              <a:buClrTx/>
              <a:buSzTx/>
              <a:buFontTx/>
              <a:buNone/>
              <a:defRPr>
                <a:solidFill>
                  <a:srgbClr val="8AD0D6"/>
                </a:solidFill>
              </a:defRPr>
            </a:lvl1pPr>
          </a:lstStyle>
          <a:p>
            <a:pPr lvl="0">
              <a:defRPr sz="1800">
                <a:solidFill>
                  <a:srgbClr val="000000"/>
                </a:solidFill>
              </a:defRPr>
            </a:pPr>
            <a:r>
              <a:rPr sz="2000">
                <a:solidFill>
                  <a:srgbClr val="8AD0D6"/>
                </a:solidFill>
              </a:rPr>
              <a:t>Click to edit Master text styles</a:t>
            </a:r>
          </a:p>
        </p:txBody>
      </p:sp>
      <p:sp>
        <p:nvSpPr>
          <p:cNvPr id="61" name="Shape 6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3 Column">
    <p:spTree>
      <p:nvGrpSpPr>
        <p:cNvPr id="1" name=""/>
        <p:cNvGrpSpPr/>
        <p:nvPr/>
      </p:nvGrpSpPr>
      <p:grpSpPr>
        <a:xfrm>
          <a:off x="0" y="0"/>
          <a:ext cx="0" cy="0"/>
          <a:chOff x="0" y="0"/>
          <a:chExt cx="0" cy="0"/>
        </a:xfrm>
      </p:grpSpPr>
      <p:sp>
        <p:nvSpPr>
          <p:cNvPr id="63" name="Shape 63"/>
          <p:cNvSpPr>
            <a:spLocks noGrp="1"/>
          </p:cNvSpPr>
          <p:nvPr>
            <p:ph type="title"/>
          </p:nvPr>
        </p:nvSpPr>
        <p:spPr>
          <a:xfrm>
            <a:off x="484709" y="452718"/>
            <a:ext cx="7055382" cy="1464506"/>
          </a:xfrm>
          <a:prstGeom prst="rect">
            <a:avLst/>
          </a:prstGeom>
        </p:spPr>
        <p:txBody>
          <a:bodyPr anchor="t"/>
          <a:lstStyle/>
          <a:p>
            <a:pPr lvl="0">
              <a:defRPr sz="1800">
                <a:solidFill>
                  <a:srgbClr val="000000"/>
                </a:solidFill>
              </a:defRPr>
            </a:pPr>
            <a:r>
              <a:rPr sz="4200">
                <a:solidFill>
                  <a:srgbClr val="EBEBEB"/>
                </a:solidFill>
              </a:rPr>
              <a:t>Click to edit Master title style</a:t>
            </a:r>
          </a:p>
        </p:txBody>
      </p:sp>
      <p:sp>
        <p:nvSpPr>
          <p:cNvPr id="64" name="Shape 64"/>
          <p:cNvSpPr>
            <a:spLocks noGrp="1"/>
          </p:cNvSpPr>
          <p:nvPr>
            <p:ph type="body" idx="1"/>
          </p:nvPr>
        </p:nvSpPr>
        <p:spPr>
          <a:xfrm>
            <a:off x="474834" y="1917224"/>
            <a:ext cx="2210725" cy="640239"/>
          </a:xfrm>
          <a:prstGeom prst="rect">
            <a:avLst/>
          </a:prstGeom>
        </p:spPr>
        <p:txBody>
          <a:bodyPr anchor="b">
            <a:noAutofit/>
          </a:bodyPr>
          <a:lstStyle>
            <a:lvl1pPr marL="0" indent="0">
              <a:buClrTx/>
              <a:buSzTx/>
              <a:buFontTx/>
              <a:buNone/>
              <a:defRPr sz="2400">
                <a:solidFill>
                  <a:srgbClr val="8AD0D6"/>
                </a:solidFill>
              </a:defRPr>
            </a:lvl1pPr>
          </a:lstStyle>
          <a:p>
            <a:pPr lvl="0">
              <a:defRPr sz="1800">
                <a:solidFill>
                  <a:srgbClr val="000000"/>
                </a:solidFill>
              </a:defRPr>
            </a:pPr>
            <a:r>
              <a:rPr sz="2400">
                <a:solidFill>
                  <a:srgbClr val="8AD0D6"/>
                </a:solidFill>
              </a:rPr>
              <a:t>Click to edit Master text styles</a:t>
            </a:r>
          </a:p>
        </p:txBody>
      </p:sp>
      <p:sp>
        <p:nvSpPr>
          <p:cNvPr id="65" name="Shape 65"/>
          <p:cNvSpPr/>
          <p:nvPr/>
        </p:nvSpPr>
        <p:spPr>
          <a:xfrm flipH="1">
            <a:off x="2795334" y="2133600"/>
            <a:ext cx="1" cy="3962401"/>
          </a:xfrm>
          <a:prstGeom prst="line">
            <a:avLst/>
          </a:prstGeom>
          <a:ln w="12700" cap="rnd">
            <a:solidFill>
              <a:srgbClr val="8AD0D6">
                <a:alpha val="40000"/>
              </a:srgbClr>
            </a:solidFill>
          </a:ln>
        </p:spPr>
        <p:txBody>
          <a:bodyPr lIns="0" tIns="0" rIns="0" bIns="0"/>
          <a:lstStyle/>
          <a:p>
            <a:pPr lvl="0" defTabSz="457200">
              <a:defRPr sz="1200">
                <a:latin typeface="+mn-lt"/>
                <a:ea typeface="+mn-ea"/>
                <a:cs typeface="+mn-cs"/>
                <a:sym typeface="Helvetica"/>
              </a:defRPr>
            </a:pPr>
            <a:endParaRPr/>
          </a:p>
        </p:txBody>
      </p:sp>
      <p:sp>
        <p:nvSpPr>
          <p:cNvPr id="66" name="Shape 66"/>
          <p:cNvSpPr/>
          <p:nvPr/>
        </p:nvSpPr>
        <p:spPr>
          <a:xfrm flipH="1">
            <a:off x="5223030" y="2133600"/>
            <a:ext cx="1" cy="3966883"/>
          </a:xfrm>
          <a:prstGeom prst="line">
            <a:avLst/>
          </a:prstGeom>
          <a:ln w="12700" cap="rnd">
            <a:solidFill>
              <a:srgbClr val="8AD0D6">
                <a:alpha val="40000"/>
              </a:srgbClr>
            </a:solidFill>
          </a:ln>
        </p:spPr>
        <p:txBody>
          <a:bodyPr lIns="0" tIns="0" rIns="0" bIns="0"/>
          <a:lstStyle/>
          <a:p>
            <a:pPr lvl="0" defTabSz="457200">
              <a:defRPr sz="1200">
                <a:latin typeface="+mn-lt"/>
                <a:ea typeface="+mn-ea"/>
                <a:cs typeface="+mn-cs"/>
                <a:sym typeface="Helvetica"/>
              </a:defRPr>
            </a:pPr>
            <a:endParaRPr/>
          </a:p>
        </p:txBody>
      </p:sp>
      <p:sp>
        <p:nvSpPr>
          <p:cNvPr id="67" name="Shape 6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3 Picture Column">
    <p:spTree>
      <p:nvGrpSpPr>
        <p:cNvPr id="1" name=""/>
        <p:cNvGrpSpPr/>
        <p:nvPr/>
      </p:nvGrpSpPr>
      <p:grpSpPr>
        <a:xfrm>
          <a:off x="0" y="0"/>
          <a:ext cx="0" cy="0"/>
          <a:chOff x="0" y="0"/>
          <a:chExt cx="0" cy="0"/>
        </a:xfrm>
      </p:grpSpPr>
      <p:sp>
        <p:nvSpPr>
          <p:cNvPr id="69" name="Shape 69"/>
          <p:cNvSpPr>
            <a:spLocks noGrp="1"/>
          </p:cNvSpPr>
          <p:nvPr>
            <p:ph type="title"/>
          </p:nvPr>
        </p:nvSpPr>
        <p:spPr>
          <a:xfrm>
            <a:off x="484709" y="452718"/>
            <a:ext cx="7055382" cy="2599381"/>
          </a:xfrm>
          <a:prstGeom prst="rect">
            <a:avLst/>
          </a:prstGeom>
        </p:spPr>
        <p:txBody>
          <a:bodyPr anchor="t"/>
          <a:lstStyle/>
          <a:p>
            <a:pPr lvl="0">
              <a:defRPr sz="1800">
                <a:solidFill>
                  <a:srgbClr val="000000"/>
                </a:solidFill>
              </a:defRPr>
            </a:pPr>
            <a:r>
              <a:rPr sz="4200">
                <a:solidFill>
                  <a:srgbClr val="EBEBEB"/>
                </a:solidFill>
              </a:rPr>
              <a:t>Click to edit Master title style</a:t>
            </a:r>
          </a:p>
        </p:txBody>
      </p:sp>
      <p:sp>
        <p:nvSpPr>
          <p:cNvPr id="70" name="Shape 70"/>
          <p:cNvSpPr>
            <a:spLocks noGrp="1"/>
          </p:cNvSpPr>
          <p:nvPr>
            <p:ph type="body" idx="1"/>
          </p:nvPr>
        </p:nvSpPr>
        <p:spPr>
          <a:xfrm>
            <a:off x="489475" y="3052098"/>
            <a:ext cx="2205613" cy="1775114"/>
          </a:xfrm>
          <a:prstGeom prst="rect">
            <a:avLst/>
          </a:prstGeom>
        </p:spPr>
        <p:txBody>
          <a:bodyPr anchor="b">
            <a:noAutofit/>
          </a:bodyPr>
          <a:lstStyle>
            <a:lvl1pPr marL="0" indent="0">
              <a:buClrTx/>
              <a:buSzTx/>
              <a:buFontTx/>
              <a:buNone/>
              <a:defRPr sz="2400">
                <a:solidFill>
                  <a:srgbClr val="8AD0D6"/>
                </a:solidFill>
              </a:defRPr>
            </a:lvl1pPr>
          </a:lstStyle>
          <a:p>
            <a:pPr lvl="0">
              <a:defRPr sz="1800">
                <a:solidFill>
                  <a:srgbClr val="000000"/>
                </a:solidFill>
              </a:defRPr>
            </a:pPr>
            <a:r>
              <a:rPr sz="2400">
                <a:solidFill>
                  <a:srgbClr val="8AD0D6"/>
                </a:solidFill>
              </a:rPr>
              <a:t>Click to edit Master text styles</a:t>
            </a:r>
          </a:p>
        </p:txBody>
      </p:sp>
      <p:sp>
        <p:nvSpPr>
          <p:cNvPr id="71" name="Shape 71"/>
          <p:cNvSpPr/>
          <p:nvPr/>
        </p:nvSpPr>
        <p:spPr>
          <a:xfrm flipH="1">
            <a:off x="2795334" y="2133600"/>
            <a:ext cx="1" cy="3962401"/>
          </a:xfrm>
          <a:prstGeom prst="line">
            <a:avLst/>
          </a:prstGeom>
          <a:ln w="12700" cap="rnd">
            <a:solidFill>
              <a:srgbClr val="8AD0D6">
                <a:alpha val="40000"/>
              </a:srgbClr>
            </a:solidFill>
          </a:ln>
        </p:spPr>
        <p:txBody>
          <a:bodyPr lIns="0" tIns="0" rIns="0" bIns="0"/>
          <a:lstStyle/>
          <a:p>
            <a:pPr lvl="0" defTabSz="457200">
              <a:defRPr sz="1200">
                <a:latin typeface="+mn-lt"/>
                <a:ea typeface="+mn-ea"/>
                <a:cs typeface="+mn-cs"/>
                <a:sym typeface="Helvetica"/>
              </a:defRPr>
            </a:pPr>
            <a:endParaRPr/>
          </a:p>
        </p:txBody>
      </p:sp>
      <p:sp>
        <p:nvSpPr>
          <p:cNvPr id="72" name="Shape 72"/>
          <p:cNvSpPr/>
          <p:nvPr/>
        </p:nvSpPr>
        <p:spPr>
          <a:xfrm flipH="1">
            <a:off x="5223030" y="2133600"/>
            <a:ext cx="1" cy="3966883"/>
          </a:xfrm>
          <a:prstGeom prst="line">
            <a:avLst/>
          </a:prstGeom>
          <a:ln w="12700" cap="rnd">
            <a:solidFill>
              <a:srgbClr val="8AD0D6">
                <a:alpha val="40000"/>
              </a:srgbClr>
            </a:solidFill>
          </a:ln>
        </p:spPr>
        <p:txBody>
          <a:bodyPr lIns="0" tIns="0" rIns="0" bIns="0"/>
          <a:lstStyle/>
          <a:p>
            <a:pPr lvl="0" defTabSz="457200">
              <a:defRPr sz="1200">
                <a:latin typeface="+mn-lt"/>
                <a:ea typeface="+mn-ea"/>
                <a:cs typeface="+mn-cs"/>
                <a:sym typeface="Helvetica"/>
              </a:defRPr>
            </a:pPr>
            <a:endParaRPr/>
          </a:p>
        </p:txBody>
      </p:sp>
      <p:sp>
        <p:nvSpPr>
          <p:cNvPr id="73" name="Shape 7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75" name="Shape 75"/>
          <p:cNvSpPr>
            <a:spLocks noGrp="1"/>
          </p:cNvSpPr>
          <p:nvPr>
            <p:ph type="title"/>
          </p:nvPr>
        </p:nvSpPr>
        <p:spPr>
          <a:xfrm>
            <a:off x="484709" y="452718"/>
            <a:ext cx="7055382" cy="1600207"/>
          </a:xfrm>
          <a:prstGeom prst="rect">
            <a:avLst/>
          </a:prstGeom>
        </p:spPr>
        <p:txBody>
          <a:bodyPr anchor="t"/>
          <a:lstStyle/>
          <a:p>
            <a:pPr lvl="0">
              <a:defRPr sz="1800">
                <a:solidFill>
                  <a:srgbClr val="000000"/>
                </a:solidFill>
              </a:defRPr>
            </a:pPr>
            <a:r>
              <a:rPr sz="4200">
                <a:solidFill>
                  <a:srgbClr val="EBEBEB"/>
                </a:solidFill>
              </a:rPr>
              <a:t>Click to edit Master title style</a:t>
            </a:r>
          </a:p>
        </p:txBody>
      </p:sp>
      <p:sp>
        <p:nvSpPr>
          <p:cNvPr id="76" name="Shape 76"/>
          <p:cNvSpPr>
            <a:spLocks noGrp="1"/>
          </p:cNvSpPr>
          <p:nvPr>
            <p:ph type="body" idx="1"/>
          </p:nvPr>
        </p:nvSpPr>
        <p:spPr>
          <a:xfrm>
            <a:off x="827699" y="2052925"/>
            <a:ext cx="6711655" cy="4805075"/>
          </a:xfrm>
          <a:prstGeom prst="rect">
            <a:avLst/>
          </a:prstGeom>
        </p:spPr>
        <p:txBody>
          <a:bodyPr/>
          <a:lstStyle/>
          <a:p>
            <a:pPr lvl="0">
              <a:defRPr sz="1800">
                <a:solidFill>
                  <a:srgbClr val="000000"/>
                </a:solidFill>
              </a:defRPr>
            </a:pPr>
            <a:r>
              <a:rPr sz="2000">
                <a:solidFill>
                  <a:srgbClr val="FFFFFF"/>
                </a:solidFill>
              </a:rPr>
              <a:t>Click to edit Master text styles</a:t>
            </a:r>
          </a:p>
          <a:p>
            <a:pPr lvl="1">
              <a:defRPr sz="1800">
                <a:solidFill>
                  <a:srgbClr val="000000"/>
                </a:solidFill>
              </a:defRPr>
            </a:pPr>
            <a:r>
              <a:rPr sz="2000">
                <a:solidFill>
                  <a:srgbClr val="FFFFFF"/>
                </a:solidFill>
              </a:rPr>
              <a:t>Second level</a:t>
            </a:r>
          </a:p>
          <a:p>
            <a:pPr lvl="2">
              <a:defRPr sz="1800">
                <a:solidFill>
                  <a:srgbClr val="000000"/>
                </a:solidFill>
              </a:defRPr>
            </a:pPr>
            <a:r>
              <a:rPr sz="2000">
                <a:solidFill>
                  <a:srgbClr val="FFFFFF"/>
                </a:solidFill>
              </a:rPr>
              <a:t>Third level</a:t>
            </a:r>
          </a:p>
          <a:p>
            <a:pPr lvl="3">
              <a:defRPr sz="1800">
                <a:solidFill>
                  <a:srgbClr val="000000"/>
                </a:solidFill>
              </a:defRPr>
            </a:pPr>
            <a:r>
              <a:rPr sz="2000">
                <a:solidFill>
                  <a:srgbClr val="FFFFFF"/>
                </a:solidFill>
              </a:rPr>
              <a:t>Fourth level</a:t>
            </a:r>
          </a:p>
          <a:p>
            <a:pPr lvl="4">
              <a:defRPr sz="1800">
                <a:solidFill>
                  <a:srgbClr val="000000"/>
                </a:solidFill>
              </a:defRPr>
            </a:pPr>
            <a:r>
              <a:rPr sz="2000">
                <a:solidFill>
                  <a:srgbClr val="FFFFFF"/>
                </a:solidFill>
              </a:rPr>
              <a:t>Fifth level</a:t>
            </a:r>
          </a:p>
        </p:txBody>
      </p:sp>
      <p:sp>
        <p:nvSpPr>
          <p:cNvPr id="77" name="Shape 7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79" name="Shape 79"/>
          <p:cNvSpPr>
            <a:spLocks noGrp="1"/>
          </p:cNvSpPr>
          <p:nvPr>
            <p:ph type="title"/>
          </p:nvPr>
        </p:nvSpPr>
        <p:spPr>
          <a:prstGeom prst="rect">
            <a:avLst/>
          </a:prstGeom>
        </p:spPr>
        <p:txBody>
          <a:bodyPr/>
          <a:lstStyle/>
          <a:p>
            <a:pPr lvl="0">
              <a:defRPr sz="1800">
                <a:solidFill>
                  <a:srgbClr val="000000"/>
                </a:solidFill>
              </a:defRPr>
            </a:pPr>
            <a:r>
              <a:rPr sz="4200">
                <a:solidFill>
                  <a:srgbClr val="EBEBEB"/>
                </a:solidFill>
              </a:rPr>
              <a:t>Click to edit Master title style</a:t>
            </a:r>
          </a:p>
        </p:txBody>
      </p:sp>
      <p:sp>
        <p:nvSpPr>
          <p:cNvPr id="80" name="Shape 80"/>
          <p:cNvSpPr>
            <a:spLocks noGrp="1"/>
          </p:cNvSpPr>
          <p:nvPr>
            <p:ph type="body" idx="1"/>
          </p:nvPr>
        </p:nvSpPr>
        <p:spPr>
          <a:prstGeom prst="rect">
            <a:avLst/>
          </a:prstGeom>
        </p:spPr>
        <p:txBody>
          <a:bodyPr/>
          <a:lstStyle/>
          <a:p>
            <a:pPr lvl="0">
              <a:defRPr sz="1800">
                <a:solidFill>
                  <a:srgbClr val="000000"/>
                </a:solidFill>
              </a:defRPr>
            </a:pPr>
            <a:r>
              <a:rPr sz="2000">
                <a:solidFill>
                  <a:srgbClr val="FFFFFF"/>
                </a:solidFill>
              </a:rPr>
              <a:t>Click to edit Master text styles</a:t>
            </a:r>
          </a:p>
          <a:p>
            <a:pPr lvl="1">
              <a:defRPr sz="1800">
                <a:solidFill>
                  <a:srgbClr val="000000"/>
                </a:solidFill>
              </a:defRPr>
            </a:pPr>
            <a:r>
              <a:rPr sz="2000">
                <a:solidFill>
                  <a:srgbClr val="FFFFFF"/>
                </a:solidFill>
              </a:rPr>
              <a:t>Second level</a:t>
            </a:r>
          </a:p>
          <a:p>
            <a:pPr lvl="2">
              <a:defRPr sz="1800">
                <a:solidFill>
                  <a:srgbClr val="000000"/>
                </a:solidFill>
              </a:defRPr>
            </a:pPr>
            <a:r>
              <a:rPr sz="2000">
                <a:solidFill>
                  <a:srgbClr val="FFFFFF"/>
                </a:solidFill>
              </a:rPr>
              <a:t>Third level</a:t>
            </a:r>
          </a:p>
          <a:p>
            <a:pPr lvl="3">
              <a:defRPr sz="1800">
                <a:solidFill>
                  <a:srgbClr val="000000"/>
                </a:solidFill>
              </a:defRPr>
            </a:pPr>
            <a:r>
              <a:rPr sz="2000">
                <a:solidFill>
                  <a:srgbClr val="FFFFFF"/>
                </a:solidFill>
              </a:rPr>
              <a:t>Fourth level</a:t>
            </a:r>
          </a:p>
          <a:p>
            <a:pPr lvl="4">
              <a:defRPr sz="1800">
                <a:solidFill>
                  <a:srgbClr val="000000"/>
                </a:solidFill>
              </a:defRPr>
            </a:pPr>
            <a:r>
              <a:rPr sz="2000">
                <a:solidFill>
                  <a:srgbClr val="FFFFFF"/>
                </a:solidFill>
              </a:rPr>
              <a:t>Fifth level</a:t>
            </a:r>
          </a:p>
        </p:txBody>
      </p:sp>
      <p:sp>
        <p:nvSpPr>
          <p:cNvPr id="81" name="Shape 8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6" name="Shape 16"/>
          <p:cNvSpPr>
            <a:spLocks noGrp="1"/>
          </p:cNvSpPr>
          <p:nvPr>
            <p:ph type="title"/>
          </p:nvPr>
        </p:nvSpPr>
        <p:spPr>
          <a:xfrm>
            <a:off x="484709" y="452718"/>
            <a:ext cx="7055382" cy="1600207"/>
          </a:xfrm>
          <a:prstGeom prst="rect">
            <a:avLst/>
          </a:prstGeom>
        </p:spPr>
        <p:txBody>
          <a:bodyPr anchor="t"/>
          <a:lstStyle/>
          <a:p>
            <a:pPr lvl="0">
              <a:defRPr sz="1800">
                <a:solidFill>
                  <a:srgbClr val="000000"/>
                </a:solidFill>
              </a:defRPr>
            </a:pPr>
            <a:r>
              <a:rPr sz="4200">
                <a:solidFill>
                  <a:srgbClr val="EBEBEB"/>
                </a:solidFill>
              </a:rPr>
              <a:t>Click to edit Master title style</a:t>
            </a:r>
          </a:p>
        </p:txBody>
      </p:sp>
      <p:sp>
        <p:nvSpPr>
          <p:cNvPr id="17" name="Shape 17"/>
          <p:cNvSpPr>
            <a:spLocks noGrp="1"/>
          </p:cNvSpPr>
          <p:nvPr>
            <p:ph type="body" idx="1"/>
          </p:nvPr>
        </p:nvSpPr>
        <p:spPr>
          <a:xfrm>
            <a:off x="827699" y="2052925"/>
            <a:ext cx="6711655" cy="4805075"/>
          </a:xfrm>
          <a:prstGeom prst="rect">
            <a:avLst/>
          </a:prstGeom>
        </p:spPr>
        <p:txBody>
          <a:bodyPr/>
          <a:lstStyle/>
          <a:p>
            <a:pPr lvl="0">
              <a:defRPr sz="1800">
                <a:solidFill>
                  <a:srgbClr val="000000"/>
                </a:solidFill>
              </a:defRPr>
            </a:pPr>
            <a:r>
              <a:rPr sz="2000">
                <a:solidFill>
                  <a:srgbClr val="FFFFFF"/>
                </a:solidFill>
              </a:rPr>
              <a:t>Click to edit Master text styles</a:t>
            </a:r>
          </a:p>
          <a:p>
            <a:pPr lvl="1">
              <a:defRPr sz="1800">
                <a:solidFill>
                  <a:srgbClr val="000000"/>
                </a:solidFill>
              </a:defRPr>
            </a:pPr>
            <a:r>
              <a:rPr sz="2000">
                <a:solidFill>
                  <a:srgbClr val="FFFFFF"/>
                </a:solidFill>
              </a:rPr>
              <a:t>Second level</a:t>
            </a:r>
          </a:p>
          <a:p>
            <a:pPr lvl="2">
              <a:defRPr sz="1800">
                <a:solidFill>
                  <a:srgbClr val="000000"/>
                </a:solidFill>
              </a:defRPr>
            </a:pPr>
            <a:r>
              <a:rPr sz="2000">
                <a:solidFill>
                  <a:srgbClr val="FFFFFF"/>
                </a:solidFill>
              </a:rPr>
              <a:t>Third level</a:t>
            </a:r>
          </a:p>
          <a:p>
            <a:pPr lvl="3">
              <a:defRPr sz="1800">
                <a:solidFill>
                  <a:srgbClr val="000000"/>
                </a:solidFill>
              </a:defRPr>
            </a:pPr>
            <a:r>
              <a:rPr sz="2000">
                <a:solidFill>
                  <a:srgbClr val="FFFFFF"/>
                </a:solidFill>
              </a:rPr>
              <a:t>Fourth level</a:t>
            </a:r>
          </a:p>
          <a:p>
            <a:pPr lvl="4">
              <a:defRPr sz="1800">
                <a:solidFill>
                  <a:srgbClr val="000000"/>
                </a:solidFill>
              </a:defRPr>
            </a:pPr>
            <a:r>
              <a:rPr sz="2000">
                <a:solidFill>
                  <a:srgbClr val="FFFFFF"/>
                </a:solidFill>
              </a:rPr>
              <a:t>Fifth level</a:t>
            </a:r>
          </a:p>
        </p:txBody>
      </p:sp>
      <p:sp>
        <p:nvSpPr>
          <p:cNvPr id="18" name="Shape 1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0" name="Shape 20"/>
          <p:cNvSpPr>
            <a:spLocks noGrp="1"/>
          </p:cNvSpPr>
          <p:nvPr>
            <p:ph type="title"/>
          </p:nvPr>
        </p:nvSpPr>
        <p:spPr>
          <a:xfrm>
            <a:off x="866443" y="2861734"/>
            <a:ext cx="6620968" cy="1915648"/>
          </a:xfrm>
          <a:prstGeom prst="rect">
            <a:avLst/>
          </a:prstGeom>
        </p:spPr>
        <p:txBody>
          <a:bodyPr/>
          <a:lstStyle>
            <a:lvl1pPr>
              <a:defRPr sz="4000"/>
            </a:lvl1pPr>
          </a:lstStyle>
          <a:p>
            <a:pPr lvl="0">
              <a:defRPr sz="1800">
                <a:solidFill>
                  <a:srgbClr val="000000"/>
                </a:solidFill>
              </a:defRPr>
            </a:pPr>
            <a:r>
              <a:rPr sz="4000">
                <a:solidFill>
                  <a:srgbClr val="EBEBEB"/>
                </a:solidFill>
              </a:rPr>
              <a:t>Click to edit Master title style</a:t>
            </a:r>
          </a:p>
        </p:txBody>
      </p:sp>
      <p:sp>
        <p:nvSpPr>
          <p:cNvPr id="21" name="Shape 21"/>
          <p:cNvSpPr>
            <a:spLocks noGrp="1"/>
          </p:cNvSpPr>
          <p:nvPr>
            <p:ph type="body" idx="1"/>
          </p:nvPr>
        </p:nvSpPr>
        <p:spPr>
          <a:xfrm>
            <a:off x="866441" y="4777380"/>
            <a:ext cx="6620969" cy="860401"/>
          </a:xfrm>
          <a:prstGeom prst="rect">
            <a:avLst/>
          </a:prstGeom>
        </p:spPr>
        <p:txBody>
          <a:bodyPr/>
          <a:lstStyle>
            <a:lvl1pPr marL="0" indent="0">
              <a:buClrTx/>
              <a:buSzTx/>
              <a:buFontTx/>
              <a:buNone/>
              <a:defRPr cap="all">
                <a:solidFill>
                  <a:srgbClr val="8AD0D6"/>
                </a:solidFill>
              </a:defRPr>
            </a:lvl1pPr>
          </a:lstStyle>
          <a:p>
            <a:pPr lvl="0">
              <a:defRPr sz="1800" cap="none">
                <a:solidFill>
                  <a:srgbClr val="000000"/>
                </a:solidFill>
              </a:defRPr>
            </a:pPr>
            <a:r>
              <a:rPr sz="2000" cap="all">
                <a:solidFill>
                  <a:srgbClr val="8AD0D6"/>
                </a:solidFill>
              </a:rPr>
              <a:t>Click to edit Master text styles</a:t>
            </a:r>
          </a:p>
        </p:txBody>
      </p:sp>
      <p:sp>
        <p:nvSpPr>
          <p:cNvPr id="22" name="Shape 2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24" name="Shape 24"/>
          <p:cNvSpPr>
            <a:spLocks noGrp="1"/>
          </p:cNvSpPr>
          <p:nvPr>
            <p:ph type="title"/>
          </p:nvPr>
        </p:nvSpPr>
        <p:spPr>
          <a:xfrm>
            <a:off x="484709" y="452718"/>
            <a:ext cx="7055382" cy="1607858"/>
          </a:xfrm>
          <a:prstGeom prst="rect">
            <a:avLst/>
          </a:prstGeom>
        </p:spPr>
        <p:txBody>
          <a:bodyPr anchor="t"/>
          <a:lstStyle/>
          <a:p>
            <a:pPr lvl="0">
              <a:defRPr sz="1800">
                <a:solidFill>
                  <a:srgbClr val="000000"/>
                </a:solidFill>
              </a:defRPr>
            </a:pPr>
            <a:r>
              <a:rPr sz="4200">
                <a:solidFill>
                  <a:srgbClr val="EBEBEB"/>
                </a:solidFill>
              </a:rPr>
              <a:t>Click to edit Master title style</a:t>
            </a:r>
          </a:p>
        </p:txBody>
      </p:sp>
      <p:sp>
        <p:nvSpPr>
          <p:cNvPr id="25" name="Shape 25"/>
          <p:cNvSpPr>
            <a:spLocks noGrp="1"/>
          </p:cNvSpPr>
          <p:nvPr>
            <p:ph type="body" idx="1"/>
          </p:nvPr>
        </p:nvSpPr>
        <p:spPr>
          <a:xfrm>
            <a:off x="827699" y="2060575"/>
            <a:ext cx="3298114" cy="4797425"/>
          </a:xfrm>
          <a:prstGeom prst="rect">
            <a:avLst/>
          </a:prstGeom>
        </p:spPr>
        <p:txBody>
          <a:bodyPr/>
          <a:lstStyle>
            <a:lvl1pPr>
              <a:defRPr sz="1800"/>
            </a:lvl1pPr>
            <a:lvl2pPr marL="778681" indent="-321474">
              <a:defRPr sz="1800"/>
            </a:lvl2pPr>
            <a:lvl3pPr marL="1208335" indent="-293919">
              <a:defRPr sz="1800"/>
            </a:lvl3pPr>
            <a:lvl4pPr marL="1714529" indent="-342906">
              <a:defRPr sz="1800"/>
            </a:lvl4pPr>
            <a:lvl5pPr marL="2171736" indent="-342906">
              <a:defRPr sz="1800"/>
            </a:lvl5pPr>
          </a:lstStyle>
          <a:p>
            <a:pPr lvl="0">
              <a:defRPr>
                <a:solidFill>
                  <a:srgbClr val="000000"/>
                </a:solidFill>
              </a:defRPr>
            </a:pPr>
            <a:r>
              <a:rPr>
                <a:solidFill>
                  <a:srgbClr val="FFFFFF"/>
                </a:solidFill>
              </a:rPr>
              <a:t>Click to edit Master text styles</a:t>
            </a:r>
          </a:p>
          <a:p>
            <a:pPr lvl="1">
              <a:defRPr>
                <a:solidFill>
                  <a:srgbClr val="000000"/>
                </a:solidFill>
              </a:defRPr>
            </a:pPr>
            <a:r>
              <a:rPr>
                <a:solidFill>
                  <a:srgbClr val="FFFFFF"/>
                </a:solidFill>
              </a:rPr>
              <a:t>Second level</a:t>
            </a:r>
          </a:p>
          <a:p>
            <a:pPr lvl="2">
              <a:defRPr>
                <a:solidFill>
                  <a:srgbClr val="000000"/>
                </a:solidFill>
              </a:defRPr>
            </a:pPr>
            <a:r>
              <a:rPr>
                <a:solidFill>
                  <a:srgbClr val="FFFFFF"/>
                </a:solidFill>
              </a:rPr>
              <a:t>Third level</a:t>
            </a:r>
          </a:p>
          <a:p>
            <a:pPr lvl="3">
              <a:defRPr>
                <a:solidFill>
                  <a:srgbClr val="000000"/>
                </a:solidFill>
              </a:defRPr>
            </a:pPr>
            <a:r>
              <a:rPr>
                <a:solidFill>
                  <a:srgbClr val="FFFFFF"/>
                </a:solidFill>
              </a:rPr>
              <a:t>Fourth level</a:t>
            </a:r>
          </a:p>
          <a:p>
            <a:pPr lvl="4">
              <a:defRPr>
                <a:solidFill>
                  <a:srgbClr val="000000"/>
                </a:solidFill>
              </a:defRPr>
            </a:pPr>
            <a:r>
              <a:rPr>
                <a:solidFill>
                  <a:srgbClr val="FFFFFF"/>
                </a:solidFill>
              </a:rPr>
              <a:t>Fifth level</a:t>
            </a:r>
          </a:p>
        </p:txBody>
      </p:sp>
      <p:sp>
        <p:nvSpPr>
          <p:cNvPr id="26" name="Shape 2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8" name="Shape 28"/>
          <p:cNvSpPr>
            <a:spLocks noGrp="1"/>
          </p:cNvSpPr>
          <p:nvPr>
            <p:ph type="title"/>
          </p:nvPr>
        </p:nvSpPr>
        <p:spPr>
          <a:xfrm>
            <a:off x="484709" y="452718"/>
            <a:ext cx="7055382" cy="1426406"/>
          </a:xfrm>
          <a:prstGeom prst="rect">
            <a:avLst/>
          </a:prstGeom>
        </p:spPr>
        <p:txBody>
          <a:bodyPr anchor="t"/>
          <a:lstStyle/>
          <a:p>
            <a:pPr lvl="0">
              <a:defRPr sz="1800">
                <a:solidFill>
                  <a:srgbClr val="000000"/>
                </a:solidFill>
              </a:defRPr>
            </a:pPr>
            <a:r>
              <a:rPr sz="4200">
                <a:solidFill>
                  <a:srgbClr val="EBEBEB"/>
                </a:solidFill>
              </a:rPr>
              <a:t>Click to edit Master title style</a:t>
            </a:r>
          </a:p>
        </p:txBody>
      </p:sp>
      <p:sp>
        <p:nvSpPr>
          <p:cNvPr id="29" name="Shape 29"/>
          <p:cNvSpPr>
            <a:spLocks noGrp="1"/>
          </p:cNvSpPr>
          <p:nvPr>
            <p:ph type="body" idx="1"/>
          </p:nvPr>
        </p:nvSpPr>
        <p:spPr>
          <a:xfrm>
            <a:off x="827699" y="1879124"/>
            <a:ext cx="3298113" cy="602139"/>
          </a:xfrm>
          <a:prstGeom prst="rect">
            <a:avLst/>
          </a:prstGeom>
        </p:spPr>
        <p:txBody>
          <a:bodyPr anchor="b">
            <a:noAutofit/>
          </a:bodyPr>
          <a:lstStyle>
            <a:lvl1pPr marL="0" indent="0">
              <a:buClrTx/>
              <a:buSzTx/>
              <a:buFontTx/>
              <a:buNone/>
              <a:defRPr sz="2400">
                <a:solidFill>
                  <a:srgbClr val="8AD0D6"/>
                </a:solidFill>
              </a:defRPr>
            </a:lvl1pPr>
          </a:lstStyle>
          <a:p>
            <a:pPr lvl="0">
              <a:defRPr sz="1800">
                <a:solidFill>
                  <a:srgbClr val="000000"/>
                </a:solidFill>
              </a:defRPr>
            </a:pPr>
            <a:r>
              <a:rPr sz="2400">
                <a:solidFill>
                  <a:srgbClr val="8AD0D6"/>
                </a:solidFill>
              </a:rPr>
              <a:t>Click to edit Master text styles</a:t>
            </a:r>
          </a:p>
        </p:txBody>
      </p:sp>
      <p:sp>
        <p:nvSpPr>
          <p:cNvPr id="30" name="Shape 3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32" name="Shape 32"/>
          <p:cNvSpPr>
            <a:spLocks noGrp="1"/>
          </p:cNvSpPr>
          <p:nvPr>
            <p:ph type="title"/>
          </p:nvPr>
        </p:nvSpPr>
        <p:spPr>
          <a:xfrm>
            <a:off x="484709" y="452718"/>
            <a:ext cx="7055382" cy="1400531"/>
          </a:xfrm>
          <a:prstGeom prst="rect">
            <a:avLst/>
          </a:prstGeom>
        </p:spPr>
        <p:txBody>
          <a:bodyPr anchor="t"/>
          <a:lstStyle/>
          <a:p>
            <a:pPr lvl="0">
              <a:defRPr sz="1800">
                <a:solidFill>
                  <a:srgbClr val="000000"/>
                </a:solidFill>
              </a:defRPr>
            </a:pPr>
            <a:r>
              <a:rPr sz="4200">
                <a:solidFill>
                  <a:srgbClr val="EBEBEB"/>
                </a:solidFill>
              </a:rPr>
              <a:t>Click to edit Master title style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35" name="Shape 3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7" name="Shape 37"/>
          <p:cNvSpPr>
            <a:spLocks noGrp="1"/>
          </p:cNvSpPr>
          <p:nvPr>
            <p:ph type="title"/>
          </p:nvPr>
        </p:nvSpPr>
        <p:spPr>
          <a:xfrm>
            <a:off x="866441" y="0"/>
            <a:ext cx="2551463" cy="2895600"/>
          </a:xfrm>
          <a:prstGeom prst="rect">
            <a:avLst/>
          </a:prstGeom>
        </p:spPr>
        <p:txBody>
          <a:bodyPr/>
          <a:lstStyle>
            <a:lvl1pPr>
              <a:defRPr sz="2400"/>
            </a:lvl1pPr>
          </a:lstStyle>
          <a:p>
            <a:pPr lvl="0">
              <a:defRPr sz="1800">
                <a:solidFill>
                  <a:srgbClr val="000000"/>
                </a:solidFill>
              </a:defRPr>
            </a:pPr>
            <a:r>
              <a:rPr sz="2400">
                <a:solidFill>
                  <a:srgbClr val="EBEBEB"/>
                </a:solidFill>
              </a:rPr>
              <a:t>Click to edit Master title style</a:t>
            </a:r>
          </a:p>
        </p:txBody>
      </p:sp>
      <p:sp>
        <p:nvSpPr>
          <p:cNvPr id="38" name="Shape 38"/>
          <p:cNvSpPr>
            <a:spLocks noGrp="1"/>
          </p:cNvSpPr>
          <p:nvPr>
            <p:ph type="body" idx="1"/>
          </p:nvPr>
        </p:nvSpPr>
        <p:spPr>
          <a:xfrm>
            <a:off x="3589397" y="609600"/>
            <a:ext cx="3898014" cy="6248400"/>
          </a:xfrm>
          <a:prstGeom prst="rect">
            <a:avLst/>
          </a:prstGeom>
        </p:spPr>
        <p:txBody>
          <a:bodyPr anchor="ctr"/>
          <a:lstStyle/>
          <a:p>
            <a:pPr lvl="0">
              <a:defRPr sz="1800">
                <a:solidFill>
                  <a:srgbClr val="000000"/>
                </a:solidFill>
              </a:defRPr>
            </a:pPr>
            <a:r>
              <a:rPr sz="2000">
                <a:solidFill>
                  <a:srgbClr val="FFFFFF"/>
                </a:solidFill>
              </a:rPr>
              <a:t>Click to edit Master text styles</a:t>
            </a:r>
          </a:p>
          <a:p>
            <a:pPr lvl="1">
              <a:defRPr sz="1800">
                <a:solidFill>
                  <a:srgbClr val="000000"/>
                </a:solidFill>
              </a:defRPr>
            </a:pPr>
            <a:r>
              <a:rPr sz="2000">
                <a:solidFill>
                  <a:srgbClr val="FFFFFF"/>
                </a:solidFill>
              </a:rPr>
              <a:t>Second level</a:t>
            </a:r>
          </a:p>
          <a:p>
            <a:pPr lvl="2">
              <a:defRPr sz="1800">
                <a:solidFill>
                  <a:srgbClr val="000000"/>
                </a:solidFill>
              </a:defRPr>
            </a:pPr>
            <a:r>
              <a:rPr sz="2000">
                <a:solidFill>
                  <a:srgbClr val="FFFFFF"/>
                </a:solidFill>
              </a:rPr>
              <a:t>Third level</a:t>
            </a:r>
          </a:p>
          <a:p>
            <a:pPr lvl="3">
              <a:defRPr sz="1800">
                <a:solidFill>
                  <a:srgbClr val="000000"/>
                </a:solidFill>
              </a:defRPr>
            </a:pPr>
            <a:r>
              <a:rPr sz="2000">
                <a:solidFill>
                  <a:srgbClr val="FFFFFF"/>
                </a:solidFill>
              </a:rPr>
              <a:t>Fourth level</a:t>
            </a:r>
          </a:p>
          <a:p>
            <a:pPr lvl="4">
              <a:defRPr sz="1800">
                <a:solidFill>
                  <a:srgbClr val="000000"/>
                </a:solidFill>
              </a:defRPr>
            </a:pPr>
            <a:r>
              <a:rPr sz="2000">
                <a:solidFill>
                  <a:srgbClr val="FFFFFF"/>
                </a:solidFill>
              </a:rPr>
              <a:t>Fifth level</a:t>
            </a:r>
          </a:p>
        </p:txBody>
      </p:sp>
      <p:sp>
        <p:nvSpPr>
          <p:cNvPr id="39" name="Shape 3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41" name="Shape 41"/>
          <p:cNvSpPr>
            <a:spLocks noGrp="1"/>
          </p:cNvSpPr>
          <p:nvPr>
            <p:ph type="title"/>
          </p:nvPr>
        </p:nvSpPr>
        <p:spPr>
          <a:xfrm>
            <a:off x="865655" y="139692"/>
            <a:ext cx="3820676" cy="3289309"/>
          </a:xfrm>
          <a:prstGeom prst="rect">
            <a:avLst/>
          </a:prstGeom>
        </p:spPr>
        <p:txBody>
          <a:bodyPr>
            <a:normAutofit/>
          </a:bodyPr>
          <a:lstStyle>
            <a:lvl1pPr>
              <a:defRPr sz="3600"/>
            </a:lvl1pPr>
          </a:lstStyle>
          <a:p>
            <a:pPr lvl="0">
              <a:defRPr sz="1800">
                <a:solidFill>
                  <a:srgbClr val="000000"/>
                </a:solidFill>
              </a:defRPr>
            </a:pPr>
            <a:r>
              <a:rPr sz="3600">
                <a:solidFill>
                  <a:srgbClr val="EBEBEB"/>
                </a:solidFill>
              </a:rPr>
              <a:t>Click to edit Master title style</a:t>
            </a:r>
          </a:p>
        </p:txBody>
      </p:sp>
      <p:sp>
        <p:nvSpPr>
          <p:cNvPr id="42" name="Shape 42"/>
          <p:cNvSpPr>
            <a:spLocks noGrp="1"/>
          </p:cNvSpPr>
          <p:nvPr>
            <p:ph type="body" idx="1"/>
          </p:nvPr>
        </p:nvSpPr>
        <p:spPr>
          <a:xfrm>
            <a:off x="866441" y="3657600"/>
            <a:ext cx="3814729" cy="3086100"/>
          </a:xfrm>
          <a:prstGeom prst="rect">
            <a:avLst/>
          </a:prstGeom>
        </p:spPr>
        <p:txBody>
          <a:bodyPr/>
          <a:lstStyle>
            <a:lvl1pPr marL="0" indent="0">
              <a:buClrTx/>
              <a:buSzTx/>
              <a:buFontTx/>
              <a:buNone/>
              <a:defRPr sz="1400"/>
            </a:lvl1pPr>
          </a:lstStyle>
          <a:p>
            <a:pPr lvl="0">
              <a:defRPr sz="1800">
                <a:solidFill>
                  <a:srgbClr val="000000"/>
                </a:solidFill>
              </a:defRPr>
            </a:pPr>
            <a:r>
              <a:rPr sz="1400">
                <a:solidFill>
                  <a:srgbClr val="FFFFFF"/>
                </a:solidFill>
              </a:rPr>
              <a:t>Click to edit Master text styles</a:t>
            </a:r>
          </a:p>
        </p:txBody>
      </p:sp>
      <p:sp>
        <p:nvSpPr>
          <p:cNvPr id="43" name="Shape 4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9"/>
          <a:srcRect/>
          <a:stretch>
            <a:fillRect/>
          </a:stretch>
        </a:blipFill>
        <a:effectLst/>
      </p:bgPr>
    </p:bg>
    <p:spTree>
      <p:nvGrpSpPr>
        <p:cNvPr id="1" name=""/>
        <p:cNvGrpSpPr/>
        <p:nvPr/>
      </p:nvGrpSpPr>
      <p:grpSpPr>
        <a:xfrm>
          <a:off x="0" y="0"/>
          <a:ext cx="0" cy="0"/>
          <a:chOff x="0" y="0"/>
          <a:chExt cx="0" cy="0"/>
        </a:xfrm>
      </p:grpSpPr>
      <p:sp>
        <p:nvSpPr>
          <p:cNvPr id="2" name="Shape 2"/>
          <p:cNvSpPr/>
          <p:nvPr/>
        </p:nvSpPr>
        <p:spPr>
          <a:xfrm>
            <a:off x="6299432" y="1676400"/>
            <a:ext cx="2819401" cy="28194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50B9C1">
                  <a:alpha val="7000"/>
                </a:srgbClr>
              </a:gs>
              <a:gs pos="36000">
                <a:srgbClr val="50B9C1">
                  <a:alpha val="6000"/>
                </a:srgbClr>
              </a:gs>
              <a:gs pos="69000">
                <a:srgbClr val="50B9C1">
                  <a:alpha val="0"/>
                </a:srgbClr>
              </a:gs>
            </a:gsLst>
            <a:path path="circle">
              <a:fillToRect l="37721" t="-19636" r="62278" b="119636"/>
            </a:path>
          </a:gradFill>
          <a:ln w="12700">
            <a:miter lim="400000"/>
          </a:ln>
        </p:spPr>
        <p:txBody>
          <a:bodyPr lIns="0" tIns="0" rIns="0" bIns="0"/>
          <a:lstStyle/>
          <a:p>
            <a:pPr lvl="0">
              <a:defRPr>
                <a:solidFill>
                  <a:srgbClr val="FFFFFF"/>
                </a:solidFill>
                <a:latin typeface="Arial"/>
                <a:ea typeface="Arial"/>
                <a:cs typeface="Arial"/>
                <a:sym typeface="Arial"/>
              </a:defRPr>
            </a:pPr>
            <a:endParaRPr/>
          </a:p>
        </p:txBody>
      </p:sp>
      <p:sp>
        <p:nvSpPr>
          <p:cNvPr id="3" name="Shape 3"/>
          <p:cNvSpPr/>
          <p:nvPr/>
        </p:nvSpPr>
        <p:spPr>
          <a:xfrm>
            <a:off x="5689832" y="-457201"/>
            <a:ext cx="1600201" cy="16002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50B9C1">
                  <a:alpha val="14000"/>
                </a:srgbClr>
              </a:gs>
              <a:gs pos="36000">
                <a:srgbClr val="50B9C1">
                  <a:alpha val="7000"/>
                </a:srgbClr>
              </a:gs>
              <a:gs pos="73000">
                <a:srgbClr val="50B9C1">
                  <a:alpha val="0"/>
                </a:srgbClr>
              </a:gs>
            </a:gsLst>
            <a:path path="circle">
              <a:fillToRect l="37721" t="-19636" r="62278" b="119636"/>
            </a:path>
          </a:gradFill>
          <a:ln w="12700">
            <a:miter lim="400000"/>
          </a:ln>
        </p:spPr>
        <p:txBody>
          <a:bodyPr lIns="0" tIns="0" rIns="0" bIns="0"/>
          <a:lstStyle/>
          <a:p>
            <a:pPr lvl="0">
              <a:defRPr>
                <a:solidFill>
                  <a:srgbClr val="FFFFFF"/>
                </a:solidFill>
                <a:latin typeface="Arial"/>
                <a:ea typeface="Arial"/>
                <a:cs typeface="Arial"/>
                <a:sym typeface="Arial"/>
              </a:defRPr>
            </a:pPr>
            <a:endParaRPr/>
          </a:p>
        </p:txBody>
      </p:sp>
      <p:sp>
        <p:nvSpPr>
          <p:cNvPr id="4" name="Shape 4"/>
          <p:cNvSpPr/>
          <p:nvPr/>
        </p:nvSpPr>
        <p:spPr>
          <a:xfrm>
            <a:off x="6299432" y="6096000"/>
            <a:ext cx="990601" cy="9906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50B9C1">
                  <a:alpha val="9000"/>
                </a:srgbClr>
              </a:gs>
              <a:gs pos="36000">
                <a:srgbClr val="50B9C1">
                  <a:alpha val="5000"/>
                </a:srgbClr>
              </a:gs>
              <a:gs pos="66000">
                <a:srgbClr val="50B9C1">
                  <a:alpha val="0"/>
                </a:srgbClr>
              </a:gs>
            </a:gsLst>
            <a:path path="circle">
              <a:fillToRect l="37721" t="-19636" r="62278" b="119636"/>
            </a:path>
          </a:gradFill>
          <a:ln w="12700">
            <a:miter lim="400000"/>
          </a:ln>
        </p:spPr>
        <p:txBody>
          <a:bodyPr lIns="0" tIns="0" rIns="0" bIns="0"/>
          <a:lstStyle/>
          <a:p>
            <a:pPr lvl="0">
              <a:defRPr>
                <a:solidFill>
                  <a:srgbClr val="FFFFFF"/>
                </a:solidFill>
                <a:latin typeface="Arial"/>
                <a:ea typeface="Arial"/>
                <a:cs typeface="Arial"/>
                <a:sym typeface="Arial"/>
              </a:defRPr>
            </a:pPr>
            <a:endParaRPr/>
          </a:p>
        </p:txBody>
      </p:sp>
      <p:sp>
        <p:nvSpPr>
          <p:cNvPr id="5" name="Shape 5"/>
          <p:cNvSpPr/>
          <p:nvPr/>
        </p:nvSpPr>
        <p:spPr>
          <a:xfrm>
            <a:off x="-153988" y="2666999"/>
            <a:ext cx="4191001" cy="4191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50B9C1">
                  <a:alpha val="11000"/>
                </a:srgbClr>
              </a:gs>
              <a:gs pos="36000">
                <a:srgbClr val="50B9C1">
                  <a:alpha val="10000"/>
                </a:srgbClr>
              </a:gs>
              <a:gs pos="75000">
                <a:srgbClr val="50B9C1">
                  <a:alpha val="0"/>
                </a:srgbClr>
              </a:gs>
            </a:gsLst>
            <a:path path="circle">
              <a:fillToRect l="37721" t="-19636" r="62278" b="119636"/>
            </a:path>
          </a:gradFill>
          <a:ln w="12700">
            <a:miter lim="400000"/>
          </a:ln>
        </p:spPr>
        <p:txBody>
          <a:bodyPr lIns="0" tIns="0" rIns="0" bIns="0"/>
          <a:lstStyle/>
          <a:p>
            <a:pPr lvl="0">
              <a:defRPr>
                <a:solidFill>
                  <a:srgbClr val="FFFFFF"/>
                </a:solidFill>
                <a:latin typeface="Arial"/>
                <a:ea typeface="Arial"/>
                <a:cs typeface="Arial"/>
                <a:sym typeface="Arial"/>
              </a:defRPr>
            </a:pPr>
            <a:endParaRPr/>
          </a:p>
        </p:txBody>
      </p:sp>
      <p:sp>
        <p:nvSpPr>
          <p:cNvPr id="6" name="Shape 6"/>
          <p:cNvSpPr/>
          <p:nvPr/>
        </p:nvSpPr>
        <p:spPr>
          <a:xfrm>
            <a:off x="-839788" y="2895600"/>
            <a:ext cx="2362201" cy="23622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50B9C1">
                  <a:alpha val="8000"/>
                </a:srgbClr>
              </a:gs>
              <a:gs pos="36000">
                <a:srgbClr val="50B9C1">
                  <a:alpha val="8000"/>
                </a:srgbClr>
              </a:gs>
              <a:gs pos="72000">
                <a:srgbClr val="50B9C1">
                  <a:alpha val="0"/>
                </a:srgbClr>
              </a:gs>
            </a:gsLst>
            <a:path path="circle">
              <a:fillToRect l="37721" t="-19636" r="62278" b="119636"/>
            </a:path>
          </a:gradFill>
          <a:ln w="12700">
            <a:miter lim="400000"/>
          </a:ln>
        </p:spPr>
        <p:txBody>
          <a:bodyPr lIns="0" tIns="0" rIns="0" bIns="0"/>
          <a:lstStyle/>
          <a:p>
            <a:pPr lvl="0">
              <a:defRPr>
                <a:solidFill>
                  <a:srgbClr val="FFFFFF"/>
                </a:solidFill>
                <a:latin typeface="Arial"/>
                <a:ea typeface="Arial"/>
                <a:cs typeface="Arial"/>
                <a:sym typeface="Arial"/>
              </a:defRPr>
            </a:pPr>
            <a:endParaRPr/>
          </a:p>
        </p:txBody>
      </p:sp>
      <p:sp>
        <p:nvSpPr>
          <p:cNvPr id="7" name="Shape 7"/>
          <p:cNvSpPr/>
          <p:nvPr/>
        </p:nvSpPr>
        <p:spPr>
          <a:xfrm>
            <a:off x="7745644" y="0"/>
            <a:ext cx="685801" cy="1099458"/>
          </a:xfrm>
          <a:prstGeom prst="rect">
            <a:avLst/>
          </a:prstGeom>
          <a:solidFill>
            <a:srgbClr val="B01513"/>
          </a:solidFill>
          <a:ln w="12700">
            <a:miter lim="400000"/>
          </a:ln>
          <a:effectLst>
            <a:outerShdw blurRad="38100" dist="25400" dir="5400000" rotWithShape="0">
              <a:srgbClr val="000000">
                <a:alpha val="45000"/>
              </a:srgbClr>
            </a:outerShdw>
          </a:effectLst>
        </p:spPr>
        <p:txBody>
          <a:bodyPr lIns="0" tIns="0" rIns="0" bIns="0"/>
          <a:lstStyle/>
          <a:p>
            <a:pPr lvl="0">
              <a:defRPr>
                <a:solidFill>
                  <a:srgbClr val="FFFFFF"/>
                </a:solidFill>
                <a:latin typeface="Arial"/>
                <a:ea typeface="Arial"/>
                <a:cs typeface="Arial"/>
                <a:sym typeface="Arial"/>
              </a:defRPr>
            </a:pPr>
            <a:endParaRPr/>
          </a:p>
        </p:txBody>
      </p:sp>
      <p:sp>
        <p:nvSpPr>
          <p:cNvPr id="8" name="Shape 8"/>
          <p:cNvSpPr>
            <a:spLocks noGrp="1"/>
          </p:cNvSpPr>
          <p:nvPr>
            <p:ph type="title"/>
          </p:nvPr>
        </p:nvSpPr>
        <p:spPr>
          <a:xfrm>
            <a:off x="6229782" y="0"/>
            <a:ext cx="1314794" cy="6256340"/>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lstStyle/>
          <a:p>
            <a:pPr lvl="0">
              <a:defRPr sz="1800">
                <a:solidFill>
                  <a:srgbClr val="000000"/>
                </a:solidFill>
              </a:defRPr>
            </a:pPr>
            <a:r>
              <a:rPr sz="4200">
                <a:solidFill>
                  <a:srgbClr val="EBEBEB"/>
                </a:solidFill>
              </a:rPr>
              <a:t>Click to edit Master title style</a:t>
            </a:r>
          </a:p>
        </p:txBody>
      </p:sp>
      <p:sp>
        <p:nvSpPr>
          <p:cNvPr id="9" name="Shape 9"/>
          <p:cNvSpPr>
            <a:spLocks noGrp="1"/>
          </p:cNvSpPr>
          <p:nvPr>
            <p:ph type="body" idx="1"/>
          </p:nvPr>
        </p:nvSpPr>
        <p:spPr>
          <a:xfrm>
            <a:off x="489475" y="773204"/>
            <a:ext cx="5568813" cy="6084796"/>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solidFill>
                  <a:srgbClr val="000000"/>
                </a:solidFill>
              </a:defRPr>
            </a:pPr>
            <a:r>
              <a:rPr sz="2000">
                <a:solidFill>
                  <a:srgbClr val="FFFFFF"/>
                </a:solidFill>
              </a:rPr>
              <a:t>Click to edit Master text styles</a:t>
            </a:r>
          </a:p>
          <a:p>
            <a:pPr lvl="1">
              <a:defRPr sz="1800">
                <a:solidFill>
                  <a:srgbClr val="000000"/>
                </a:solidFill>
              </a:defRPr>
            </a:pPr>
            <a:r>
              <a:rPr sz="2000">
                <a:solidFill>
                  <a:srgbClr val="FFFFFF"/>
                </a:solidFill>
              </a:rPr>
              <a:t>Second level</a:t>
            </a:r>
          </a:p>
          <a:p>
            <a:pPr lvl="2">
              <a:defRPr sz="1800">
                <a:solidFill>
                  <a:srgbClr val="000000"/>
                </a:solidFill>
              </a:defRPr>
            </a:pPr>
            <a:r>
              <a:rPr sz="2000">
                <a:solidFill>
                  <a:srgbClr val="FFFFFF"/>
                </a:solidFill>
              </a:rPr>
              <a:t>Third level</a:t>
            </a:r>
          </a:p>
          <a:p>
            <a:pPr lvl="3">
              <a:defRPr sz="1800">
                <a:solidFill>
                  <a:srgbClr val="000000"/>
                </a:solidFill>
              </a:defRPr>
            </a:pPr>
            <a:r>
              <a:rPr sz="2000">
                <a:solidFill>
                  <a:srgbClr val="FFFFFF"/>
                </a:solidFill>
              </a:rPr>
              <a:t>Fourth level</a:t>
            </a:r>
          </a:p>
          <a:p>
            <a:pPr lvl="4">
              <a:defRPr sz="1800">
                <a:solidFill>
                  <a:srgbClr val="000000"/>
                </a:solidFill>
              </a:defRPr>
            </a:pPr>
            <a:r>
              <a:rPr sz="2000">
                <a:solidFill>
                  <a:srgbClr val="FFFFFF"/>
                </a:solidFill>
              </a:rPr>
              <a:t>Fifth level</a:t>
            </a:r>
          </a:p>
        </p:txBody>
      </p:sp>
      <p:sp>
        <p:nvSpPr>
          <p:cNvPr id="10" name="Shape 10"/>
          <p:cNvSpPr>
            <a:spLocks noGrp="1"/>
          </p:cNvSpPr>
          <p:nvPr>
            <p:ph type="sldNum" sz="quarter" idx="2"/>
          </p:nvPr>
        </p:nvSpPr>
        <p:spPr>
          <a:xfrm>
            <a:off x="7766431" y="577216"/>
            <a:ext cx="628814" cy="486207"/>
          </a:xfrm>
          <a:prstGeom prst="rect">
            <a:avLst/>
          </a:prstGeom>
          <a:ln w="12700">
            <a:miter lim="400000"/>
          </a:ln>
        </p:spPr>
        <p:txBody>
          <a:bodyPr lIns="45719" rIns="45719" anchor="b">
            <a:spAutoFit/>
          </a:bodyPr>
          <a:lstStyle>
            <a:lvl1pPr algn="ctr">
              <a:defRPr sz="2800">
                <a:solidFill>
                  <a:srgbClr val="FFFFFF"/>
                </a:solidFill>
                <a:latin typeface="Arial"/>
                <a:ea typeface="Arial"/>
                <a:cs typeface="Arial"/>
                <a:sym typeface="Aria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defTabSz="457206">
        <a:defRPr sz="4200">
          <a:solidFill>
            <a:srgbClr val="EBEBEB"/>
          </a:solidFill>
          <a:latin typeface="Century Gothic"/>
          <a:ea typeface="Century Gothic"/>
          <a:cs typeface="Century Gothic"/>
          <a:sym typeface="Century Gothic"/>
        </a:defRPr>
      </a:lvl1pPr>
      <a:lvl2pPr defTabSz="457206">
        <a:defRPr sz="4200">
          <a:solidFill>
            <a:srgbClr val="EBEBEB"/>
          </a:solidFill>
          <a:latin typeface="Century Gothic"/>
          <a:ea typeface="Century Gothic"/>
          <a:cs typeface="Century Gothic"/>
          <a:sym typeface="Century Gothic"/>
        </a:defRPr>
      </a:lvl2pPr>
      <a:lvl3pPr defTabSz="457206">
        <a:defRPr sz="4200">
          <a:solidFill>
            <a:srgbClr val="EBEBEB"/>
          </a:solidFill>
          <a:latin typeface="Century Gothic"/>
          <a:ea typeface="Century Gothic"/>
          <a:cs typeface="Century Gothic"/>
          <a:sym typeface="Century Gothic"/>
        </a:defRPr>
      </a:lvl3pPr>
      <a:lvl4pPr defTabSz="457206">
        <a:defRPr sz="4200">
          <a:solidFill>
            <a:srgbClr val="EBEBEB"/>
          </a:solidFill>
          <a:latin typeface="Century Gothic"/>
          <a:ea typeface="Century Gothic"/>
          <a:cs typeface="Century Gothic"/>
          <a:sym typeface="Century Gothic"/>
        </a:defRPr>
      </a:lvl4pPr>
      <a:lvl5pPr defTabSz="457206">
        <a:defRPr sz="4200">
          <a:solidFill>
            <a:srgbClr val="EBEBEB"/>
          </a:solidFill>
          <a:latin typeface="Century Gothic"/>
          <a:ea typeface="Century Gothic"/>
          <a:cs typeface="Century Gothic"/>
          <a:sym typeface="Century Gothic"/>
        </a:defRPr>
      </a:lvl5pPr>
      <a:lvl6pPr defTabSz="457206">
        <a:defRPr sz="4200">
          <a:solidFill>
            <a:srgbClr val="EBEBEB"/>
          </a:solidFill>
          <a:latin typeface="Century Gothic"/>
          <a:ea typeface="Century Gothic"/>
          <a:cs typeface="Century Gothic"/>
          <a:sym typeface="Century Gothic"/>
        </a:defRPr>
      </a:lvl6pPr>
      <a:lvl7pPr defTabSz="457206">
        <a:defRPr sz="4200">
          <a:solidFill>
            <a:srgbClr val="EBEBEB"/>
          </a:solidFill>
          <a:latin typeface="Century Gothic"/>
          <a:ea typeface="Century Gothic"/>
          <a:cs typeface="Century Gothic"/>
          <a:sym typeface="Century Gothic"/>
        </a:defRPr>
      </a:lvl7pPr>
      <a:lvl8pPr defTabSz="457206">
        <a:defRPr sz="4200">
          <a:solidFill>
            <a:srgbClr val="EBEBEB"/>
          </a:solidFill>
          <a:latin typeface="Century Gothic"/>
          <a:ea typeface="Century Gothic"/>
          <a:cs typeface="Century Gothic"/>
          <a:sym typeface="Century Gothic"/>
        </a:defRPr>
      </a:lvl8pPr>
      <a:lvl9pPr defTabSz="457206">
        <a:defRPr sz="4200">
          <a:solidFill>
            <a:srgbClr val="EBEBEB"/>
          </a:solidFill>
          <a:latin typeface="Century Gothic"/>
          <a:ea typeface="Century Gothic"/>
          <a:cs typeface="Century Gothic"/>
          <a:sym typeface="Century Gothic"/>
        </a:defRPr>
      </a:lvl9pPr>
    </p:titleStyle>
    <p:bodyStyle>
      <a:lvl1pPr marL="342906" indent="-342906" defTabSz="457206">
        <a:spcBef>
          <a:spcPts val="1000"/>
        </a:spcBef>
        <a:buClr>
          <a:srgbClr val="8AD0D6"/>
        </a:buClr>
        <a:buSzPct val="80000"/>
        <a:buFont typeface="Wingdings 3"/>
        <a:buChar char=""/>
        <a:defRPr sz="2000">
          <a:solidFill>
            <a:srgbClr val="FFFFFF"/>
          </a:solidFill>
          <a:latin typeface="Century Gothic"/>
          <a:ea typeface="Century Gothic"/>
          <a:cs typeface="Century Gothic"/>
          <a:sym typeface="Century Gothic"/>
        </a:defRPr>
      </a:lvl1pPr>
      <a:lvl2pPr marL="774712" indent="-317505" defTabSz="457206">
        <a:spcBef>
          <a:spcPts val="1000"/>
        </a:spcBef>
        <a:buClr>
          <a:srgbClr val="8AD0D6"/>
        </a:buClr>
        <a:buSzPct val="80000"/>
        <a:buFont typeface="Wingdings 3"/>
        <a:buChar char=""/>
        <a:defRPr sz="2000">
          <a:solidFill>
            <a:srgbClr val="FFFFFF"/>
          </a:solidFill>
          <a:latin typeface="Century Gothic"/>
          <a:ea typeface="Century Gothic"/>
          <a:cs typeface="Century Gothic"/>
          <a:sym typeface="Century Gothic"/>
        </a:defRPr>
      </a:lvl2pPr>
      <a:lvl3pPr marL="1200170" indent="-285754" defTabSz="457206">
        <a:spcBef>
          <a:spcPts val="1000"/>
        </a:spcBef>
        <a:buClr>
          <a:srgbClr val="8AD0D6"/>
        </a:buClr>
        <a:buSzPct val="80000"/>
        <a:buFont typeface="Wingdings 3"/>
        <a:buChar char=""/>
        <a:defRPr sz="2000">
          <a:solidFill>
            <a:srgbClr val="FFFFFF"/>
          </a:solidFill>
          <a:latin typeface="Century Gothic"/>
          <a:ea typeface="Century Gothic"/>
          <a:cs typeface="Century Gothic"/>
          <a:sym typeface="Century Gothic"/>
        </a:defRPr>
      </a:lvl3pPr>
      <a:lvl4pPr marL="1698200" indent="-326577" defTabSz="457206">
        <a:spcBef>
          <a:spcPts val="1000"/>
        </a:spcBef>
        <a:buClr>
          <a:srgbClr val="8AD0D6"/>
        </a:buClr>
        <a:buSzPct val="80000"/>
        <a:buFont typeface="Wingdings 3"/>
        <a:buChar char=""/>
        <a:defRPr sz="2000">
          <a:solidFill>
            <a:srgbClr val="FFFFFF"/>
          </a:solidFill>
          <a:latin typeface="Century Gothic"/>
          <a:ea typeface="Century Gothic"/>
          <a:cs typeface="Century Gothic"/>
          <a:sym typeface="Century Gothic"/>
        </a:defRPr>
      </a:lvl4pPr>
      <a:lvl5pPr marL="2155407" indent="-326577" defTabSz="457206">
        <a:spcBef>
          <a:spcPts val="1000"/>
        </a:spcBef>
        <a:buClr>
          <a:srgbClr val="8AD0D6"/>
        </a:buClr>
        <a:buSzPct val="80000"/>
        <a:buFont typeface="Wingdings 3"/>
        <a:buChar char=""/>
        <a:defRPr sz="2000">
          <a:solidFill>
            <a:srgbClr val="FFFFFF"/>
          </a:solidFill>
          <a:latin typeface="Century Gothic"/>
          <a:ea typeface="Century Gothic"/>
          <a:cs typeface="Century Gothic"/>
          <a:sym typeface="Century Gothic"/>
        </a:defRPr>
      </a:lvl5pPr>
      <a:lvl6pPr marL="2612615" indent="-326577" defTabSz="457206">
        <a:spcBef>
          <a:spcPts val="1000"/>
        </a:spcBef>
        <a:buClr>
          <a:srgbClr val="8AD0D6"/>
        </a:buClr>
        <a:buSzPct val="80000"/>
        <a:buFont typeface="Wingdings 3"/>
        <a:buChar char=""/>
        <a:defRPr sz="2000">
          <a:solidFill>
            <a:srgbClr val="FFFFFF"/>
          </a:solidFill>
          <a:latin typeface="Century Gothic"/>
          <a:ea typeface="Century Gothic"/>
          <a:cs typeface="Century Gothic"/>
          <a:sym typeface="Century Gothic"/>
        </a:defRPr>
      </a:lvl6pPr>
      <a:lvl7pPr marL="3069822" indent="-326577" defTabSz="457206">
        <a:spcBef>
          <a:spcPts val="1000"/>
        </a:spcBef>
        <a:buClr>
          <a:srgbClr val="8AD0D6"/>
        </a:buClr>
        <a:buSzPct val="80000"/>
        <a:buFont typeface="Wingdings 3"/>
        <a:buChar char=""/>
        <a:defRPr sz="2000">
          <a:solidFill>
            <a:srgbClr val="FFFFFF"/>
          </a:solidFill>
          <a:latin typeface="Century Gothic"/>
          <a:ea typeface="Century Gothic"/>
          <a:cs typeface="Century Gothic"/>
          <a:sym typeface="Century Gothic"/>
        </a:defRPr>
      </a:lvl7pPr>
      <a:lvl8pPr marL="3527030" indent="-326577" defTabSz="457206">
        <a:spcBef>
          <a:spcPts val="1000"/>
        </a:spcBef>
        <a:buClr>
          <a:srgbClr val="8AD0D6"/>
        </a:buClr>
        <a:buSzPct val="80000"/>
        <a:buFont typeface="Wingdings 3"/>
        <a:buChar char=""/>
        <a:defRPr sz="2000">
          <a:solidFill>
            <a:srgbClr val="FFFFFF"/>
          </a:solidFill>
          <a:latin typeface="Century Gothic"/>
          <a:ea typeface="Century Gothic"/>
          <a:cs typeface="Century Gothic"/>
          <a:sym typeface="Century Gothic"/>
        </a:defRPr>
      </a:lvl8pPr>
      <a:lvl9pPr marL="3984237" indent="-326576" defTabSz="457206">
        <a:spcBef>
          <a:spcPts val="1000"/>
        </a:spcBef>
        <a:buClr>
          <a:srgbClr val="8AD0D6"/>
        </a:buClr>
        <a:buSzPct val="80000"/>
        <a:buFont typeface="Wingdings 3"/>
        <a:buChar char=""/>
        <a:defRPr sz="2000">
          <a:solidFill>
            <a:srgbClr val="FFFFFF"/>
          </a:solidFill>
          <a:latin typeface="Century Gothic"/>
          <a:ea typeface="Century Gothic"/>
          <a:cs typeface="Century Gothic"/>
          <a:sym typeface="Century Gothic"/>
        </a:defRPr>
      </a:lvl9pPr>
    </p:bodyStyle>
    <p:otherStyle>
      <a:lvl1pPr algn="ctr">
        <a:defRPr sz="2800">
          <a:solidFill>
            <a:schemeClr val="tx1"/>
          </a:solidFill>
          <a:latin typeface="+mn-lt"/>
          <a:ea typeface="+mn-ea"/>
          <a:cs typeface="+mn-cs"/>
          <a:sym typeface="Arial"/>
        </a:defRPr>
      </a:lvl1pPr>
      <a:lvl2pPr indent="457200" algn="ctr">
        <a:defRPr sz="2800">
          <a:solidFill>
            <a:schemeClr val="tx1"/>
          </a:solidFill>
          <a:latin typeface="+mn-lt"/>
          <a:ea typeface="+mn-ea"/>
          <a:cs typeface="+mn-cs"/>
          <a:sym typeface="Arial"/>
        </a:defRPr>
      </a:lvl2pPr>
      <a:lvl3pPr indent="914400" algn="ctr">
        <a:defRPr sz="2800">
          <a:solidFill>
            <a:schemeClr val="tx1"/>
          </a:solidFill>
          <a:latin typeface="+mn-lt"/>
          <a:ea typeface="+mn-ea"/>
          <a:cs typeface="+mn-cs"/>
          <a:sym typeface="Arial"/>
        </a:defRPr>
      </a:lvl3pPr>
      <a:lvl4pPr indent="1371600" algn="ctr">
        <a:defRPr sz="2800">
          <a:solidFill>
            <a:schemeClr val="tx1"/>
          </a:solidFill>
          <a:latin typeface="+mn-lt"/>
          <a:ea typeface="+mn-ea"/>
          <a:cs typeface="+mn-cs"/>
          <a:sym typeface="Arial"/>
        </a:defRPr>
      </a:lvl4pPr>
      <a:lvl5pPr indent="1828800" algn="ctr">
        <a:defRPr sz="2800">
          <a:solidFill>
            <a:schemeClr val="tx1"/>
          </a:solidFill>
          <a:latin typeface="+mn-lt"/>
          <a:ea typeface="+mn-ea"/>
          <a:cs typeface="+mn-cs"/>
          <a:sym typeface="Arial"/>
        </a:defRPr>
      </a:lvl5pPr>
      <a:lvl6pPr indent="2286000" algn="ctr">
        <a:defRPr sz="2800">
          <a:solidFill>
            <a:schemeClr val="tx1"/>
          </a:solidFill>
          <a:latin typeface="+mn-lt"/>
          <a:ea typeface="+mn-ea"/>
          <a:cs typeface="+mn-cs"/>
          <a:sym typeface="Arial"/>
        </a:defRPr>
      </a:lvl6pPr>
      <a:lvl7pPr indent="2743200" algn="ctr">
        <a:defRPr sz="2800">
          <a:solidFill>
            <a:schemeClr val="tx1"/>
          </a:solidFill>
          <a:latin typeface="+mn-lt"/>
          <a:ea typeface="+mn-ea"/>
          <a:cs typeface="+mn-cs"/>
          <a:sym typeface="Arial"/>
        </a:defRPr>
      </a:lvl7pPr>
      <a:lvl8pPr indent="3200400" algn="ctr">
        <a:defRPr sz="2800">
          <a:solidFill>
            <a:schemeClr val="tx1"/>
          </a:solidFill>
          <a:latin typeface="+mn-lt"/>
          <a:ea typeface="+mn-ea"/>
          <a:cs typeface="+mn-cs"/>
          <a:sym typeface="Arial"/>
        </a:defRPr>
      </a:lvl8pPr>
      <a:lvl9pPr indent="3657600" algn="ctr">
        <a:defRPr sz="2800">
          <a:solidFill>
            <a:schemeClr val="tx1"/>
          </a:solidFill>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oehha.ca.gov/fish/so_cal/index.html"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hape 85"/>
          <p:cNvSpPr>
            <a:spLocks noGrp="1"/>
          </p:cNvSpPr>
          <p:nvPr>
            <p:ph type="title"/>
          </p:nvPr>
        </p:nvSpPr>
        <p:spPr>
          <a:xfrm>
            <a:off x="-232012" y="1447800"/>
            <a:ext cx="9526137" cy="3329582"/>
          </a:xfrm>
          <a:prstGeom prst="rect">
            <a:avLst/>
          </a:prstGeom>
        </p:spPr>
        <p:txBody>
          <a:bodyPr lIns="0" tIns="0" rIns="0" bIns="0">
            <a:normAutofit/>
          </a:bodyPr>
          <a:lstStyle/>
          <a:p>
            <a:pPr lvl="0" algn="ctr">
              <a:defRPr sz="1800">
                <a:solidFill>
                  <a:srgbClr val="000000"/>
                </a:solidFill>
              </a:defRPr>
            </a:pPr>
            <a:r>
              <a:rPr sz="7300" dirty="0" smtClean="0">
                <a:solidFill>
                  <a:srgbClr val="EBEBEB"/>
                </a:solidFill>
              </a:rPr>
              <a:t>Mercury</a:t>
            </a:r>
            <a:r>
              <a:rPr lang="en-US" sz="7300" dirty="0" smtClean="0">
                <a:solidFill>
                  <a:srgbClr val="EBEBEB"/>
                </a:solidFill>
              </a:rPr>
              <a:t> Toxicity</a:t>
            </a:r>
            <a:r>
              <a:rPr sz="7300" dirty="0">
                <a:solidFill>
                  <a:srgbClr val="EBEBEB"/>
                </a:solidFill>
              </a:rPr>
              <a:t/>
            </a:r>
            <a:br>
              <a:rPr sz="7300" dirty="0">
                <a:solidFill>
                  <a:srgbClr val="EBEBEB"/>
                </a:solidFill>
              </a:rPr>
            </a:br>
            <a:endParaRPr sz="7300" dirty="0">
              <a:solidFill>
                <a:srgbClr val="EBEBEB"/>
              </a:solidFill>
            </a:endParaRPr>
          </a:p>
        </p:txBody>
      </p:sp>
      <p:sp>
        <p:nvSpPr>
          <p:cNvPr id="86" name="Shape 86"/>
          <p:cNvSpPr>
            <a:spLocks noGrp="1"/>
          </p:cNvSpPr>
          <p:nvPr>
            <p:ph type="body" idx="1"/>
          </p:nvPr>
        </p:nvSpPr>
        <p:spPr>
          <a:xfrm>
            <a:off x="866441" y="4777380"/>
            <a:ext cx="6620969" cy="861421"/>
          </a:xfrm>
          <a:prstGeom prst="rect">
            <a:avLst/>
          </a:prstGeom>
        </p:spPr>
        <p:txBody>
          <a:bodyPr/>
          <a:lstStyle/>
          <a:p>
            <a:pPr lvl="0">
              <a:defRPr sz="1800" cap="none">
                <a:solidFill>
                  <a:srgbClr val="000000"/>
                </a:solidFill>
              </a:defRPr>
            </a:pPr>
            <a:r>
              <a:rPr lang="en-US" sz="2000" cap="all" dirty="0" smtClean="0">
                <a:solidFill>
                  <a:srgbClr val="8AD0D6"/>
                </a:solidFill>
              </a:rPr>
              <a:t>Steven Keener</a:t>
            </a:r>
            <a:endParaRPr sz="2000" cap="all" dirty="0">
              <a:solidFill>
                <a:srgbClr val="8AD0D6"/>
              </a:solidFill>
            </a:endParaRPr>
          </a:p>
          <a:p>
            <a:pPr lvl="0">
              <a:defRPr sz="1800" cap="none">
                <a:solidFill>
                  <a:srgbClr val="000000"/>
                </a:solidFill>
              </a:defRPr>
            </a:pPr>
            <a:r>
              <a:rPr lang="en-US" sz="2000" cap="all" dirty="0" err="1" smtClean="0">
                <a:solidFill>
                  <a:srgbClr val="8AD0D6"/>
                </a:solidFill>
              </a:rPr>
              <a:t>Jereme</a:t>
            </a:r>
            <a:r>
              <a:rPr lang="en-US" sz="2000" cap="all" dirty="0" smtClean="0">
                <a:solidFill>
                  <a:srgbClr val="8AD0D6"/>
                </a:solidFill>
              </a:rPr>
              <a:t> </a:t>
            </a:r>
            <a:r>
              <a:rPr lang="en-US" sz="2000" cap="all" dirty="0" err="1" smtClean="0">
                <a:solidFill>
                  <a:srgbClr val="8AD0D6"/>
                </a:solidFill>
              </a:rPr>
              <a:t>sommers</a:t>
            </a:r>
            <a:endParaRPr sz="2000" cap="all" dirty="0">
              <a:solidFill>
                <a:srgbClr val="8AD0D6"/>
              </a:solidFill>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a:spLocks noGrp="1"/>
          </p:cNvSpPr>
          <p:nvPr>
            <p:ph type="title"/>
          </p:nvPr>
        </p:nvSpPr>
        <p:spPr>
          <a:xfrm>
            <a:off x="272137" y="411774"/>
            <a:ext cx="7417345" cy="1400532"/>
          </a:xfrm>
          <a:prstGeom prst="rect">
            <a:avLst/>
          </a:prstGeom>
        </p:spPr>
        <p:txBody>
          <a:bodyPr lIns="0" tIns="0" rIns="0" bIns="0">
            <a:normAutofit/>
          </a:bodyPr>
          <a:lstStyle/>
          <a:p>
            <a:pPr lvl="0">
              <a:defRPr sz="1800">
                <a:solidFill>
                  <a:srgbClr val="000000"/>
                </a:solidFill>
              </a:defRPr>
            </a:pPr>
            <a:r>
              <a:rPr sz="4200" dirty="0">
                <a:solidFill>
                  <a:srgbClr val="EBEBEB"/>
                </a:solidFill>
              </a:rPr>
              <a:t>Metabolism and Elimination</a:t>
            </a:r>
          </a:p>
        </p:txBody>
      </p:sp>
      <p:sp>
        <p:nvSpPr>
          <p:cNvPr id="118" name="Shape 118"/>
          <p:cNvSpPr>
            <a:spLocks noGrp="1"/>
          </p:cNvSpPr>
          <p:nvPr>
            <p:ph type="body" idx="1"/>
          </p:nvPr>
        </p:nvSpPr>
        <p:spPr>
          <a:xfrm>
            <a:off x="827700" y="2107517"/>
            <a:ext cx="6711654" cy="4195482"/>
          </a:xfrm>
          <a:prstGeom prst="rect">
            <a:avLst/>
          </a:prstGeom>
        </p:spPr>
        <p:txBody>
          <a:bodyPr>
            <a:normAutofit/>
          </a:bodyPr>
          <a:lstStyle/>
          <a:p>
            <a:pPr lvl="0">
              <a:defRPr sz="1800">
                <a:solidFill>
                  <a:srgbClr val="000000"/>
                </a:solidFill>
              </a:defRPr>
            </a:pPr>
            <a:r>
              <a:rPr dirty="0">
                <a:solidFill>
                  <a:srgbClr val="FFFFFF"/>
                </a:solidFill>
              </a:rPr>
              <a:t>Because this complex is readily absorbed into all tissues as well as </a:t>
            </a:r>
            <a:r>
              <a:rPr dirty="0" smtClean="0">
                <a:solidFill>
                  <a:srgbClr val="FFFFFF"/>
                </a:solidFill>
              </a:rPr>
              <a:t>its</a:t>
            </a:r>
            <a:r>
              <a:rPr lang="en-US" dirty="0" smtClean="0">
                <a:solidFill>
                  <a:srgbClr val="FFFFFF"/>
                </a:solidFill>
              </a:rPr>
              <a:t>'</a:t>
            </a:r>
            <a:r>
              <a:rPr dirty="0" smtClean="0">
                <a:solidFill>
                  <a:srgbClr val="FFFFFF"/>
                </a:solidFill>
              </a:rPr>
              <a:t> </a:t>
            </a:r>
            <a:r>
              <a:rPr dirty="0">
                <a:solidFill>
                  <a:srgbClr val="FFFFFF"/>
                </a:solidFill>
              </a:rPr>
              <a:t>strong binding to proteins, </a:t>
            </a:r>
            <a:r>
              <a:rPr dirty="0" smtClean="0">
                <a:solidFill>
                  <a:srgbClr val="FFFFFF"/>
                </a:solidFill>
              </a:rPr>
              <a:t>mercury </a:t>
            </a:r>
            <a:r>
              <a:rPr dirty="0">
                <a:solidFill>
                  <a:srgbClr val="FFFFFF"/>
                </a:solidFill>
              </a:rPr>
              <a:t>is not readily eliminated. </a:t>
            </a:r>
          </a:p>
          <a:p>
            <a:pPr lvl="0">
              <a:defRPr sz="1800">
                <a:solidFill>
                  <a:srgbClr val="000000"/>
                </a:solidFill>
              </a:defRPr>
            </a:pPr>
            <a:r>
              <a:rPr lang="en-US" dirty="0" smtClean="0">
                <a:solidFill>
                  <a:srgbClr val="FFFFFF"/>
                </a:solidFill>
              </a:rPr>
              <a:t>Different forms of </a:t>
            </a:r>
            <a:r>
              <a:rPr dirty="0" smtClean="0">
                <a:solidFill>
                  <a:srgbClr val="FFFFFF"/>
                </a:solidFill>
              </a:rPr>
              <a:t>mercury </a:t>
            </a:r>
            <a:r>
              <a:rPr lang="en-US" dirty="0" smtClean="0">
                <a:solidFill>
                  <a:srgbClr val="FFFFFF"/>
                </a:solidFill>
              </a:rPr>
              <a:t>have different half lives in the bloodstream ranging from 18 to 50 days</a:t>
            </a:r>
            <a:r>
              <a:rPr dirty="0" smtClean="0">
                <a:solidFill>
                  <a:srgbClr val="FFFFFF"/>
                </a:solidFill>
              </a:rPr>
              <a:t>.</a:t>
            </a:r>
            <a:endParaRPr lang="en-US" dirty="0" smtClean="0">
              <a:solidFill>
                <a:srgbClr val="FFFFFF"/>
              </a:solidFill>
            </a:endParaRPr>
          </a:p>
          <a:p>
            <a:pPr lvl="0">
              <a:defRPr sz="1800">
                <a:solidFill>
                  <a:srgbClr val="000000"/>
                </a:solidFill>
              </a:defRPr>
            </a:pPr>
            <a:r>
              <a:rPr lang="en-US" dirty="0">
                <a:solidFill>
                  <a:schemeClr val="bg1">
                    <a:lumMod val="95000"/>
                  </a:schemeClr>
                </a:solidFill>
              </a:rPr>
              <a:t>The glutathione “</a:t>
            </a:r>
            <a:r>
              <a:rPr lang="en-US" dirty="0" err="1">
                <a:solidFill>
                  <a:schemeClr val="bg1">
                    <a:lumMod val="95000"/>
                  </a:schemeClr>
                </a:solidFill>
              </a:rPr>
              <a:t>supersystem</a:t>
            </a:r>
            <a:r>
              <a:rPr lang="en-US" dirty="0">
                <a:solidFill>
                  <a:schemeClr val="bg1">
                    <a:lumMod val="95000"/>
                  </a:schemeClr>
                </a:solidFill>
              </a:rPr>
              <a:t>” is your body’s main detoxification system. Glutathione binds to heavy metals, but it doesn’t do it alone — it requires the assistance of enzymes, antioxidants, and transport proteins.</a:t>
            </a:r>
            <a:endParaRPr dirty="0">
              <a:solidFill>
                <a:schemeClr val="bg1">
                  <a:lumMod val="95000"/>
                </a:schemeClr>
              </a:solidFill>
            </a:endParaRPr>
          </a:p>
          <a:p>
            <a:pPr lvl="0">
              <a:defRPr sz="1800">
                <a:solidFill>
                  <a:srgbClr val="000000"/>
                </a:solidFill>
              </a:defRPr>
            </a:pPr>
            <a:r>
              <a:rPr lang="en-US" dirty="0" smtClean="0">
                <a:solidFill>
                  <a:srgbClr val="FFFFFF"/>
                </a:solidFill>
              </a:rPr>
              <a:t>Mercury elimination is by way of the f</a:t>
            </a:r>
            <a:r>
              <a:rPr dirty="0" smtClean="0">
                <a:solidFill>
                  <a:srgbClr val="FFFFFF"/>
                </a:solidFill>
              </a:rPr>
              <a:t>eces </a:t>
            </a:r>
            <a:endParaRPr dirty="0">
              <a:solidFill>
                <a:srgbClr val="FFFFFF"/>
              </a:solidFill>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title" idx="4294967295"/>
          </p:nvPr>
        </p:nvSpPr>
        <p:spPr>
          <a:xfrm>
            <a:off x="464024" y="329229"/>
            <a:ext cx="8229600" cy="1143001"/>
          </a:xfrm>
          <a:prstGeom prst="rect">
            <a:avLst/>
          </a:prstGeom>
        </p:spPr>
        <p:txBody>
          <a:bodyPr lIns="0" tIns="0" rIns="0" bIns="0" anchor="t">
            <a:normAutofit/>
          </a:bodyPr>
          <a:lstStyle/>
          <a:p>
            <a:pPr lvl="0">
              <a:defRPr sz="1800">
                <a:solidFill>
                  <a:srgbClr val="000000"/>
                </a:solidFill>
              </a:defRPr>
            </a:pPr>
            <a:r>
              <a:rPr sz="4200" dirty="0">
                <a:solidFill>
                  <a:srgbClr val="EBEBEB"/>
                </a:solidFill>
              </a:rPr>
              <a:t>Risk </a:t>
            </a:r>
            <a:r>
              <a:rPr sz="4200" dirty="0" smtClean="0">
                <a:solidFill>
                  <a:srgbClr val="EBEBEB"/>
                </a:solidFill>
              </a:rPr>
              <a:t>Exposure</a:t>
            </a:r>
            <a:endParaRPr sz="4200" dirty="0">
              <a:solidFill>
                <a:srgbClr val="EBEBEB"/>
              </a:solidFill>
            </a:endParaRPr>
          </a:p>
        </p:txBody>
      </p:sp>
      <p:sp>
        <p:nvSpPr>
          <p:cNvPr id="124" name="Shape 124"/>
          <p:cNvSpPr>
            <a:spLocks noGrp="1"/>
          </p:cNvSpPr>
          <p:nvPr>
            <p:ph type="body" idx="4294967295"/>
          </p:nvPr>
        </p:nvSpPr>
        <p:spPr>
          <a:xfrm>
            <a:off x="313899" y="1654791"/>
            <a:ext cx="8229600" cy="4708525"/>
          </a:xfrm>
          <a:prstGeom prst="rect">
            <a:avLst/>
          </a:prstGeom>
        </p:spPr>
        <p:txBody>
          <a:bodyPr/>
          <a:lstStyle/>
          <a:p>
            <a:pPr lvl="0">
              <a:defRPr sz="1800">
                <a:solidFill>
                  <a:srgbClr val="000000"/>
                </a:solidFill>
              </a:defRPr>
            </a:pPr>
            <a:r>
              <a:rPr sz="2000" dirty="0">
                <a:solidFill>
                  <a:srgbClr val="FFFFFF"/>
                </a:solidFill>
              </a:rPr>
              <a:t>Calculator**</a:t>
            </a:r>
          </a:p>
          <a:p>
            <a:pPr marL="742962" lvl="1" indent="-285754">
              <a:defRPr sz="1800">
                <a:solidFill>
                  <a:srgbClr val="000000"/>
                </a:solidFill>
              </a:defRPr>
            </a:pPr>
            <a:r>
              <a:rPr u="sng" dirty="0">
                <a:solidFill>
                  <a:srgbClr val="58C1BA"/>
                </a:solidFill>
                <a:uFill>
                  <a:solidFill>
                    <a:srgbClr val="58C1BA"/>
                  </a:solidFill>
                </a:uFill>
              </a:rPr>
              <a:t>https://seaturtles.org/articles/advanced-calculator/</a:t>
            </a:r>
            <a:endParaRPr dirty="0">
              <a:solidFill>
                <a:srgbClr val="FFFFFF"/>
              </a:solidFill>
            </a:endParaRPr>
          </a:p>
          <a:p>
            <a:pPr lvl="0">
              <a:defRPr sz="1800">
                <a:solidFill>
                  <a:srgbClr val="000000"/>
                </a:solidFill>
              </a:defRPr>
            </a:pPr>
            <a:r>
              <a:rPr sz="2000" dirty="0">
                <a:solidFill>
                  <a:srgbClr val="FFFFFF"/>
                </a:solidFill>
              </a:rPr>
              <a:t>Advisory</a:t>
            </a:r>
          </a:p>
          <a:p>
            <a:pPr marL="742962" lvl="1" indent="-285754">
              <a:defRPr sz="1800">
                <a:solidFill>
                  <a:srgbClr val="000000"/>
                </a:solidFill>
              </a:defRPr>
            </a:pPr>
            <a:r>
              <a:rPr u="sng" dirty="0">
                <a:solidFill>
                  <a:srgbClr val="58C1BA"/>
                </a:solidFill>
                <a:uFill>
                  <a:solidFill>
                    <a:srgbClr val="58C1BA"/>
                  </a:solidFill>
                </a:uFill>
              </a:rPr>
              <a:t>http://www.oehha.ca.gov/fish.html</a:t>
            </a:r>
            <a:r>
              <a:rPr dirty="0">
                <a:solidFill>
                  <a:srgbClr val="FFFFFF"/>
                </a:solidFill>
              </a:rPr>
              <a:t> </a:t>
            </a:r>
          </a:p>
          <a:p>
            <a:pPr lvl="0">
              <a:defRPr sz="1800">
                <a:solidFill>
                  <a:srgbClr val="000000"/>
                </a:solidFill>
              </a:defRPr>
            </a:pPr>
            <a:r>
              <a:rPr sz="2000" dirty="0">
                <a:solidFill>
                  <a:srgbClr val="FFFFFF"/>
                </a:solidFill>
              </a:rPr>
              <a:t>Bodies of Water**</a:t>
            </a:r>
          </a:p>
          <a:p>
            <a:pPr marL="742962" lvl="1" indent="-285754">
              <a:defRPr sz="1800">
                <a:solidFill>
                  <a:srgbClr val="000000"/>
                </a:solidFill>
              </a:defRPr>
            </a:pPr>
            <a:r>
              <a:rPr u="sng" dirty="0">
                <a:solidFill>
                  <a:srgbClr val="58C1BA"/>
                </a:solidFill>
                <a:uFill>
                  <a:solidFill>
                    <a:srgbClr val="58C1BA"/>
                  </a:solidFill>
                </a:uFill>
              </a:rPr>
              <a:t>http://www.oehha.ca.gov/fish/so_cal/index.html</a:t>
            </a:r>
            <a:endParaRPr u="sng" dirty="0">
              <a:solidFill>
                <a:srgbClr val="58C1BA"/>
              </a:solidFill>
              <a:uFill>
                <a:solidFill>
                  <a:srgbClr val="58C1BA"/>
                </a:solidFill>
              </a:uFill>
              <a:hlinkClick r:id="rId2"/>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xfrm>
            <a:off x="457200" y="329887"/>
            <a:ext cx="7055382" cy="1400532"/>
          </a:xfrm>
          <a:prstGeom prst="rect">
            <a:avLst/>
          </a:prstGeom>
        </p:spPr>
        <p:txBody>
          <a:bodyPr lIns="0" tIns="0" rIns="0" bIns="0">
            <a:normAutofit/>
          </a:bodyPr>
          <a:lstStyle/>
          <a:p>
            <a:pPr lvl="0">
              <a:defRPr sz="1800">
                <a:solidFill>
                  <a:srgbClr val="000000"/>
                </a:solidFill>
              </a:defRPr>
            </a:pPr>
            <a:r>
              <a:rPr lang="en-US" sz="4800" dirty="0" smtClean="0">
                <a:solidFill>
                  <a:schemeClr val="bg1">
                    <a:lumMod val="95000"/>
                  </a:schemeClr>
                </a:solidFill>
              </a:rPr>
              <a:t>Keep in mind…</a:t>
            </a:r>
            <a:endParaRPr sz="4800" dirty="0">
              <a:solidFill>
                <a:schemeClr val="bg1">
                  <a:lumMod val="95000"/>
                </a:schemeClr>
              </a:solidFill>
            </a:endParaRPr>
          </a:p>
        </p:txBody>
      </p:sp>
      <p:sp>
        <p:nvSpPr>
          <p:cNvPr id="127" name="Shape 127"/>
          <p:cNvSpPr>
            <a:spLocks noGrp="1"/>
          </p:cNvSpPr>
          <p:nvPr>
            <p:ph type="body" idx="1"/>
          </p:nvPr>
        </p:nvSpPr>
        <p:spPr>
          <a:xfrm>
            <a:off x="457200" y="1295400"/>
            <a:ext cx="8229600" cy="2133601"/>
          </a:xfrm>
          <a:prstGeom prst="rect">
            <a:avLst/>
          </a:prstGeom>
        </p:spPr>
        <p:txBody>
          <a:bodyPr/>
          <a:lstStyle/>
          <a:p>
            <a:pPr marL="304805" lvl="0" indent="-304805">
              <a:lnSpc>
                <a:spcPct val="72000"/>
              </a:lnSpc>
              <a:defRPr sz="1800">
                <a:solidFill>
                  <a:srgbClr val="000000"/>
                </a:solidFill>
              </a:defRPr>
            </a:pPr>
            <a:r>
              <a:rPr sz="1600" dirty="0">
                <a:solidFill>
                  <a:srgbClr val="FFFFFF"/>
                </a:solidFill>
              </a:rPr>
              <a:t>In the case of methyl mercury, fish size is important because large fish that prey upon smaller fish can accumulate more of the chemical in their bodies</a:t>
            </a:r>
            <a:r>
              <a:rPr sz="1600" dirty="0" smtClean="0">
                <a:solidFill>
                  <a:srgbClr val="FFFFFF"/>
                </a:solidFill>
              </a:rPr>
              <a:t>.</a:t>
            </a:r>
            <a:endParaRPr lang="en-US" sz="1600" dirty="0" smtClean="0">
              <a:solidFill>
                <a:srgbClr val="FFFFFF"/>
              </a:solidFill>
            </a:endParaRPr>
          </a:p>
          <a:p>
            <a:pPr marL="304805" lvl="0" indent="-304805">
              <a:lnSpc>
                <a:spcPct val="72000"/>
              </a:lnSpc>
              <a:defRPr sz="1800">
                <a:solidFill>
                  <a:srgbClr val="000000"/>
                </a:solidFill>
              </a:defRPr>
            </a:pPr>
            <a:endParaRPr dirty="0">
              <a:solidFill>
                <a:srgbClr val="FFFFFF"/>
              </a:solidFill>
            </a:endParaRPr>
          </a:p>
          <a:p>
            <a:pPr marL="239717" indent="-214316">
              <a:lnSpc>
                <a:spcPct val="72000"/>
              </a:lnSpc>
              <a:defRPr sz="1800">
                <a:solidFill>
                  <a:srgbClr val="000000"/>
                </a:solidFill>
              </a:defRPr>
            </a:pPr>
            <a:r>
              <a:rPr sz="1600" dirty="0" smtClean="0">
                <a:solidFill>
                  <a:srgbClr val="FFFFFF"/>
                </a:solidFill>
              </a:rPr>
              <a:t>Mercury </a:t>
            </a:r>
            <a:r>
              <a:rPr sz="1600" dirty="0">
                <a:solidFill>
                  <a:srgbClr val="FFFFFF"/>
                </a:solidFill>
              </a:rPr>
              <a:t>may be present in the liver and other organs of the fish. These organs should not be eaten</a:t>
            </a:r>
            <a:r>
              <a:rPr sz="1600" dirty="0" smtClean="0">
                <a:solidFill>
                  <a:srgbClr val="FFFFFF"/>
                </a:solidFill>
              </a:rPr>
              <a:t>.</a:t>
            </a:r>
            <a:endParaRPr lang="en-US" sz="1600" dirty="0" smtClean="0">
              <a:solidFill>
                <a:srgbClr val="FFFFFF"/>
              </a:solidFill>
            </a:endParaRPr>
          </a:p>
          <a:p>
            <a:pPr marL="239717" indent="-214316">
              <a:lnSpc>
                <a:spcPct val="72000"/>
              </a:lnSpc>
              <a:defRPr sz="1800">
                <a:solidFill>
                  <a:srgbClr val="000000"/>
                </a:solidFill>
              </a:defRPr>
            </a:pPr>
            <a:endParaRPr sz="1600" dirty="0">
              <a:solidFill>
                <a:srgbClr val="FFFFFF"/>
              </a:solidFill>
            </a:endParaRPr>
          </a:p>
          <a:p>
            <a:pPr marL="304805" lvl="0" indent="-304805">
              <a:lnSpc>
                <a:spcPct val="72000"/>
              </a:lnSpc>
              <a:defRPr sz="1800">
                <a:solidFill>
                  <a:srgbClr val="000000"/>
                </a:solidFill>
              </a:defRPr>
            </a:pPr>
            <a:r>
              <a:rPr sz="1600" dirty="0">
                <a:solidFill>
                  <a:srgbClr val="FFFFFF"/>
                </a:solidFill>
              </a:rPr>
              <a:t>It is better to eat the smaller fish within the same species, provided that they </a:t>
            </a:r>
            <a:r>
              <a:rPr sz="1600" dirty="0" smtClean="0">
                <a:solidFill>
                  <a:srgbClr val="FFFFFF"/>
                </a:solidFill>
              </a:rPr>
              <a:t>are </a:t>
            </a:r>
            <a:r>
              <a:rPr sz="1600" dirty="0">
                <a:solidFill>
                  <a:srgbClr val="FFFFFF"/>
                </a:solidFill>
              </a:rPr>
              <a:t>legal size.</a:t>
            </a:r>
          </a:p>
        </p:txBody>
      </p:sp>
      <p:pic>
        <p:nvPicPr>
          <p:cNvPr id="128" name="image10.jpg" descr="http://www.janinelex.com/wp-content/uploads/2014/01/fish_mercury1.jpg"/>
          <p:cNvPicPr/>
          <p:nvPr/>
        </p:nvPicPr>
        <p:blipFill>
          <a:blip r:embed="rId2">
            <a:extLst/>
          </a:blip>
          <a:srcRect l="5220" t="14511" r="4268" b="2567"/>
          <a:stretch>
            <a:fillRect/>
          </a:stretch>
        </p:blipFill>
        <p:spPr>
          <a:xfrm>
            <a:off x="685800" y="3352799"/>
            <a:ext cx="7781925" cy="3276602"/>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p:cNvSpPr>
          <p:nvPr>
            <p:ph type="title"/>
          </p:nvPr>
        </p:nvSpPr>
        <p:spPr>
          <a:xfrm>
            <a:off x="484709" y="452717"/>
            <a:ext cx="7055382" cy="1400532"/>
          </a:xfrm>
          <a:prstGeom prst="rect">
            <a:avLst/>
          </a:prstGeom>
        </p:spPr>
        <p:txBody>
          <a:bodyPr lIns="0" tIns="0" rIns="0" bIns="0">
            <a:normAutofit/>
          </a:bodyPr>
          <a:lstStyle/>
          <a:p>
            <a:pPr lvl="0">
              <a:defRPr sz="1800">
                <a:solidFill>
                  <a:srgbClr val="000000"/>
                </a:solidFill>
              </a:defRPr>
            </a:pPr>
            <a:r>
              <a:rPr sz="4200" dirty="0">
                <a:solidFill>
                  <a:srgbClr val="EBEBEB"/>
                </a:solidFill>
              </a:rPr>
              <a:t>  </a:t>
            </a:r>
            <a:r>
              <a:rPr lang="en-US" sz="4800" dirty="0" smtClean="0">
                <a:solidFill>
                  <a:schemeClr val="bg1">
                    <a:lumMod val="95000"/>
                  </a:schemeClr>
                </a:solidFill>
              </a:rPr>
              <a:t>References</a:t>
            </a:r>
            <a:endParaRPr sz="4200" dirty="0">
              <a:solidFill>
                <a:schemeClr val="bg1">
                  <a:lumMod val="95000"/>
                </a:schemeClr>
              </a:solidFill>
            </a:endParaRPr>
          </a:p>
        </p:txBody>
      </p:sp>
      <p:sp>
        <p:nvSpPr>
          <p:cNvPr id="131" name="Shape 131"/>
          <p:cNvSpPr>
            <a:spLocks noGrp="1"/>
          </p:cNvSpPr>
          <p:nvPr>
            <p:ph type="body" idx="1"/>
          </p:nvPr>
        </p:nvSpPr>
        <p:spPr>
          <a:xfrm>
            <a:off x="609600" y="1447801"/>
            <a:ext cx="6929754" cy="4800606"/>
          </a:xfrm>
          <a:prstGeom prst="rect">
            <a:avLst/>
          </a:prstGeom>
        </p:spPr>
        <p:txBody>
          <a:bodyPr>
            <a:normAutofit lnSpcReduction="10000"/>
          </a:bodyPr>
          <a:lstStyle/>
          <a:p>
            <a:pPr algn="l">
              <a:buSzTx/>
              <a:defRPr sz="1800">
                <a:solidFill>
                  <a:srgbClr val="000000"/>
                </a:solidFill>
              </a:defRPr>
            </a:pPr>
            <a:r>
              <a:rPr sz="2000" dirty="0">
                <a:solidFill>
                  <a:srgbClr val="FFFFFF"/>
                </a:solidFill>
              </a:rPr>
              <a:t/>
            </a:r>
            <a:br>
              <a:rPr sz="2000" dirty="0">
                <a:solidFill>
                  <a:srgbClr val="FFFFFF"/>
                </a:solidFill>
              </a:rPr>
            </a:br>
            <a:r>
              <a:rPr sz="1200" dirty="0">
                <a:solidFill>
                  <a:schemeClr val="bg1">
                    <a:lumMod val="95000"/>
                  </a:schemeClr>
                </a:solidFill>
              </a:rPr>
              <a:t>http://</a:t>
            </a:r>
            <a:r>
              <a:rPr sz="1200" dirty="0" smtClean="0">
                <a:solidFill>
                  <a:schemeClr val="bg1">
                    <a:lumMod val="95000"/>
                  </a:schemeClr>
                </a:solidFill>
              </a:rPr>
              <a:t>oehha.ca.gov/fish/hg/index.html</a:t>
            </a:r>
            <a:endParaRPr lang="en-US" sz="1200" dirty="0" smtClean="0">
              <a:solidFill>
                <a:schemeClr val="bg1">
                  <a:lumMod val="95000"/>
                </a:schemeClr>
              </a:solidFill>
            </a:endParaRPr>
          </a:p>
          <a:p>
            <a:pPr algn="l">
              <a:buSzTx/>
              <a:defRPr sz="1800">
                <a:solidFill>
                  <a:srgbClr val="000000"/>
                </a:solidFill>
              </a:defRPr>
            </a:pPr>
            <a:r>
              <a:rPr sz="1200" dirty="0">
                <a:solidFill>
                  <a:schemeClr val="bg1">
                    <a:lumMod val="95000"/>
                  </a:schemeClr>
                </a:solidFill>
              </a:rPr>
              <a:t/>
            </a:r>
            <a:br>
              <a:rPr sz="1200" dirty="0">
                <a:solidFill>
                  <a:schemeClr val="bg1">
                    <a:lumMod val="95000"/>
                  </a:schemeClr>
                </a:solidFill>
              </a:rPr>
            </a:br>
            <a:r>
              <a:rPr sz="1200" dirty="0">
                <a:solidFill>
                  <a:schemeClr val="bg1">
                    <a:lumMod val="95000"/>
                  </a:schemeClr>
                </a:solidFill>
              </a:rPr>
              <a:t>http://</a:t>
            </a:r>
            <a:r>
              <a:rPr sz="1200" dirty="0" smtClean="0">
                <a:solidFill>
                  <a:schemeClr val="bg1">
                    <a:lumMod val="95000"/>
                  </a:schemeClr>
                </a:solidFill>
              </a:rPr>
              <a:t>oehha.ca.gov/fish/fishbuyersguide.html</a:t>
            </a:r>
            <a:endParaRPr lang="en-US" sz="1200" dirty="0" smtClean="0">
              <a:solidFill>
                <a:schemeClr val="bg1">
                  <a:lumMod val="95000"/>
                </a:schemeClr>
              </a:solidFill>
            </a:endParaRPr>
          </a:p>
          <a:p>
            <a:pPr algn="l">
              <a:buSzTx/>
              <a:defRPr sz="1800">
                <a:solidFill>
                  <a:srgbClr val="000000"/>
                </a:solidFill>
              </a:defRPr>
            </a:pPr>
            <a:r>
              <a:rPr sz="1200" dirty="0">
                <a:solidFill>
                  <a:schemeClr val="bg1">
                    <a:lumMod val="95000"/>
                  </a:schemeClr>
                </a:solidFill>
              </a:rPr>
              <a:t/>
            </a:r>
            <a:br>
              <a:rPr sz="1200" dirty="0">
                <a:solidFill>
                  <a:schemeClr val="bg1">
                    <a:lumMod val="95000"/>
                  </a:schemeClr>
                </a:solidFill>
              </a:rPr>
            </a:br>
            <a:r>
              <a:rPr sz="1200" dirty="0">
                <a:solidFill>
                  <a:schemeClr val="bg1">
                    <a:lumMod val="95000"/>
                  </a:schemeClr>
                </a:solidFill>
              </a:rPr>
              <a:t>http://</a:t>
            </a:r>
            <a:r>
              <a:rPr sz="1200" dirty="0" smtClean="0">
                <a:solidFill>
                  <a:schemeClr val="bg1">
                    <a:lumMod val="95000"/>
                  </a:schemeClr>
                </a:solidFill>
              </a:rPr>
              <a:t>www.ncbi.nlm.nih.gov/pubmed/4091651</a:t>
            </a:r>
            <a:endParaRPr lang="en-US" sz="1200" dirty="0" smtClean="0">
              <a:solidFill>
                <a:schemeClr val="bg1">
                  <a:lumMod val="95000"/>
                </a:schemeClr>
              </a:solidFill>
            </a:endParaRPr>
          </a:p>
          <a:p>
            <a:pPr algn="l">
              <a:buSzTx/>
              <a:defRPr sz="1800">
                <a:solidFill>
                  <a:srgbClr val="000000"/>
                </a:solidFill>
              </a:defRPr>
            </a:pPr>
            <a:r>
              <a:rPr sz="1200" dirty="0">
                <a:solidFill>
                  <a:schemeClr val="bg1">
                    <a:lumMod val="95000"/>
                  </a:schemeClr>
                </a:solidFill>
              </a:rPr>
              <a:t/>
            </a:r>
            <a:br>
              <a:rPr sz="1200" dirty="0">
                <a:solidFill>
                  <a:schemeClr val="bg1">
                    <a:lumMod val="95000"/>
                  </a:schemeClr>
                </a:solidFill>
              </a:rPr>
            </a:br>
            <a:r>
              <a:rPr sz="1200" dirty="0">
                <a:solidFill>
                  <a:schemeClr val="bg1">
                    <a:lumMod val="95000"/>
                  </a:schemeClr>
                </a:solidFill>
              </a:rPr>
              <a:t>http://</a:t>
            </a:r>
            <a:r>
              <a:rPr sz="1200" dirty="0" smtClean="0">
                <a:solidFill>
                  <a:schemeClr val="bg1">
                    <a:lumMod val="95000"/>
                  </a:schemeClr>
                </a:solidFill>
              </a:rPr>
              <a:t>en.wikipedia.org/wiki/Mercury_poisoning</a:t>
            </a:r>
            <a:r>
              <a:rPr lang="en-US" sz="1200" dirty="0" smtClean="0">
                <a:solidFill>
                  <a:schemeClr val="bg1">
                    <a:lumMod val="95000"/>
                  </a:schemeClr>
                </a:solidFill>
              </a:rPr>
              <a:t>http</a:t>
            </a:r>
            <a:r>
              <a:rPr lang="en-US" sz="1200" dirty="0">
                <a:solidFill>
                  <a:schemeClr val="bg1">
                    <a:lumMod val="95000"/>
                  </a:schemeClr>
                </a:solidFill>
              </a:rPr>
              <a:t>://</a:t>
            </a:r>
            <a:r>
              <a:rPr lang="en-US" sz="1200" dirty="0" smtClean="0">
                <a:solidFill>
                  <a:schemeClr val="bg1">
                    <a:lumMod val="95000"/>
                  </a:schemeClr>
                </a:solidFill>
              </a:rPr>
              <a:t>oehha.ca.gov/fish/hg/index.html</a:t>
            </a:r>
          </a:p>
          <a:p>
            <a:pPr algn="l" rtl="0"/>
            <a:r>
              <a:rPr lang="en-US" sz="1200" dirty="0"/>
              <a:t>Miriam </a:t>
            </a:r>
            <a:r>
              <a:rPr lang="en-US" sz="1200" dirty="0" err="1"/>
              <a:t>Varkey</a:t>
            </a:r>
            <a:r>
              <a:rPr lang="en-US" sz="1200" dirty="0"/>
              <a:t>, </a:t>
            </a:r>
            <a:r>
              <a:rPr lang="en-US" sz="1200" dirty="0" err="1"/>
              <a:t>Indu</a:t>
            </a:r>
            <a:r>
              <a:rPr lang="en-US" sz="1200" dirty="0"/>
              <a:t>, </a:t>
            </a:r>
            <a:r>
              <a:rPr lang="en-US" sz="1200" dirty="0" err="1"/>
              <a:t>Rajmohan</a:t>
            </a:r>
            <a:r>
              <a:rPr lang="en-US" sz="1200" dirty="0"/>
              <a:t> Shetty, and </a:t>
            </a:r>
            <a:r>
              <a:rPr lang="en-US" sz="1200" dirty="0" err="1"/>
              <a:t>Amitha</a:t>
            </a:r>
            <a:r>
              <a:rPr lang="en-US" sz="1200" dirty="0"/>
              <a:t> </a:t>
            </a:r>
            <a:r>
              <a:rPr lang="en-US" sz="1200" dirty="0" err="1"/>
              <a:t>Hegde</a:t>
            </a:r>
            <a:r>
              <a:rPr lang="en-US" sz="1200" dirty="0"/>
              <a:t>. “Mercury Exposure Levels in Children with Dental Amalgam Fillings.” International Journal of Clinical Pediatric Dentistry 7.3 (2014): 180–185. PMC. Web. 5 Mar. 2015.</a:t>
            </a:r>
          </a:p>
          <a:p>
            <a:pPr algn="l" rtl="0"/>
            <a:r>
              <a:rPr lang="en-US" sz="1200" dirty="0"/>
              <a:t>Daisuke </a:t>
            </a:r>
            <a:r>
              <a:rPr lang="en-US" sz="1200" dirty="0" err="1"/>
              <a:t>Tsuruta</a:t>
            </a:r>
            <a:r>
              <a:rPr lang="en-US" sz="1200" dirty="0"/>
              <a:t>, Junko Sowa, </a:t>
            </a:r>
            <a:r>
              <a:rPr lang="en-US" sz="1200" dirty="0" err="1"/>
              <a:t>Natsuko</a:t>
            </a:r>
            <a:r>
              <a:rPr lang="en-US" sz="1200" dirty="0"/>
              <a:t> Higashi, Hiromi Kobayashi, </a:t>
            </a:r>
            <a:r>
              <a:rPr lang="en-US" sz="1200" dirty="0" err="1"/>
              <a:t>Masamitsu</a:t>
            </a:r>
            <a:r>
              <a:rPr lang="en-US" sz="1200" dirty="0"/>
              <a:t> Ishii, A red tattoo and a swordfish supper, The Lancet, Volume 364, Issue 9435, 21–27 August 2004, Page 730, ISSN 0140-6736, </a:t>
            </a:r>
            <a:r>
              <a:rPr lang="en-US" sz="1200" u="sng" dirty="0"/>
              <a:t>http://</a:t>
            </a:r>
            <a:r>
              <a:rPr lang="en-US" sz="1200" u="sng" dirty="0" smtClean="0"/>
              <a:t>dx.doi.org/10.1016/S0140-6736(04)16903-</a:t>
            </a:r>
          </a:p>
          <a:p>
            <a:pPr algn="l" rtl="0"/>
            <a:r>
              <a:rPr lang="en-US" sz="1200" u="sng" dirty="0" smtClean="0"/>
              <a:t>http</a:t>
            </a:r>
            <a:r>
              <a:rPr lang="en-US" sz="1200" u="sng" dirty="0"/>
              <a:t>://</a:t>
            </a:r>
            <a:r>
              <a:rPr lang="en-US" sz="1200" u="sng" dirty="0" smtClean="0"/>
              <a:t>www.sciencedirect.com/science/article/pii/S0140673604169031</a:t>
            </a:r>
            <a:endParaRPr lang="en-US" sz="1200" dirty="0"/>
          </a:p>
          <a:p>
            <a:pPr algn="l"/>
            <a:r>
              <a:rPr lang="en-US" sz="1200" dirty="0"/>
              <a:t>TOXICOLOGICAL PROFILE FOR MERCURY. (1999). Agency for Toxic Substances and Disease Registry.</a:t>
            </a:r>
            <a:r>
              <a:rPr lang="en-US" sz="1200" dirty="0">
                <a:solidFill>
                  <a:schemeClr val="bg1">
                    <a:lumMod val="95000"/>
                  </a:schemeClr>
                </a:solidFill>
              </a:rPr>
              <a:t/>
            </a:r>
            <a:br>
              <a:rPr lang="en-US" sz="1200" dirty="0">
                <a:solidFill>
                  <a:schemeClr val="bg1">
                    <a:lumMod val="95000"/>
                  </a:schemeClr>
                </a:solidFill>
              </a:rPr>
            </a:br>
            <a:r>
              <a:rPr sz="1200" dirty="0" err="1" smtClean="0">
                <a:solidFill>
                  <a:srgbClr val="FFFFFF"/>
                </a:solidFill>
              </a:rPr>
              <a:t>Dufault</a:t>
            </a:r>
            <a:r>
              <a:rPr sz="1200" dirty="0">
                <a:solidFill>
                  <a:srgbClr val="FFFFFF"/>
                </a:solidFill>
              </a:rPr>
              <a:t>, R., LeBlanc, B., </a:t>
            </a:r>
            <a:r>
              <a:rPr sz="1200" dirty="0" err="1">
                <a:solidFill>
                  <a:srgbClr val="FFFFFF"/>
                </a:solidFill>
              </a:rPr>
              <a:t>Schnoll</a:t>
            </a:r>
            <a:r>
              <a:rPr sz="1200" dirty="0">
                <a:solidFill>
                  <a:srgbClr val="FFFFFF"/>
                </a:solidFill>
              </a:rPr>
              <a:t>, R., Cornett, C., Schweitzer, L., </a:t>
            </a:r>
            <a:r>
              <a:rPr sz="1200" dirty="0" err="1">
                <a:solidFill>
                  <a:srgbClr val="FFFFFF"/>
                </a:solidFill>
              </a:rPr>
              <a:t>Wallinga</a:t>
            </a:r>
            <a:r>
              <a:rPr sz="1200" dirty="0">
                <a:solidFill>
                  <a:srgbClr val="FFFFFF"/>
                </a:solidFill>
              </a:rPr>
              <a:t>, D., … </a:t>
            </a:r>
            <a:r>
              <a:rPr sz="1200" dirty="0" err="1">
                <a:solidFill>
                  <a:srgbClr val="FFFFFF"/>
                </a:solidFill>
              </a:rPr>
              <a:t>Lukiw</a:t>
            </a:r>
            <a:r>
              <a:rPr sz="1200" dirty="0">
                <a:solidFill>
                  <a:srgbClr val="FFFFFF"/>
                </a:solidFill>
              </a:rPr>
              <a:t>, W. J. (2009). Mercury from </a:t>
            </a:r>
            <a:r>
              <a:rPr sz="1200" dirty="0" err="1">
                <a:solidFill>
                  <a:srgbClr val="FFFFFF"/>
                </a:solidFill>
              </a:rPr>
              <a:t>chlor</a:t>
            </a:r>
            <a:r>
              <a:rPr sz="1200" dirty="0">
                <a:solidFill>
                  <a:srgbClr val="FFFFFF"/>
                </a:solidFill>
              </a:rPr>
              <a:t>-alkali plants: measured concentrations in food product sugar. </a:t>
            </a:r>
            <a:r>
              <a:rPr sz="1200" i="1" dirty="0">
                <a:solidFill>
                  <a:srgbClr val="FFFFFF"/>
                </a:solidFill>
              </a:rPr>
              <a:t>Environmental Health</a:t>
            </a:r>
            <a:r>
              <a:rPr sz="1200" dirty="0">
                <a:solidFill>
                  <a:srgbClr val="FFFFFF"/>
                </a:solidFill>
              </a:rPr>
              <a:t>, </a:t>
            </a:r>
            <a:r>
              <a:rPr sz="1200" i="1" dirty="0">
                <a:solidFill>
                  <a:srgbClr val="FFFFFF"/>
                </a:solidFill>
              </a:rPr>
              <a:t>8</a:t>
            </a:r>
            <a:r>
              <a:rPr sz="1200" dirty="0">
                <a:solidFill>
                  <a:srgbClr val="FFFFFF"/>
                </a:solidFill>
              </a:rPr>
              <a:t>, 2. doi:10.1186/1476-069X-8-2http://www.naturalnews.com/043593_tattoos_heavy_metals_poisoning.html##ixzz3TLt5ne3n</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Text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318493143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p:cNvSpPr>
          <p:nvPr>
            <p:ph type="title"/>
          </p:nvPr>
        </p:nvSpPr>
        <p:spPr>
          <a:xfrm>
            <a:off x="484709" y="452717"/>
            <a:ext cx="7055382" cy="1400532"/>
          </a:xfrm>
          <a:prstGeom prst="rect">
            <a:avLst/>
          </a:prstGeom>
        </p:spPr>
        <p:txBody>
          <a:bodyPr lIns="0" tIns="0" rIns="0" bIns="0">
            <a:normAutofit/>
          </a:bodyPr>
          <a:lstStyle/>
          <a:p>
            <a:pPr lvl="0">
              <a:defRPr sz="1800">
                <a:solidFill>
                  <a:srgbClr val="000000"/>
                </a:solidFill>
              </a:defRPr>
            </a:pPr>
            <a:r>
              <a:rPr sz="4200" dirty="0">
                <a:solidFill>
                  <a:srgbClr val="EBEBEB"/>
                </a:solidFill>
              </a:rPr>
              <a:t>What is </a:t>
            </a:r>
            <a:r>
              <a:rPr sz="4200" dirty="0" smtClean="0">
                <a:solidFill>
                  <a:srgbClr val="EBEBEB"/>
                </a:solidFill>
              </a:rPr>
              <a:t>Mercury</a:t>
            </a:r>
            <a:r>
              <a:rPr sz="4200" dirty="0">
                <a:solidFill>
                  <a:srgbClr val="EBEBEB"/>
                </a:solidFill>
              </a:rPr>
              <a:t>?</a:t>
            </a:r>
          </a:p>
        </p:txBody>
      </p:sp>
      <p:sp>
        <p:nvSpPr>
          <p:cNvPr id="89" name="Shape 89"/>
          <p:cNvSpPr>
            <a:spLocks noGrp="1"/>
          </p:cNvSpPr>
          <p:nvPr>
            <p:ph type="body" idx="1"/>
          </p:nvPr>
        </p:nvSpPr>
        <p:spPr>
          <a:xfrm>
            <a:off x="827700" y="1930093"/>
            <a:ext cx="6711654" cy="4195482"/>
          </a:xfrm>
          <a:prstGeom prst="rect">
            <a:avLst/>
          </a:prstGeom>
        </p:spPr>
        <p:txBody>
          <a:bodyPr/>
          <a:lstStyle/>
          <a:p>
            <a:pPr lvl="0">
              <a:defRPr sz="1800">
                <a:solidFill>
                  <a:srgbClr val="000000"/>
                </a:solidFill>
              </a:defRPr>
            </a:pPr>
            <a:r>
              <a:rPr lang="en-US" sz="1800" dirty="0">
                <a:solidFill>
                  <a:schemeClr val="bg1">
                    <a:lumMod val="95000"/>
                  </a:schemeClr>
                </a:solidFill>
              </a:rPr>
              <a:t>Mercury is a naturally occurring element that is found in air, water and soil. It exists in several forms: elemental or metallic mercury, inorganic mercury compounds, and organic mercury compounds</a:t>
            </a:r>
            <a:endParaRPr sz="2000" dirty="0">
              <a:solidFill>
                <a:schemeClr val="bg1">
                  <a:lumMod val="95000"/>
                </a:schemeClr>
              </a:solidFill>
            </a:endParaRPr>
          </a:p>
        </p:txBody>
      </p:sp>
      <p:pic>
        <p:nvPicPr>
          <p:cNvPr id="91" name="image3.jpg" descr="http://oecotextiles.files.wordpress.com/2010/08/mercury.jpg"/>
          <p:cNvPicPr/>
          <p:nvPr/>
        </p:nvPicPr>
        <p:blipFill>
          <a:blip r:embed="rId2">
            <a:extLst/>
          </a:blip>
          <a:stretch>
            <a:fillRect/>
          </a:stretch>
        </p:blipFill>
        <p:spPr>
          <a:xfrm>
            <a:off x="3108277" y="3476283"/>
            <a:ext cx="2971800" cy="29718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Shape 95"/>
          <p:cNvSpPr>
            <a:spLocks noGrp="1"/>
          </p:cNvSpPr>
          <p:nvPr>
            <p:ph type="title"/>
          </p:nvPr>
        </p:nvSpPr>
        <p:spPr>
          <a:xfrm>
            <a:off x="484709" y="452717"/>
            <a:ext cx="7055382" cy="1400532"/>
          </a:xfrm>
          <a:prstGeom prst="rect">
            <a:avLst/>
          </a:prstGeom>
        </p:spPr>
        <p:txBody>
          <a:bodyPr lIns="0" tIns="0" rIns="0" bIns="0">
            <a:normAutofit/>
          </a:bodyPr>
          <a:lstStyle/>
          <a:p>
            <a:pPr lvl="0">
              <a:defRPr sz="1800">
                <a:solidFill>
                  <a:srgbClr val="000000"/>
                </a:solidFill>
              </a:defRPr>
            </a:pPr>
            <a:r>
              <a:rPr sz="4200" dirty="0">
                <a:solidFill>
                  <a:srgbClr val="EBEBEB"/>
                </a:solidFill>
              </a:rPr>
              <a:t>Where is </a:t>
            </a:r>
            <a:r>
              <a:rPr lang="en-US" sz="4200" dirty="0" smtClean="0">
                <a:solidFill>
                  <a:srgbClr val="EBEBEB"/>
                </a:solidFill>
              </a:rPr>
              <a:t>M</a:t>
            </a:r>
            <a:r>
              <a:rPr sz="4200" dirty="0" smtClean="0">
                <a:solidFill>
                  <a:srgbClr val="EBEBEB"/>
                </a:solidFill>
              </a:rPr>
              <a:t>ercury </a:t>
            </a:r>
            <a:r>
              <a:rPr sz="4200" dirty="0">
                <a:solidFill>
                  <a:srgbClr val="EBEBEB"/>
                </a:solidFill>
              </a:rPr>
              <a:t>Found?</a:t>
            </a:r>
          </a:p>
        </p:txBody>
      </p:sp>
      <p:pic>
        <p:nvPicPr>
          <p:cNvPr id="96" name="image5.png"/>
          <p:cNvPicPr/>
          <p:nvPr/>
        </p:nvPicPr>
        <p:blipFill>
          <a:blip r:embed="rId2">
            <a:extLst/>
          </a:blip>
          <a:stretch>
            <a:fillRect/>
          </a:stretch>
        </p:blipFill>
        <p:spPr>
          <a:xfrm>
            <a:off x="457413" y="2057400"/>
            <a:ext cx="6391276" cy="4181475"/>
          </a:xfrm>
          <a:prstGeom prst="rect">
            <a:avLst/>
          </a:prstGeom>
          <a:ln w="88900" cap="sq">
            <a:solidFill/>
            <a:miter/>
          </a:ln>
        </p:spPr>
      </p:pic>
      <p:pic>
        <p:nvPicPr>
          <p:cNvPr id="97" name="image6.png"/>
          <p:cNvPicPr/>
          <p:nvPr/>
        </p:nvPicPr>
        <p:blipFill>
          <a:blip r:embed="rId3">
            <a:extLst/>
          </a:blip>
          <a:stretch>
            <a:fillRect/>
          </a:stretch>
        </p:blipFill>
        <p:spPr>
          <a:xfrm>
            <a:off x="6553200" y="3886200"/>
            <a:ext cx="2371312" cy="2758626"/>
          </a:xfrm>
          <a:prstGeom prst="rect">
            <a:avLst/>
          </a:prstGeom>
          <a:ln w="88900" cap="sq">
            <a:solidFill/>
            <a:miter/>
          </a:ln>
        </p:spPr>
      </p:pic>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Shape 99"/>
          <p:cNvSpPr>
            <a:spLocks noGrp="1"/>
          </p:cNvSpPr>
          <p:nvPr>
            <p:ph type="title"/>
          </p:nvPr>
        </p:nvSpPr>
        <p:spPr>
          <a:xfrm>
            <a:off x="381000" y="493661"/>
            <a:ext cx="7055382" cy="1400532"/>
          </a:xfrm>
          <a:prstGeom prst="rect">
            <a:avLst/>
          </a:prstGeom>
        </p:spPr>
        <p:txBody>
          <a:bodyPr lIns="0" tIns="0" rIns="0" bIns="0">
            <a:normAutofit/>
          </a:bodyPr>
          <a:lstStyle/>
          <a:p>
            <a:pPr lvl="0">
              <a:defRPr sz="1800">
                <a:solidFill>
                  <a:srgbClr val="000000"/>
                </a:solidFill>
              </a:defRPr>
            </a:pPr>
            <a:r>
              <a:rPr sz="4200" dirty="0">
                <a:solidFill>
                  <a:srgbClr val="EBEBEB"/>
                </a:solidFill>
              </a:rPr>
              <a:t>Where is </a:t>
            </a:r>
            <a:r>
              <a:rPr lang="en-US" sz="4200" dirty="0" smtClean="0">
                <a:solidFill>
                  <a:srgbClr val="EBEBEB"/>
                </a:solidFill>
              </a:rPr>
              <a:t>Mercury </a:t>
            </a:r>
            <a:r>
              <a:rPr sz="4200" dirty="0" smtClean="0">
                <a:solidFill>
                  <a:srgbClr val="EBEBEB"/>
                </a:solidFill>
              </a:rPr>
              <a:t>Found</a:t>
            </a:r>
            <a:r>
              <a:rPr sz="4200" dirty="0">
                <a:solidFill>
                  <a:srgbClr val="EBEBEB"/>
                </a:solidFill>
              </a:rPr>
              <a:t>?</a:t>
            </a:r>
          </a:p>
        </p:txBody>
      </p:sp>
      <p:sp>
        <p:nvSpPr>
          <p:cNvPr id="100" name="Shape 100"/>
          <p:cNvSpPr/>
          <p:nvPr/>
        </p:nvSpPr>
        <p:spPr>
          <a:xfrm>
            <a:off x="381000" y="1629180"/>
            <a:ext cx="4572000" cy="452431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285750" lvl="0" indent="-285750">
              <a:buClr>
                <a:srgbClr val="EBEBEB"/>
              </a:buClr>
              <a:buSzPct val="100000"/>
              <a:buFont typeface="Arial" panose="020B0604020202020204" pitchFamily="34" charset="0"/>
              <a:buChar char="•"/>
            </a:pPr>
            <a:r>
              <a:rPr dirty="0">
                <a:solidFill>
                  <a:schemeClr val="bg1">
                    <a:lumMod val="95000"/>
                  </a:schemeClr>
                </a:solidFill>
              </a:rPr>
              <a:t>Dental amalgam is a </a:t>
            </a:r>
            <a:r>
              <a:rPr dirty="0" smtClean="0">
                <a:solidFill>
                  <a:schemeClr val="bg1">
                    <a:lumMod val="95000"/>
                  </a:schemeClr>
                </a:solidFill>
              </a:rPr>
              <a:t>filling </a:t>
            </a:r>
            <a:r>
              <a:rPr dirty="0">
                <a:solidFill>
                  <a:schemeClr val="bg1">
                    <a:lumMod val="95000"/>
                  </a:schemeClr>
                </a:solidFill>
              </a:rPr>
              <a:t>material made of between 43 and 54 percent mercury.  </a:t>
            </a:r>
            <a:endParaRPr dirty="0">
              <a:solidFill>
                <a:schemeClr val="bg1">
                  <a:lumMod val="95000"/>
                </a:schemeClr>
              </a:solidFill>
              <a:latin typeface="Arial"/>
              <a:ea typeface="Arial"/>
              <a:cs typeface="Arial"/>
              <a:sym typeface="Arial"/>
            </a:endParaRPr>
          </a:p>
          <a:p>
            <a:pPr marL="285750" lvl="0" indent="-285750">
              <a:buClr>
                <a:srgbClr val="EBEBEB"/>
              </a:buClr>
              <a:buSzPct val="100000"/>
              <a:buFont typeface="Arial" panose="020B0604020202020204" pitchFamily="34" charset="0"/>
              <a:buChar char="•"/>
            </a:pPr>
            <a:r>
              <a:rPr dirty="0">
                <a:solidFill>
                  <a:schemeClr val="bg1">
                    <a:lumMod val="95000"/>
                  </a:schemeClr>
                </a:solidFill>
              </a:rPr>
              <a:t>Amalgam is not stable after it is implanted into human teeth </a:t>
            </a:r>
            <a:endParaRPr dirty="0">
              <a:solidFill>
                <a:schemeClr val="bg1">
                  <a:lumMod val="95000"/>
                </a:schemeClr>
              </a:solidFill>
              <a:latin typeface="Arial"/>
              <a:ea typeface="Arial"/>
              <a:cs typeface="Arial"/>
              <a:sym typeface="Arial"/>
            </a:endParaRPr>
          </a:p>
          <a:p>
            <a:pPr marL="285750" lvl="0" indent="-285750">
              <a:buClr>
                <a:srgbClr val="EBEBEB"/>
              </a:buClr>
              <a:buSzPct val="100000"/>
              <a:buFont typeface="Arial" panose="020B0604020202020204" pitchFamily="34" charset="0"/>
              <a:buChar char="•"/>
            </a:pPr>
            <a:r>
              <a:rPr dirty="0">
                <a:solidFill>
                  <a:schemeClr val="bg1">
                    <a:lumMod val="95000"/>
                  </a:schemeClr>
                </a:solidFill>
              </a:rPr>
              <a:t>Damage is caused by releasing small amounts of mercury </a:t>
            </a:r>
            <a:r>
              <a:rPr lang="en-US" dirty="0" smtClean="0">
                <a:solidFill>
                  <a:schemeClr val="bg1">
                    <a:lumMod val="95000"/>
                  </a:schemeClr>
                </a:solidFill>
              </a:rPr>
              <a:t>vapor which is readily absorbed into the bloodstream and converted to inorganic mercury.</a:t>
            </a:r>
          </a:p>
          <a:p>
            <a:pPr marL="285750" lvl="0" indent="-285750">
              <a:buClr>
                <a:srgbClr val="EBEBEB"/>
              </a:buClr>
              <a:buSzPct val="100000"/>
              <a:buFont typeface="Arial" panose="020B0604020202020204" pitchFamily="34" charset="0"/>
              <a:buChar char="•"/>
            </a:pPr>
            <a:r>
              <a:rPr lang="en-US" dirty="0" smtClean="0">
                <a:solidFill>
                  <a:schemeClr val="bg1">
                    <a:lumMod val="95000"/>
                  </a:schemeClr>
                </a:solidFill>
              </a:rPr>
              <a:t>Inorganic </a:t>
            </a:r>
            <a:r>
              <a:rPr lang="en-US" dirty="0">
                <a:solidFill>
                  <a:schemeClr val="bg1">
                    <a:lumMod val="95000"/>
                  </a:schemeClr>
                </a:solidFill>
              </a:rPr>
              <a:t>mercury builds up far more in </a:t>
            </a:r>
            <a:r>
              <a:rPr lang="en-US" dirty="0" smtClean="0">
                <a:solidFill>
                  <a:schemeClr val="bg1">
                    <a:lumMod val="95000"/>
                  </a:schemeClr>
                </a:solidFill>
              </a:rPr>
              <a:t>of </a:t>
            </a:r>
            <a:r>
              <a:rPr lang="en-US" dirty="0">
                <a:solidFill>
                  <a:schemeClr val="bg1">
                    <a:lumMod val="95000"/>
                  </a:schemeClr>
                </a:solidFill>
              </a:rPr>
              <a:t>elimination — it’s 100 times as high in your kidneys and liver than in your brain. But when it does make its way into your brain, it’s far more damaging than any other form.</a:t>
            </a:r>
            <a:endParaRPr dirty="0">
              <a:solidFill>
                <a:schemeClr val="bg1">
                  <a:lumMod val="95000"/>
                </a:schemeClr>
              </a:solidFill>
            </a:endParaRPr>
          </a:p>
        </p:txBody>
      </p:sp>
      <p:pic>
        <p:nvPicPr>
          <p:cNvPr id="101" name="image7.jpg" descr="http://urbanclinic.files.wordpress.com/2010/12/mercury-fillings.jpg"/>
          <p:cNvPicPr/>
          <p:nvPr/>
        </p:nvPicPr>
        <p:blipFill>
          <a:blip r:embed="rId2">
            <a:extLst/>
          </a:blip>
          <a:stretch>
            <a:fillRect/>
          </a:stretch>
        </p:blipFill>
        <p:spPr>
          <a:xfrm>
            <a:off x="4989393" y="2514600"/>
            <a:ext cx="3761192" cy="2474468"/>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p:cNvSpPr>
          <p:nvPr>
            <p:ph type="title"/>
          </p:nvPr>
        </p:nvSpPr>
        <p:spPr>
          <a:xfrm>
            <a:off x="484709" y="452717"/>
            <a:ext cx="7055382" cy="1400532"/>
          </a:xfrm>
          <a:prstGeom prst="rect">
            <a:avLst/>
          </a:prstGeom>
        </p:spPr>
        <p:txBody>
          <a:bodyPr lIns="0" tIns="0" rIns="0" bIns="0">
            <a:normAutofit/>
          </a:bodyPr>
          <a:lstStyle/>
          <a:p>
            <a:pPr lvl="0">
              <a:defRPr sz="1800">
                <a:solidFill>
                  <a:srgbClr val="000000"/>
                </a:solidFill>
              </a:defRPr>
            </a:pPr>
            <a:r>
              <a:rPr sz="4200" dirty="0">
                <a:solidFill>
                  <a:srgbClr val="EBEBEB"/>
                </a:solidFill>
              </a:rPr>
              <a:t>Where is </a:t>
            </a:r>
            <a:r>
              <a:rPr lang="en-US" sz="4200" dirty="0" smtClean="0">
                <a:solidFill>
                  <a:srgbClr val="EBEBEB"/>
                </a:solidFill>
              </a:rPr>
              <a:t>Mercury </a:t>
            </a:r>
            <a:r>
              <a:rPr sz="4200" dirty="0" smtClean="0">
                <a:solidFill>
                  <a:srgbClr val="EBEBEB"/>
                </a:solidFill>
              </a:rPr>
              <a:t>Found</a:t>
            </a:r>
            <a:r>
              <a:rPr sz="4200" dirty="0">
                <a:solidFill>
                  <a:srgbClr val="EBEBEB"/>
                </a:solidFill>
              </a:rPr>
              <a:t>?</a:t>
            </a:r>
          </a:p>
        </p:txBody>
      </p:sp>
      <p:sp>
        <p:nvSpPr>
          <p:cNvPr id="104" name="Shape 104"/>
          <p:cNvSpPr>
            <a:spLocks noGrp="1"/>
          </p:cNvSpPr>
          <p:nvPr>
            <p:ph type="body" idx="1"/>
          </p:nvPr>
        </p:nvSpPr>
        <p:spPr>
          <a:xfrm>
            <a:off x="522899" y="1861853"/>
            <a:ext cx="5039702" cy="4195482"/>
          </a:xfrm>
          <a:prstGeom prst="rect">
            <a:avLst/>
          </a:prstGeom>
        </p:spPr>
        <p:txBody>
          <a:bodyPr/>
          <a:lstStyle/>
          <a:p>
            <a:pPr lvl="0">
              <a:lnSpc>
                <a:spcPct val="90000"/>
              </a:lnSpc>
              <a:defRPr sz="1800">
                <a:solidFill>
                  <a:srgbClr val="000000"/>
                </a:solidFill>
              </a:defRPr>
            </a:pPr>
            <a:r>
              <a:rPr sz="2000" dirty="0">
                <a:solidFill>
                  <a:srgbClr val="FFFFFF"/>
                </a:solidFill>
              </a:rPr>
              <a:t>Many tattoo inks contain heavy metals that have been linked to a large number of health problems, including cancer and neurodegenerative diseases. </a:t>
            </a:r>
          </a:p>
          <a:p>
            <a:pPr lvl="0">
              <a:lnSpc>
                <a:spcPct val="90000"/>
              </a:lnSpc>
              <a:defRPr sz="1800">
                <a:solidFill>
                  <a:srgbClr val="000000"/>
                </a:solidFill>
              </a:defRPr>
            </a:pPr>
            <a:r>
              <a:rPr sz="2000" dirty="0">
                <a:solidFill>
                  <a:srgbClr val="FFFFFF"/>
                </a:solidFill>
              </a:rPr>
              <a:t>Among the most concerning metals found in tattoos are mercury, lead, antimony, beryllium, cadmium and arsenic.</a:t>
            </a:r>
          </a:p>
          <a:p>
            <a:pPr lvl="0">
              <a:lnSpc>
                <a:spcPct val="90000"/>
              </a:lnSpc>
              <a:defRPr sz="1800">
                <a:solidFill>
                  <a:srgbClr val="000000"/>
                </a:solidFill>
              </a:defRPr>
            </a:pPr>
            <a:r>
              <a:rPr sz="2000" dirty="0">
                <a:solidFill>
                  <a:srgbClr val="FFFFFF"/>
                </a:solidFill>
              </a:rPr>
              <a:t>Many red inks used for permanent tattoos contain mercury</a:t>
            </a:r>
          </a:p>
          <a:p>
            <a:pPr lvl="0">
              <a:lnSpc>
                <a:spcPct val="90000"/>
              </a:lnSpc>
              <a:defRPr sz="1800">
                <a:solidFill>
                  <a:srgbClr val="000000"/>
                </a:solidFill>
              </a:defRPr>
            </a:pPr>
            <a:r>
              <a:rPr sz="2000" dirty="0">
                <a:solidFill>
                  <a:srgbClr val="FFFFFF"/>
                </a:solidFill>
              </a:rPr>
              <a:t>Heavy metals, such as mercury give the tattoo its “permanence” in skin</a:t>
            </a:r>
          </a:p>
        </p:txBody>
      </p:sp>
      <p:pic>
        <p:nvPicPr>
          <p:cNvPr id="105" name="image8.jpg" descr="Shortly after returning home, he started saying the design was sore and itchy"/>
          <p:cNvPicPr/>
          <p:nvPr/>
        </p:nvPicPr>
        <p:blipFill>
          <a:blip r:embed="rId2">
            <a:extLst/>
          </a:blip>
          <a:stretch>
            <a:fillRect/>
          </a:stretch>
        </p:blipFill>
        <p:spPr>
          <a:xfrm>
            <a:off x="5867400" y="1609730"/>
            <a:ext cx="2914650" cy="4638677"/>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hape 107"/>
          <p:cNvSpPr>
            <a:spLocks noGrp="1"/>
          </p:cNvSpPr>
          <p:nvPr>
            <p:ph type="title"/>
          </p:nvPr>
        </p:nvSpPr>
        <p:spPr>
          <a:xfrm>
            <a:off x="484709" y="452717"/>
            <a:ext cx="7055382" cy="1400532"/>
          </a:xfrm>
          <a:prstGeom prst="rect">
            <a:avLst/>
          </a:prstGeom>
        </p:spPr>
        <p:txBody>
          <a:bodyPr lIns="0" tIns="0" rIns="0" bIns="0">
            <a:normAutofit/>
          </a:bodyPr>
          <a:lstStyle/>
          <a:p>
            <a:pPr lvl="0">
              <a:defRPr sz="1800">
                <a:solidFill>
                  <a:srgbClr val="000000"/>
                </a:solidFill>
              </a:defRPr>
            </a:pPr>
            <a:r>
              <a:rPr sz="4200" dirty="0">
                <a:solidFill>
                  <a:srgbClr val="EBEBEB"/>
                </a:solidFill>
              </a:rPr>
              <a:t>Where is </a:t>
            </a:r>
            <a:r>
              <a:rPr lang="en-US" sz="4200" dirty="0" smtClean="0">
                <a:solidFill>
                  <a:srgbClr val="EBEBEB"/>
                </a:solidFill>
              </a:rPr>
              <a:t>Mercury </a:t>
            </a:r>
            <a:r>
              <a:rPr sz="4200" dirty="0" smtClean="0">
                <a:solidFill>
                  <a:srgbClr val="EBEBEB"/>
                </a:solidFill>
              </a:rPr>
              <a:t>Found</a:t>
            </a:r>
            <a:r>
              <a:rPr sz="4200" dirty="0">
                <a:solidFill>
                  <a:srgbClr val="EBEBEB"/>
                </a:solidFill>
              </a:rPr>
              <a:t>?</a:t>
            </a:r>
          </a:p>
        </p:txBody>
      </p:sp>
      <p:sp>
        <p:nvSpPr>
          <p:cNvPr id="108" name="Shape 108"/>
          <p:cNvSpPr>
            <a:spLocks noGrp="1"/>
          </p:cNvSpPr>
          <p:nvPr>
            <p:ph type="body" idx="1"/>
          </p:nvPr>
        </p:nvSpPr>
        <p:spPr>
          <a:xfrm>
            <a:off x="522899" y="2052924"/>
            <a:ext cx="5039702" cy="5057559"/>
          </a:xfrm>
          <a:prstGeom prst="rect">
            <a:avLst/>
          </a:prstGeom>
        </p:spPr>
        <p:txBody>
          <a:bodyPr/>
          <a:lstStyle/>
          <a:p>
            <a:pPr lvl="0">
              <a:defRPr sz="1800">
                <a:solidFill>
                  <a:srgbClr val="000000"/>
                </a:solidFill>
              </a:defRPr>
            </a:pPr>
            <a:r>
              <a:rPr sz="2000" dirty="0">
                <a:solidFill>
                  <a:srgbClr val="FFFFFF"/>
                </a:solidFill>
              </a:rPr>
              <a:t>According to a study published in the journal </a:t>
            </a:r>
            <a:r>
              <a:rPr sz="2000" i="1" dirty="0">
                <a:solidFill>
                  <a:srgbClr val="FFFFFF"/>
                </a:solidFill>
              </a:rPr>
              <a:t>Environmental Health, a</a:t>
            </a:r>
            <a:r>
              <a:rPr sz="2000" dirty="0">
                <a:solidFill>
                  <a:srgbClr val="FFFFFF"/>
                </a:solidFill>
              </a:rPr>
              <a:t>lmost half of the tested samples of commercial high-fructose corn syrup contained </a:t>
            </a:r>
            <a:r>
              <a:rPr sz="2000" dirty="0" smtClean="0">
                <a:solidFill>
                  <a:srgbClr val="FFFFFF"/>
                </a:solidFill>
              </a:rPr>
              <a:t>mercury</a:t>
            </a:r>
            <a:endParaRPr lang="en-US" sz="2000" dirty="0" smtClean="0">
              <a:solidFill>
                <a:srgbClr val="FFFFFF"/>
              </a:solidFill>
            </a:endParaRPr>
          </a:p>
          <a:p>
            <a:pPr lvl="0">
              <a:defRPr sz="1800">
                <a:solidFill>
                  <a:srgbClr val="000000"/>
                </a:solidFill>
              </a:defRPr>
            </a:pPr>
            <a:r>
              <a:rPr lang="en-US" sz="2000" dirty="0" smtClean="0">
                <a:solidFill>
                  <a:srgbClr val="FFFFFF"/>
                </a:solidFill>
              </a:rPr>
              <a:t>A</a:t>
            </a:r>
            <a:r>
              <a:rPr sz="2000" dirty="0" smtClean="0">
                <a:solidFill>
                  <a:srgbClr val="FFFFFF"/>
                </a:solidFill>
              </a:rPr>
              <a:t>lso nearly </a:t>
            </a:r>
            <a:r>
              <a:rPr sz="2000" dirty="0">
                <a:solidFill>
                  <a:srgbClr val="FFFFFF"/>
                </a:solidFill>
              </a:rPr>
              <a:t>a third of 55 popular brand-name food and beverage products where HFCS is the first- or second-highest labeled ingredient, </a:t>
            </a:r>
            <a:r>
              <a:rPr sz="2000" dirty="0">
                <a:solidFill>
                  <a:schemeClr val="bg1"/>
                </a:solidFill>
              </a:rPr>
              <a:t>according </a:t>
            </a:r>
            <a:r>
              <a:rPr lang="en-US" dirty="0" smtClean="0">
                <a:solidFill>
                  <a:schemeClr val="bg1"/>
                </a:solidFill>
              </a:rPr>
              <a:t>to another US study</a:t>
            </a:r>
            <a:endParaRPr dirty="0">
              <a:solidFill>
                <a:srgbClr val="FFFFFF"/>
              </a:solidFill>
            </a:endParaRPr>
          </a:p>
        </p:txBody>
      </p:sp>
      <p:pic>
        <p:nvPicPr>
          <p:cNvPr id="109" name="image9.jpg" descr="Image result for mercury corn syrup"/>
          <p:cNvPicPr/>
          <p:nvPr/>
        </p:nvPicPr>
        <p:blipFill>
          <a:blip r:embed="rId2">
            <a:extLst/>
          </a:blip>
          <a:stretch>
            <a:fillRect/>
          </a:stretch>
        </p:blipFill>
        <p:spPr>
          <a:xfrm>
            <a:off x="5715000" y="3269774"/>
            <a:ext cx="3174999" cy="1905000"/>
          </a:xfrm>
          <a:prstGeom prst="rect">
            <a:avLst/>
          </a:prstGeom>
          <a:ln w="12700">
            <a:miter lim="400000"/>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p:cNvSpPr>
          <p:nvPr>
            <p:ph type="title"/>
          </p:nvPr>
        </p:nvSpPr>
        <p:spPr>
          <a:xfrm>
            <a:off x="655836" y="652393"/>
            <a:ext cx="7055382" cy="1400532"/>
          </a:xfrm>
          <a:prstGeom prst="rect">
            <a:avLst/>
          </a:prstGeom>
        </p:spPr>
        <p:txBody>
          <a:bodyPr lIns="0" tIns="0" rIns="0" bIns="0">
            <a:normAutofit/>
          </a:bodyPr>
          <a:lstStyle/>
          <a:p>
            <a:pPr lvl="0">
              <a:defRPr sz="1800">
                <a:solidFill>
                  <a:srgbClr val="000000"/>
                </a:solidFill>
              </a:defRPr>
            </a:pPr>
            <a:r>
              <a:rPr sz="4200" dirty="0">
                <a:solidFill>
                  <a:srgbClr val="EBEBEB"/>
                </a:solidFill>
              </a:rPr>
              <a:t>Mechanism of Action</a:t>
            </a:r>
          </a:p>
        </p:txBody>
      </p:sp>
      <p:sp>
        <p:nvSpPr>
          <p:cNvPr id="112" name="Shape 112"/>
          <p:cNvSpPr>
            <a:spLocks noGrp="1"/>
          </p:cNvSpPr>
          <p:nvPr>
            <p:ph type="body" idx="1"/>
          </p:nvPr>
        </p:nvSpPr>
        <p:spPr>
          <a:xfrm>
            <a:off x="827700" y="1916445"/>
            <a:ext cx="6711654" cy="4195482"/>
          </a:xfrm>
          <a:prstGeom prst="rect">
            <a:avLst/>
          </a:prstGeom>
        </p:spPr>
        <p:txBody>
          <a:bodyPr>
            <a:noAutofit/>
          </a:bodyPr>
          <a:lstStyle/>
          <a:p>
            <a:pPr fontAlgn="base"/>
            <a:r>
              <a:rPr lang="en-US" sz="1800" dirty="0">
                <a:solidFill>
                  <a:schemeClr val="bg1">
                    <a:lumMod val="95000"/>
                  </a:schemeClr>
                </a:solidFill>
              </a:rPr>
              <a:t>Mercury’s toxicity is related to inappropriate binding — it’s never a “free </a:t>
            </a:r>
            <a:r>
              <a:rPr lang="en-US" sz="1800" dirty="0" smtClean="0">
                <a:solidFill>
                  <a:schemeClr val="bg1">
                    <a:lumMod val="95000"/>
                  </a:schemeClr>
                </a:solidFill>
              </a:rPr>
              <a:t>agent”</a:t>
            </a:r>
          </a:p>
          <a:p>
            <a:pPr lvl="0">
              <a:lnSpc>
                <a:spcPct val="90000"/>
              </a:lnSpc>
              <a:defRPr sz="1800">
                <a:solidFill>
                  <a:srgbClr val="000000"/>
                </a:solidFill>
              </a:defRPr>
            </a:pPr>
            <a:r>
              <a:rPr lang="en-US" sz="1800" dirty="0">
                <a:solidFill>
                  <a:schemeClr val="bg1">
                    <a:lumMod val="95000"/>
                  </a:schemeClr>
                </a:solidFill>
              </a:rPr>
              <a:t>It </a:t>
            </a:r>
            <a:r>
              <a:rPr lang="en-US" sz="1800" dirty="0" smtClean="0">
                <a:solidFill>
                  <a:schemeClr val="bg1">
                    <a:lumMod val="95000"/>
                  </a:schemeClr>
                </a:solidFill>
              </a:rPr>
              <a:t>is </a:t>
            </a:r>
            <a:r>
              <a:rPr lang="en-US" sz="1800" dirty="0">
                <a:solidFill>
                  <a:schemeClr val="bg1">
                    <a:lumMod val="95000"/>
                  </a:schemeClr>
                </a:solidFill>
              </a:rPr>
              <a:t>transported freely throughout the body including across:</a:t>
            </a:r>
          </a:p>
          <a:p>
            <a:pPr lvl="1">
              <a:lnSpc>
                <a:spcPct val="90000"/>
              </a:lnSpc>
              <a:defRPr sz="1800">
                <a:solidFill>
                  <a:srgbClr val="000000"/>
                </a:solidFill>
              </a:defRPr>
            </a:pPr>
            <a:r>
              <a:rPr lang="en-US" sz="1800" dirty="0">
                <a:solidFill>
                  <a:schemeClr val="bg1">
                    <a:lumMod val="95000"/>
                  </a:schemeClr>
                </a:solidFill>
              </a:rPr>
              <a:t>blood–brain barrier </a:t>
            </a:r>
          </a:p>
          <a:p>
            <a:pPr lvl="1">
              <a:lnSpc>
                <a:spcPct val="90000"/>
              </a:lnSpc>
              <a:defRPr sz="1800">
                <a:solidFill>
                  <a:srgbClr val="000000"/>
                </a:solidFill>
              </a:defRPr>
            </a:pPr>
            <a:r>
              <a:rPr lang="en-US" sz="1800" dirty="0">
                <a:solidFill>
                  <a:schemeClr val="bg1">
                    <a:lumMod val="95000"/>
                  </a:schemeClr>
                </a:solidFill>
              </a:rPr>
              <a:t>placenta, where it is absorbed by the developing </a:t>
            </a:r>
            <a:r>
              <a:rPr lang="en-US" sz="1800" dirty="0" smtClean="0">
                <a:solidFill>
                  <a:schemeClr val="bg1">
                    <a:lumMod val="95000"/>
                  </a:schemeClr>
                </a:solidFill>
              </a:rPr>
              <a:t>fetus</a:t>
            </a:r>
          </a:p>
          <a:p>
            <a:pPr>
              <a:lnSpc>
                <a:spcPct val="90000"/>
              </a:lnSpc>
              <a:defRPr sz="1800">
                <a:solidFill>
                  <a:srgbClr val="000000"/>
                </a:solidFill>
              </a:defRPr>
            </a:pPr>
            <a:r>
              <a:rPr lang="en-US" sz="1800" dirty="0" smtClean="0">
                <a:solidFill>
                  <a:schemeClr val="bg1">
                    <a:lumMod val="95000"/>
                  </a:schemeClr>
                </a:solidFill>
              </a:rPr>
              <a:t>Mercury’s </a:t>
            </a:r>
            <a:r>
              <a:rPr lang="en-US" sz="1800" dirty="0">
                <a:solidFill>
                  <a:schemeClr val="bg1">
                    <a:lumMod val="95000"/>
                  </a:schemeClr>
                </a:solidFill>
              </a:rPr>
              <a:t>favorite ligand is sulfur, especially a reduced form called a </a:t>
            </a:r>
            <a:r>
              <a:rPr lang="en-US" sz="1800" dirty="0" err="1">
                <a:solidFill>
                  <a:schemeClr val="bg1">
                    <a:lumMod val="95000"/>
                  </a:schemeClr>
                </a:solidFill>
              </a:rPr>
              <a:t>thiol</a:t>
            </a:r>
            <a:r>
              <a:rPr lang="en-US" sz="1800" dirty="0">
                <a:solidFill>
                  <a:schemeClr val="bg1">
                    <a:lumMod val="95000"/>
                  </a:schemeClr>
                </a:solidFill>
              </a:rPr>
              <a:t>. </a:t>
            </a:r>
            <a:endParaRPr lang="en-US" sz="1800" dirty="0" smtClean="0">
              <a:solidFill>
                <a:schemeClr val="bg1">
                  <a:lumMod val="95000"/>
                </a:schemeClr>
              </a:solidFill>
            </a:endParaRPr>
          </a:p>
          <a:p>
            <a:pPr fontAlgn="base"/>
            <a:r>
              <a:rPr lang="en-US" sz="1800" dirty="0" err="1" smtClean="0">
                <a:solidFill>
                  <a:schemeClr val="bg1">
                    <a:lumMod val="95000"/>
                  </a:schemeClr>
                </a:solidFill>
              </a:rPr>
              <a:t>Thiols</a:t>
            </a:r>
            <a:r>
              <a:rPr lang="en-US" sz="1800" dirty="0" smtClean="0">
                <a:solidFill>
                  <a:schemeClr val="bg1">
                    <a:lumMod val="95000"/>
                  </a:schemeClr>
                </a:solidFill>
              </a:rPr>
              <a:t> </a:t>
            </a:r>
            <a:r>
              <a:rPr lang="en-US" sz="1800" dirty="0">
                <a:solidFill>
                  <a:schemeClr val="bg1">
                    <a:lumMod val="95000"/>
                  </a:schemeClr>
                </a:solidFill>
              </a:rPr>
              <a:t>are found throughout your </a:t>
            </a:r>
            <a:r>
              <a:rPr lang="en-US" sz="1800" dirty="0" smtClean="0">
                <a:solidFill>
                  <a:schemeClr val="bg1">
                    <a:lumMod val="95000"/>
                  </a:schemeClr>
                </a:solidFill>
              </a:rPr>
              <a:t>body, </a:t>
            </a:r>
            <a:r>
              <a:rPr lang="en-US" sz="1800" dirty="0">
                <a:solidFill>
                  <a:schemeClr val="bg1">
                    <a:lumMod val="95000"/>
                  </a:schemeClr>
                </a:solidFill>
              </a:rPr>
              <a:t>for </a:t>
            </a:r>
            <a:r>
              <a:rPr lang="en-US" sz="1800" dirty="0" smtClean="0">
                <a:solidFill>
                  <a:schemeClr val="bg1">
                    <a:lumMod val="95000"/>
                  </a:schemeClr>
                </a:solidFill>
              </a:rPr>
              <a:t>example in glutathione</a:t>
            </a:r>
            <a:r>
              <a:rPr lang="en-US" sz="1800" dirty="0">
                <a:solidFill>
                  <a:schemeClr val="bg1">
                    <a:lumMod val="95000"/>
                  </a:schemeClr>
                </a:solidFill>
              </a:rPr>
              <a:t>. </a:t>
            </a:r>
            <a:r>
              <a:rPr lang="en-US" sz="1800" dirty="0" smtClean="0">
                <a:solidFill>
                  <a:schemeClr val="bg1">
                    <a:lumMod val="95000"/>
                  </a:schemeClr>
                </a:solidFill>
              </a:rPr>
              <a:t> </a:t>
            </a:r>
          </a:p>
          <a:p>
            <a:pPr fontAlgn="base"/>
            <a:r>
              <a:rPr lang="en-US" sz="1800" dirty="0" smtClean="0">
                <a:solidFill>
                  <a:schemeClr val="bg1">
                    <a:lumMod val="95000"/>
                  </a:schemeClr>
                </a:solidFill>
              </a:rPr>
              <a:t>Enzymes</a:t>
            </a:r>
            <a:r>
              <a:rPr lang="en-US" sz="1800" dirty="0">
                <a:solidFill>
                  <a:schemeClr val="bg1">
                    <a:lumMod val="95000"/>
                  </a:schemeClr>
                </a:solidFill>
              </a:rPr>
              <a:t> use beneficial metals for their activity and hold those metals in place with </a:t>
            </a:r>
            <a:r>
              <a:rPr lang="en-US" sz="1800" dirty="0" err="1">
                <a:solidFill>
                  <a:schemeClr val="bg1">
                    <a:lumMod val="95000"/>
                  </a:schemeClr>
                </a:solidFill>
              </a:rPr>
              <a:t>thiol</a:t>
            </a:r>
            <a:r>
              <a:rPr lang="en-US" sz="1800" dirty="0">
                <a:solidFill>
                  <a:schemeClr val="bg1">
                    <a:lumMod val="95000"/>
                  </a:schemeClr>
                </a:solidFill>
              </a:rPr>
              <a:t> groups.</a:t>
            </a:r>
          </a:p>
          <a:p>
            <a:pPr lvl="0">
              <a:lnSpc>
                <a:spcPct val="90000"/>
              </a:lnSpc>
              <a:defRPr sz="1800">
                <a:solidFill>
                  <a:srgbClr val="000000"/>
                </a:solidFill>
              </a:defRPr>
            </a:pPr>
            <a:endParaRPr lang="en-US" sz="1800" dirty="0">
              <a:solidFill>
                <a:schemeClr val="bg1">
                  <a:lumMod val="95000"/>
                </a:schemeClr>
              </a:solidFill>
            </a:endParaRPr>
          </a:p>
        </p:txBody>
      </p:sp>
    </p:spTree>
    <p:extLst>
      <p:ext uri="{BB962C8B-B14F-4D97-AF65-F5344CB8AC3E}">
        <p14:creationId xmlns:p14="http://schemas.microsoft.com/office/powerpoint/2010/main" val="2041822728"/>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hape 111"/>
          <p:cNvSpPr>
            <a:spLocks noGrp="1"/>
          </p:cNvSpPr>
          <p:nvPr>
            <p:ph type="title"/>
          </p:nvPr>
        </p:nvSpPr>
        <p:spPr>
          <a:xfrm>
            <a:off x="655836" y="652393"/>
            <a:ext cx="7055382" cy="1400532"/>
          </a:xfrm>
          <a:prstGeom prst="rect">
            <a:avLst/>
          </a:prstGeom>
        </p:spPr>
        <p:txBody>
          <a:bodyPr lIns="0" tIns="0" rIns="0" bIns="0">
            <a:normAutofit/>
          </a:bodyPr>
          <a:lstStyle/>
          <a:p>
            <a:pPr lvl="0">
              <a:defRPr sz="1800">
                <a:solidFill>
                  <a:srgbClr val="000000"/>
                </a:solidFill>
              </a:defRPr>
            </a:pPr>
            <a:r>
              <a:rPr sz="4200" dirty="0">
                <a:solidFill>
                  <a:srgbClr val="EBEBEB"/>
                </a:solidFill>
              </a:rPr>
              <a:t>Mechanism of Action</a:t>
            </a:r>
          </a:p>
        </p:txBody>
      </p:sp>
      <p:sp>
        <p:nvSpPr>
          <p:cNvPr id="112" name="Shape 112"/>
          <p:cNvSpPr>
            <a:spLocks noGrp="1"/>
          </p:cNvSpPr>
          <p:nvPr>
            <p:ph type="body" idx="1"/>
          </p:nvPr>
        </p:nvSpPr>
        <p:spPr>
          <a:xfrm>
            <a:off x="827700" y="2052925"/>
            <a:ext cx="6711654" cy="4195482"/>
          </a:xfrm>
          <a:prstGeom prst="rect">
            <a:avLst/>
          </a:prstGeom>
        </p:spPr>
        <p:txBody>
          <a:bodyPr>
            <a:normAutofit/>
          </a:bodyPr>
          <a:lstStyle/>
          <a:p>
            <a:pPr fontAlgn="base"/>
            <a:r>
              <a:rPr lang="en-US" dirty="0" smtClean="0"/>
              <a:t>Mercury </a:t>
            </a:r>
            <a:r>
              <a:rPr lang="en-US" dirty="0"/>
              <a:t>has a far higher affinity for the </a:t>
            </a:r>
            <a:r>
              <a:rPr lang="en-US" dirty="0" err="1"/>
              <a:t>thiols</a:t>
            </a:r>
            <a:r>
              <a:rPr lang="en-US" dirty="0"/>
              <a:t> than do beneficial metals like zinc. How much greater?</a:t>
            </a:r>
          </a:p>
          <a:p>
            <a:pPr fontAlgn="base"/>
            <a:r>
              <a:rPr lang="en-US" dirty="0"/>
              <a:t>In the case of zinc, </a:t>
            </a:r>
            <a:r>
              <a:rPr lang="en-US" i="1" dirty="0"/>
              <a:t>a billion times!</a:t>
            </a:r>
            <a:r>
              <a:rPr lang="en-US" dirty="0"/>
              <a:t> This means mercury fiercely grabs onto these groups and refuses to let go, depriving you of the good metals and stopping your normal biological processes in their tracks. </a:t>
            </a:r>
            <a:endParaRPr lang="en-US" dirty="0" smtClean="0"/>
          </a:p>
          <a:p>
            <a:pPr fontAlgn="base"/>
            <a:r>
              <a:rPr lang="en-US" dirty="0" smtClean="0"/>
              <a:t>Mercury </a:t>
            </a:r>
            <a:r>
              <a:rPr lang="en-US" dirty="0"/>
              <a:t>will also grab onto cell membranes, which leads to shattering of the membranes, vascular leakage, and subsequent “spackling” of the damage with cholesterol.</a:t>
            </a:r>
          </a:p>
        </p:txBody>
      </p:sp>
    </p:spTree>
    <p:extLst>
      <p:ext uri="{BB962C8B-B14F-4D97-AF65-F5344CB8AC3E}">
        <p14:creationId xmlns:p14="http://schemas.microsoft.com/office/powerpoint/2010/main" val="234268021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p:cNvSpPr>
          <p:nvPr>
            <p:ph type="title" idx="4294967295"/>
          </p:nvPr>
        </p:nvSpPr>
        <p:spPr>
          <a:xfrm>
            <a:off x="586854" y="304800"/>
            <a:ext cx="8229600" cy="1143000"/>
          </a:xfrm>
          <a:prstGeom prst="rect">
            <a:avLst/>
          </a:prstGeom>
        </p:spPr>
        <p:txBody>
          <a:bodyPr lIns="0" tIns="0" rIns="0" bIns="0" anchor="t">
            <a:normAutofit/>
          </a:bodyPr>
          <a:lstStyle/>
          <a:p>
            <a:pPr lvl="0">
              <a:defRPr sz="1800">
                <a:solidFill>
                  <a:srgbClr val="000000"/>
                </a:solidFill>
              </a:defRPr>
            </a:pPr>
            <a:r>
              <a:rPr sz="4200" dirty="0">
                <a:solidFill>
                  <a:srgbClr val="EBEBEB"/>
                </a:solidFill>
              </a:rPr>
              <a:t>Mechanism of Action</a:t>
            </a:r>
          </a:p>
        </p:txBody>
      </p:sp>
      <p:sp>
        <p:nvSpPr>
          <p:cNvPr id="115" name="Shape 115"/>
          <p:cNvSpPr>
            <a:spLocks noGrp="1"/>
          </p:cNvSpPr>
          <p:nvPr>
            <p:ph type="body" idx="4294967295"/>
          </p:nvPr>
        </p:nvSpPr>
        <p:spPr>
          <a:xfrm>
            <a:off x="341194" y="1447800"/>
            <a:ext cx="8229600" cy="4708525"/>
          </a:xfrm>
          <a:prstGeom prst="rect">
            <a:avLst/>
          </a:prstGeom>
        </p:spPr>
        <p:txBody>
          <a:bodyPr/>
          <a:lstStyle/>
          <a:p>
            <a:pPr lvl="0">
              <a:lnSpc>
                <a:spcPct val="90000"/>
              </a:lnSpc>
              <a:defRPr sz="1800">
                <a:solidFill>
                  <a:srgbClr val="000000"/>
                </a:solidFill>
              </a:defRPr>
            </a:pPr>
            <a:r>
              <a:rPr lang="en-US" dirty="0" smtClean="0">
                <a:solidFill>
                  <a:srgbClr val="FFFFFF"/>
                </a:solidFill>
              </a:rPr>
              <a:t>M</a:t>
            </a:r>
            <a:r>
              <a:rPr dirty="0" smtClean="0">
                <a:solidFill>
                  <a:srgbClr val="FFFFFF"/>
                </a:solidFill>
              </a:rPr>
              <a:t>ercury</a:t>
            </a:r>
            <a:r>
              <a:rPr lang="en-US" dirty="0" smtClean="0">
                <a:solidFill>
                  <a:srgbClr val="FFFFFF"/>
                </a:solidFill>
              </a:rPr>
              <a:t> toxicity</a:t>
            </a:r>
            <a:r>
              <a:rPr dirty="0" smtClean="0">
                <a:solidFill>
                  <a:srgbClr val="FFFFFF"/>
                </a:solidFill>
              </a:rPr>
              <a:t> </a:t>
            </a:r>
            <a:r>
              <a:rPr dirty="0">
                <a:solidFill>
                  <a:srgbClr val="FFFFFF"/>
                </a:solidFill>
              </a:rPr>
              <a:t>results in neurologic symptoms </a:t>
            </a:r>
            <a:r>
              <a:rPr dirty="0" smtClean="0">
                <a:solidFill>
                  <a:srgbClr val="FFFFFF"/>
                </a:solidFill>
              </a:rPr>
              <a:t>including</a:t>
            </a:r>
            <a:r>
              <a:rPr lang="en-US" dirty="0" smtClean="0">
                <a:solidFill>
                  <a:srgbClr val="FFFFFF"/>
                </a:solidFill>
              </a:rPr>
              <a:t>:</a:t>
            </a:r>
            <a:endParaRPr dirty="0">
              <a:solidFill>
                <a:srgbClr val="FFFFFF"/>
              </a:solidFill>
            </a:endParaRPr>
          </a:p>
          <a:p>
            <a:pPr marL="742950" lvl="1" indent="-285750">
              <a:lnSpc>
                <a:spcPct val="90000"/>
              </a:lnSpc>
              <a:defRPr sz="1800">
                <a:solidFill>
                  <a:srgbClr val="000000"/>
                </a:solidFill>
              </a:defRPr>
            </a:pPr>
            <a:r>
              <a:rPr sz="1600" dirty="0" err="1">
                <a:solidFill>
                  <a:srgbClr val="FFFFFF"/>
                </a:solidFill>
              </a:rPr>
              <a:t>paresthesias</a:t>
            </a:r>
            <a:endParaRPr sz="1600" dirty="0">
              <a:solidFill>
                <a:srgbClr val="FFFFFF"/>
              </a:solidFill>
            </a:endParaRPr>
          </a:p>
          <a:p>
            <a:pPr marL="742950" lvl="1" indent="-285750">
              <a:lnSpc>
                <a:spcPct val="90000"/>
              </a:lnSpc>
              <a:defRPr sz="1800">
                <a:solidFill>
                  <a:srgbClr val="000000"/>
                </a:solidFill>
              </a:defRPr>
            </a:pPr>
            <a:r>
              <a:rPr sz="1600" dirty="0">
                <a:solidFill>
                  <a:srgbClr val="FFFFFF"/>
                </a:solidFill>
              </a:rPr>
              <a:t>loss of physical coordination</a:t>
            </a:r>
          </a:p>
          <a:p>
            <a:pPr marL="742950" lvl="1" indent="-285750">
              <a:lnSpc>
                <a:spcPct val="90000"/>
              </a:lnSpc>
              <a:defRPr sz="1800">
                <a:solidFill>
                  <a:srgbClr val="000000"/>
                </a:solidFill>
              </a:defRPr>
            </a:pPr>
            <a:r>
              <a:rPr sz="1600" dirty="0">
                <a:solidFill>
                  <a:srgbClr val="FFFFFF"/>
                </a:solidFill>
              </a:rPr>
              <a:t>difficulty in speech</a:t>
            </a:r>
          </a:p>
          <a:p>
            <a:pPr marL="742950" lvl="1" indent="-285750">
              <a:lnSpc>
                <a:spcPct val="90000"/>
              </a:lnSpc>
              <a:defRPr sz="1800">
                <a:solidFill>
                  <a:srgbClr val="000000"/>
                </a:solidFill>
              </a:defRPr>
            </a:pPr>
            <a:r>
              <a:rPr sz="1600" dirty="0">
                <a:solidFill>
                  <a:srgbClr val="FFFFFF"/>
                </a:solidFill>
              </a:rPr>
              <a:t>narrowing of the visual field</a:t>
            </a:r>
          </a:p>
          <a:p>
            <a:pPr marL="742950" lvl="1" indent="-285750">
              <a:lnSpc>
                <a:spcPct val="90000"/>
              </a:lnSpc>
              <a:defRPr sz="1800">
                <a:solidFill>
                  <a:srgbClr val="000000"/>
                </a:solidFill>
              </a:defRPr>
            </a:pPr>
            <a:r>
              <a:rPr sz="1600" dirty="0">
                <a:solidFill>
                  <a:srgbClr val="FFFFFF"/>
                </a:solidFill>
              </a:rPr>
              <a:t>hearing impairment</a:t>
            </a:r>
          </a:p>
          <a:p>
            <a:pPr marL="742950" lvl="1" indent="-285750">
              <a:lnSpc>
                <a:spcPct val="90000"/>
              </a:lnSpc>
              <a:defRPr sz="1800">
                <a:solidFill>
                  <a:srgbClr val="000000"/>
                </a:solidFill>
              </a:defRPr>
            </a:pPr>
            <a:r>
              <a:rPr sz="1600" dirty="0">
                <a:solidFill>
                  <a:srgbClr val="FFFFFF"/>
                </a:solidFill>
              </a:rPr>
              <a:t>blindness</a:t>
            </a:r>
          </a:p>
          <a:p>
            <a:pPr marL="742950" lvl="1" indent="-285750">
              <a:lnSpc>
                <a:spcPct val="90000"/>
              </a:lnSpc>
              <a:defRPr sz="1800">
                <a:solidFill>
                  <a:srgbClr val="000000"/>
                </a:solidFill>
              </a:defRPr>
            </a:pPr>
            <a:r>
              <a:rPr lang="en-US" sz="1600" dirty="0">
                <a:solidFill>
                  <a:schemeClr val="bg1"/>
                </a:solidFill>
              </a:rPr>
              <a:t>d</a:t>
            </a:r>
            <a:r>
              <a:rPr sz="1600" dirty="0" smtClean="0">
                <a:solidFill>
                  <a:srgbClr val="FFFFFF"/>
                </a:solidFill>
              </a:rPr>
              <a:t>eath</a:t>
            </a:r>
            <a:endParaRPr sz="1600" dirty="0">
              <a:solidFill>
                <a:srgbClr val="FFFFFF"/>
              </a:solidFill>
            </a:endParaRPr>
          </a:p>
          <a:p>
            <a:pPr lvl="0">
              <a:lnSpc>
                <a:spcPct val="90000"/>
              </a:lnSpc>
              <a:defRPr sz="1800">
                <a:solidFill>
                  <a:srgbClr val="000000"/>
                </a:solidFill>
              </a:defRPr>
            </a:pPr>
            <a:r>
              <a:rPr dirty="0">
                <a:solidFill>
                  <a:srgbClr val="FFFFFF"/>
                </a:solidFill>
              </a:rPr>
              <a:t>Children who had been exposed in-utero through their mothers' ingestion were also affected with a range of symptoms including motor difficulties, sensory problems and mental </a:t>
            </a:r>
            <a:r>
              <a:rPr dirty="0" smtClean="0">
                <a:solidFill>
                  <a:srgbClr val="FFFFFF"/>
                </a:solidFill>
              </a:rPr>
              <a:t>retardation</a:t>
            </a:r>
            <a:endParaRPr dirty="0">
              <a:solidFill>
                <a:srgbClr val="FFFFFF"/>
              </a:solidFill>
            </a:endParaRPr>
          </a:p>
          <a:p>
            <a:pPr lvl="0">
              <a:lnSpc>
                <a:spcPct val="90000"/>
              </a:lnSpc>
              <a:defRPr sz="1800">
                <a:solidFill>
                  <a:srgbClr val="000000"/>
                </a:solidFill>
              </a:defRPr>
            </a:pPr>
            <a:r>
              <a:rPr dirty="0">
                <a:solidFill>
                  <a:srgbClr val="FFFFFF"/>
                </a:solidFill>
              </a:rPr>
              <a:t>Video – Mercury destroying neurons</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B01513"/>
      </a:accent1>
      <a:accent2>
        <a:srgbClr val="EA6312"/>
      </a:accent2>
      <a:accent3>
        <a:srgbClr val="E6B729"/>
      </a:accent3>
      <a:accent4>
        <a:srgbClr val="6AAC90"/>
      </a:accent4>
      <a:accent5>
        <a:srgbClr val="5F9C9D"/>
      </a:accent5>
      <a:accent6>
        <a:srgbClr val="9E5E9B"/>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rgbClr val="B01513"/>
          </a:solidFill>
          <a:prstDash val="solid"/>
          <a:bevel/>
        </a:ln>
        <a:effectLst>
          <a:outerShdw blurRad="38100" dist="25400" dir="5400000" rotWithShape="0">
            <a:srgbClr val="000000">
              <a:alpha val="4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rgbClr val="B01513"/>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01513"/>
      </a:accent1>
      <a:accent2>
        <a:srgbClr val="EA6312"/>
      </a:accent2>
      <a:accent3>
        <a:srgbClr val="E6B729"/>
      </a:accent3>
      <a:accent4>
        <a:srgbClr val="6AAC90"/>
      </a:accent4>
      <a:accent5>
        <a:srgbClr val="5F9C9D"/>
      </a:accent5>
      <a:accent6>
        <a:srgbClr val="9E5E9B"/>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rgbClr val="B01513"/>
          </a:solidFill>
          <a:prstDash val="solid"/>
          <a:bevel/>
        </a:ln>
        <a:effectLst>
          <a:outerShdw blurRad="38100" dist="25400" dir="5400000" rotWithShape="0">
            <a:srgbClr val="000000">
              <a:alpha val="4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rgbClr val="B01513"/>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entury Gothic"/>
            <a:ea typeface="Century Gothic"/>
            <a:cs typeface="Century Gothic"/>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128</TotalTime>
  <Words>548</Words>
  <Application>Microsoft Office PowerPoint</Application>
  <PresentationFormat>On-screen Show (4:3)</PresentationFormat>
  <Paragraphs>69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Default</vt:lpstr>
      <vt:lpstr>Mercury Toxicity </vt:lpstr>
      <vt:lpstr>What is Mercury?</vt:lpstr>
      <vt:lpstr>Where is Mercury Found?</vt:lpstr>
      <vt:lpstr>Where is Mercury Found?</vt:lpstr>
      <vt:lpstr>Where is Mercury Found?</vt:lpstr>
      <vt:lpstr>Where is Mercury Found?</vt:lpstr>
      <vt:lpstr>Mechanism of Action</vt:lpstr>
      <vt:lpstr>Mechanism of Action</vt:lpstr>
      <vt:lpstr>Mechanism of Action</vt:lpstr>
      <vt:lpstr>Metabolism and Elimination</vt:lpstr>
      <vt:lpstr>Risk Exposure</vt:lpstr>
      <vt:lpstr>Keep in mind…</vt:lpstr>
      <vt:lpstr>  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Mercury</dc:title>
  <dc:creator>Jeff</dc:creator>
  <cp:lastModifiedBy>Jereme Sommers</cp:lastModifiedBy>
  <cp:revision>14</cp:revision>
  <dcterms:modified xsi:type="dcterms:W3CDTF">2015-05-18T16:41:59Z</dcterms:modified>
</cp:coreProperties>
</file>