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5/29/2015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GMOs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genetic modification influences the nutrition </a:t>
            </a:r>
            <a:r>
              <a:rPr lang="en-US" dirty="0" smtClean="0"/>
              <a:t>of </a:t>
            </a:r>
            <a:r>
              <a:rPr lang="en-US" dirty="0"/>
              <a:t>a genetically modified organism (GMO) used for food</a:t>
            </a:r>
          </a:p>
        </p:txBody>
      </p:sp>
    </p:spTree>
    <p:extLst>
      <p:ext uri="{BB962C8B-B14F-4D97-AF65-F5344CB8AC3E}">
        <p14:creationId xmlns:p14="http://schemas.microsoft.com/office/powerpoint/2010/main" val="38366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GMO?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Organisms have DNA. This includes the plants we eat.</a:t>
            </a:r>
            <a:endParaRPr lang="en-US" dirty="0"/>
          </a:p>
          <a:p>
            <a:pPr lvl="1"/>
            <a:r>
              <a:rPr lang="en-US" dirty="0" smtClean="0"/>
              <a:t>Plant  + splice of DNA from another plant = GMO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67" y="3354237"/>
            <a:ext cx="6859426" cy="274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GMO are themselves not toxic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Breeding one plant with another plant is a GMO.</a:t>
            </a:r>
          </a:p>
          <a:p>
            <a:r>
              <a:rPr lang="en-US" dirty="0" smtClean="0"/>
              <a:t>Farmers have been making ‘GMO’s for centuries.</a:t>
            </a:r>
          </a:p>
          <a:p>
            <a:r>
              <a:rPr lang="en-US" dirty="0" smtClean="0"/>
              <a:t>Longitudinal Studies show GMO feed is not ‘Toxic’ to farm </a:t>
            </a:r>
            <a:r>
              <a:rPr lang="en-US" dirty="0" smtClean="0"/>
              <a:t>animals</a:t>
            </a:r>
            <a:r>
              <a:rPr lang="en-US" baseline="30000" dirty="0"/>
              <a:t>4</a:t>
            </a:r>
            <a:endParaRPr lang="en-US" baseline="30000" dirty="0" smtClean="0"/>
          </a:p>
          <a:p>
            <a:pPr lvl="1"/>
            <a:r>
              <a:rPr lang="en-US" dirty="0" smtClean="0"/>
              <a:t>Flaws with the study</a:t>
            </a:r>
          </a:p>
          <a:p>
            <a:r>
              <a:rPr lang="en-US" dirty="0" smtClean="0"/>
              <a:t>Greater capacity for hybridization.</a:t>
            </a:r>
          </a:p>
          <a:p>
            <a:pPr lvl="1"/>
            <a:r>
              <a:rPr lang="en-US" dirty="0" smtClean="0"/>
              <a:t>Now we can splice in DNA.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…or are they?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797271" cy="3416300"/>
          </a:xfrm>
        </p:spPr>
        <p:txBody>
          <a:bodyPr>
            <a:normAutofit/>
          </a:bodyPr>
          <a:lstStyle/>
          <a:p>
            <a:r>
              <a:rPr lang="en-US" dirty="0" smtClean="0"/>
              <a:t>When Biotech goes one step too far</a:t>
            </a:r>
          </a:p>
          <a:p>
            <a:r>
              <a:rPr lang="en-US" dirty="0"/>
              <a:t>BT corn – </a:t>
            </a:r>
            <a:r>
              <a:rPr lang="en-US" dirty="0" err="1"/>
              <a:t>Allergenicity</a:t>
            </a:r>
            <a:r>
              <a:rPr lang="en-US" dirty="0"/>
              <a:t>, Lateral transfer </a:t>
            </a:r>
            <a:r>
              <a:rPr lang="en-US" dirty="0" smtClean="0"/>
              <a:t>of </a:t>
            </a:r>
            <a:r>
              <a:rPr lang="en-US" dirty="0"/>
              <a:t>antibiotic properties that damage microbiota and a protein toxicity that may damage the endothelium of our gut </a:t>
            </a:r>
            <a:r>
              <a:rPr lang="en-US" dirty="0" smtClean="0"/>
              <a:t>lining.</a:t>
            </a:r>
            <a:r>
              <a:rPr lang="en-US" baseline="30000" dirty="0"/>
              <a:t>1</a:t>
            </a:r>
            <a:endParaRPr lang="en-US" baseline="30000" dirty="0" smtClean="0"/>
          </a:p>
          <a:p>
            <a:endParaRPr lang="en-US" baseline="30000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66" y="2603500"/>
            <a:ext cx="34290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7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Newly discovered danger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2060" y="2603500"/>
            <a:ext cx="4934309" cy="3416300"/>
          </a:xfrm>
        </p:spPr>
        <p:txBody>
          <a:bodyPr/>
          <a:lstStyle/>
          <a:p>
            <a:r>
              <a:rPr lang="en-US" dirty="0" smtClean="0"/>
              <a:t>GeneVI</a:t>
            </a:r>
            <a:r>
              <a:rPr lang="en-US" baseline="30000" dirty="0"/>
              <a:t>3</a:t>
            </a:r>
            <a:endParaRPr lang="en-US" baseline="30000" dirty="0"/>
          </a:p>
          <a:p>
            <a:pPr lvl="1"/>
            <a:r>
              <a:rPr lang="en-US" dirty="0"/>
              <a:t>Includes various promoters</a:t>
            </a:r>
          </a:p>
          <a:p>
            <a:pPr lvl="1"/>
            <a:r>
              <a:rPr lang="en-US" dirty="0"/>
              <a:t>This gene is inserted for ability to increase yellow color and reduce fertility</a:t>
            </a:r>
          </a:p>
          <a:p>
            <a:pPr lvl="1"/>
            <a:r>
              <a:rPr lang="en-US" dirty="0"/>
              <a:t>Has been found to cause tumors in Rats /unintended phenotypic changes</a:t>
            </a:r>
          </a:p>
          <a:p>
            <a:pPr lvl="2"/>
            <a:r>
              <a:rPr lang="en-US" dirty="0"/>
              <a:t>Works on Ribosomes and gene silencing</a:t>
            </a:r>
          </a:p>
          <a:p>
            <a:r>
              <a:rPr lang="en-US" dirty="0"/>
              <a:t>Found in Roundup Ready Soybeans and MON810 Maize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57" y="2939450"/>
            <a:ext cx="4186573" cy="25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7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vs Organic farming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05536"/>
              </p:ext>
            </p:extLst>
          </p:nvPr>
        </p:nvGraphicFramePr>
        <p:xfrm>
          <a:off x="1155700" y="2603500"/>
          <a:ext cx="8761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0707"/>
                <a:gridCol w="438070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Conventional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Crop rotation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Crop</a:t>
                      </a:r>
                      <a:r>
                        <a:rPr lang="en-US" baseline="0" dirty="0" smtClean="0"/>
                        <a:t> repetition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More fragile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Pest resistant (antibiotic)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Food Driven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Money Driven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61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in Nutritional </a:t>
            </a:r>
            <a:r>
              <a:rPr lang="en-US" dirty="0" smtClean="0"/>
              <a:t>Content</a:t>
            </a:r>
            <a:r>
              <a:rPr lang="en-US" baseline="30000" dirty="0"/>
              <a:t>2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529853" cy="3416300"/>
          </a:xfrm>
        </p:spPr>
        <p:txBody>
          <a:bodyPr/>
          <a:lstStyle/>
          <a:p>
            <a:r>
              <a:rPr lang="en-US" dirty="0" smtClean="0"/>
              <a:t>Less Nutrients</a:t>
            </a:r>
          </a:p>
          <a:p>
            <a:pPr lvl="1"/>
            <a:r>
              <a:rPr lang="en-US" dirty="0" smtClean="0"/>
              <a:t>Phosphate, Potassium, Calcium, Magnesium, Sulfur, Manganese, Iron, Zinc, Copper, Cobalt, Boron, and Molybdenum</a:t>
            </a:r>
          </a:p>
          <a:p>
            <a:r>
              <a:rPr lang="en-US" dirty="0" smtClean="0"/>
              <a:t>More </a:t>
            </a:r>
            <a:r>
              <a:rPr lang="en-US" dirty="0"/>
              <a:t>H</a:t>
            </a:r>
            <a:r>
              <a:rPr lang="en-US" dirty="0" smtClean="0"/>
              <a:t>armful Substances</a:t>
            </a:r>
          </a:p>
          <a:p>
            <a:pPr lvl="1"/>
            <a:r>
              <a:rPr lang="en-US" dirty="0" smtClean="0"/>
              <a:t>Chloride, Formaldehyde, and Glyphosate (Also, found in higher proportions: sodium and selenium)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13" y="2008637"/>
            <a:ext cx="3680577" cy="476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1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53031" y="2769256"/>
            <a:ext cx="10459683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Hardyhall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(2005, August 8).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BT Corn: Is it Worth the Risk?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Retrieved from Science Creative Quarterly: www.scq.ubc.ca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Honeycutt, Z. (2013, March 15).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Moms Across America: http://www.momsacrossamerica.com/stunning_corn_comparison_gmo_versus_non_gmo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Latham J, W. A. (2013, Jan 31).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Regulators discover a hidden viral gene in commercial GMO crops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Independant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Science News: www.bibliotecapleyades.net/ciencia/ciencia_geneticfood120.htm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Snell C, B. A. (April 2012). Assessment of the health impact of GM plant diets in long-term and multigenerational animal feeding trials: A literature review.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Food and Chemical Toxicology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1134–1148.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4927</TotalTime>
  <Words>377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 Boardroom</vt:lpstr>
      <vt:lpstr>GMOs</vt:lpstr>
      <vt:lpstr>What is a GMO?</vt:lpstr>
      <vt:lpstr>GMO are themselves not toxic</vt:lpstr>
      <vt:lpstr>…or are they? </vt:lpstr>
      <vt:lpstr>Newly discovered danger</vt:lpstr>
      <vt:lpstr>Conventional vs Organic farming</vt:lpstr>
      <vt:lpstr>Changes in Nutritional Content2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GMOs</dc:title>
  <dc:creator>sarah merritt</dc:creator>
  <cp:lastModifiedBy>sarah merritt</cp:lastModifiedBy>
  <cp:revision>15</cp:revision>
  <dcterms:created xsi:type="dcterms:W3CDTF">2015-05-25T22:13:57Z</dcterms:created>
  <dcterms:modified xsi:type="dcterms:W3CDTF">2015-06-01T04:48:06Z</dcterms:modified>
</cp:coreProperties>
</file>