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4"/>
  </p:notesMasterIdLst>
  <p:sldIdLst>
    <p:sldId id="608" r:id="rId2"/>
    <p:sldId id="830" r:id="rId3"/>
    <p:sldId id="831" r:id="rId4"/>
    <p:sldId id="832" r:id="rId5"/>
    <p:sldId id="833" r:id="rId6"/>
    <p:sldId id="834" r:id="rId7"/>
    <p:sldId id="835" r:id="rId8"/>
    <p:sldId id="836" r:id="rId9"/>
    <p:sldId id="837" r:id="rId10"/>
    <p:sldId id="838" r:id="rId11"/>
    <p:sldId id="839" r:id="rId12"/>
    <p:sldId id="840" r:id="rId1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CC"/>
    <a:srgbClr val="339933"/>
    <a:srgbClr val="CCFFFF"/>
    <a:srgbClr val="FFFF99"/>
    <a:srgbClr val="99FFCC"/>
    <a:srgbClr val="99FF66"/>
    <a:srgbClr val="FF9933"/>
    <a:srgbClr val="CC99FF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2" autoAdjust="0"/>
    <p:restoredTop sz="94620" autoAdjust="0"/>
  </p:normalViewPr>
  <p:slideViewPr>
    <p:cSldViewPr snapToGrid="0">
      <p:cViewPr varScale="1">
        <p:scale>
          <a:sx n="129" d="100"/>
          <a:sy n="129" d="100"/>
        </p:scale>
        <p:origin x="138" y="11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436" y="2274838"/>
            <a:ext cx="8111067" cy="2308324"/>
          </a:xfrm>
        </p:spPr>
        <p:txBody>
          <a:bodyPr/>
          <a:lstStyle/>
          <a:p>
            <a:r>
              <a:rPr lang="en-US" sz="72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S. M.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9A81E-0C18-6C79-D140-F301E7647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74EB2-2138-FA29-BD33-36A4E6CC8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Electronegativity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2AAB1-8EBE-9C1B-0DB8-3A7FFA1CD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7658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ABC68D-6E41-C1A9-FE60-EE86C28B8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720D8-EF8F-93C7-1366-586571C33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4EC9D-70C3-1D01-5A1A-A3D322428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8491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D59C7-EAB7-D056-8BEE-345C56968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92E3-5358-C90C-B671-459218D5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Intermolecular Forces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BBD043-958F-9869-DF75-98B4F4A96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Dispersion</a:t>
            </a:r>
          </a:p>
          <a:p>
            <a:r>
              <a:rPr lang="en-US" dirty="0"/>
              <a:t>Dipole-Dipole</a:t>
            </a:r>
          </a:p>
          <a:p>
            <a:r>
              <a:rPr lang="en-US"/>
              <a:t>Hydrogen Bonding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777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78178-09A5-760C-4B2B-FE5DCFDC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4B865D-5DA3-6C23-2A19-B874111D5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7" y="306073"/>
            <a:ext cx="8421512" cy="707886"/>
          </a:xfrm>
        </p:spPr>
        <p:txBody>
          <a:bodyPr/>
          <a:lstStyle/>
          <a:p>
            <a:endParaRPr lang="en-US" sz="4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649CD-26F3-FDAC-6641-475A24C14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Lewis Structures: The Octet Rule</a:t>
            </a:r>
          </a:p>
          <a:p>
            <a:r>
              <a:rPr lang="en-US" sz="2800" dirty="0"/>
              <a:t>Showing Lewis Structures in Covalent Molecules</a:t>
            </a:r>
          </a:p>
          <a:p>
            <a:r>
              <a:rPr lang="en-US" sz="2800" dirty="0"/>
              <a:t>The Shapes of Molecules</a:t>
            </a:r>
          </a:p>
          <a:p>
            <a:r>
              <a:rPr lang="en-US" sz="2800" dirty="0"/>
              <a:t>Electronegativity &amp; Polarity</a:t>
            </a:r>
          </a:p>
          <a:p>
            <a:r>
              <a:rPr lang="en-US" sz="2800" dirty="0"/>
              <a:t>Interacting Forces Between Molecules: Dispersion, Dipole-Dipole</a:t>
            </a:r>
            <a:r>
              <a:rPr lang="en-US" sz="2800"/>
              <a:t>, Hydrogen Bonding</a:t>
            </a:r>
          </a:p>
          <a:p>
            <a:endParaRPr lang="en-US" sz="2800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26939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6A56D-A9B2-7F41-5406-BF2E9BFFC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Octet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D796D-562F-2742-6FC6-9EEA48929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35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FE8A2-9840-849E-1F57-AC424D0CD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 Dot Diagramming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DF1DE-7DBF-CE24-B0AE-0F5A47864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08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EDDA-0B50-1342-4CE2-9731CD41E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456121"/>
            <a:ext cx="8421512" cy="646331"/>
          </a:xfrm>
        </p:spPr>
        <p:txBody>
          <a:bodyPr/>
          <a:lstStyle/>
          <a:p>
            <a:r>
              <a:rPr lang="en-US" sz="3600" dirty="0"/>
              <a:t>Lewis Structures of Ionic Compounds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ADC53-6929-1568-28EC-1A9E953CD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5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62AFA-0875-5ECB-17F9-A5B3C3544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456121"/>
            <a:ext cx="8421512" cy="646331"/>
          </a:xfrm>
        </p:spPr>
        <p:txBody>
          <a:bodyPr/>
          <a:lstStyle/>
          <a:p>
            <a:r>
              <a:rPr lang="en-US" sz="3600" dirty="0"/>
              <a:t>Lewis Structures of Covalent Molecules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FD8BF-B16E-1DB5-37B8-A9CF1B844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674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7FAE-4BA5-5A70-D8FC-7CE38B6E0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DAE0F-E55F-1BF4-D56A-557F06D27A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22136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07E30-C4E4-A821-7B67-3D003D75A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B5FA1-6F57-B25F-145F-2E4B9AF1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Octet Rule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9CD72-5310-C51D-8229-51E82D7E2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341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3E0C7-F19B-C006-D2E9-397780B07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ACE57-75AE-85A3-5144-054315EC9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Molecular Shape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433B0-68E5-0D21-92EC-83B5A67E6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631766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27680</TotalTime>
  <Words>71</Words>
  <Application>Microsoft Office PowerPoint</Application>
  <PresentationFormat>On-screen Show (4:3)</PresentationFormat>
  <Paragraphs>24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Cambria</vt:lpstr>
      <vt:lpstr>Courier New</vt:lpstr>
      <vt:lpstr>Tahoma</vt:lpstr>
      <vt:lpstr>Times New Roman</vt:lpstr>
      <vt:lpstr>Verdana</vt:lpstr>
      <vt:lpstr>Wingdings</vt:lpstr>
      <vt:lpstr>Light-on-dark-standard-presentation</vt:lpstr>
      <vt:lpstr>Introductory General Chemistry</vt:lpstr>
      <vt:lpstr>PowerPoint Presentation</vt:lpstr>
      <vt:lpstr>Octet Rule</vt:lpstr>
      <vt:lpstr>Electron Dot Diagramming</vt:lpstr>
      <vt:lpstr>Lewis Structures of Ionic Compounds </vt:lpstr>
      <vt:lpstr>Lewis Structures of Covalent Molecules</vt:lpstr>
      <vt:lpstr>Resonance</vt:lpstr>
      <vt:lpstr>Octet Rule Exceptions</vt:lpstr>
      <vt:lpstr>Molecular Shape Prediction</vt:lpstr>
      <vt:lpstr>Electronegativity</vt:lpstr>
      <vt:lpstr>Polarity</vt:lpstr>
      <vt:lpstr>Intermolecular Forces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987</cp:revision>
  <cp:lastPrinted>2016-03-14T04:22:58Z</cp:lastPrinted>
  <dcterms:created xsi:type="dcterms:W3CDTF">2005-12-08T13:54:14Z</dcterms:created>
  <dcterms:modified xsi:type="dcterms:W3CDTF">2025-08-18T23:15:42Z</dcterms:modified>
</cp:coreProperties>
</file>