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8"/>
  </p:notesMasterIdLst>
  <p:sldIdLst>
    <p:sldId id="608" r:id="rId2"/>
    <p:sldId id="830" r:id="rId3"/>
    <p:sldId id="831" r:id="rId4"/>
    <p:sldId id="832" r:id="rId5"/>
    <p:sldId id="833" r:id="rId6"/>
    <p:sldId id="834" r:id="rId7"/>
    <p:sldId id="835" r:id="rId8"/>
    <p:sldId id="836" r:id="rId9"/>
    <p:sldId id="837" r:id="rId10"/>
    <p:sldId id="838" r:id="rId11"/>
    <p:sldId id="839" r:id="rId12"/>
    <p:sldId id="840" r:id="rId13"/>
    <p:sldId id="842" r:id="rId14"/>
    <p:sldId id="841" r:id="rId15"/>
    <p:sldId id="843" r:id="rId16"/>
    <p:sldId id="844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97" d="100"/>
          <a:sy n="97" d="100"/>
        </p:scale>
        <p:origin x="78" y="7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13ACF-5D38-94B0-6BC0-2F339A42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3C4E-132E-4E29-D240-DF1CFA54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3470-1C77-012A-1141-9F837818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9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B93C-53A6-311C-5C93-BD02B926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04C2-8E7D-776E-9E06-11E560C2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40D7-CCC5-44B3-06EB-46855DAD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AC60-E6A2-BCC7-0ED9-3103CFA4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Melting</a:t>
            </a:r>
          </a:p>
          <a:p>
            <a:r>
              <a:rPr lang="en-US" dirty="0"/>
              <a:t>Freezing</a:t>
            </a:r>
          </a:p>
          <a:p>
            <a:r>
              <a:rPr lang="en-US" dirty="0"/>
              <a:t>Boiling/Vaporization</a:t>
            </a:r>
          </a:p>
          <a:p>
            <a:r>
              <a:rPr lang="en-US" dirty="0"/>
              <a:t>Condensation</a:t>
            </a:r>
          </a:p>
          <a:p>
            <a:r>
              <a:rPr lang="en-US" dirty="0"/>
              <a:t>Evaporation</a:t>
            </a:r>
          </a:p>
          <a:p>
            <a:r>
              <a:rPr lang="en-US" dirty="0"/>
              <a:t>Sublimation</a:t>
            </a:r>
          </a:p>
        </p:txBody>
      </p:sp>
    </p:spTree>
    <p:extLst>
      <p:ext uri="{BB962C8B-B14F-4D97-AF65-F5344CB8AC3E}">
        <p14:creationId xmlns:p14="http://schemas.microsoft.com/office/powerpoint/2010/main" val="356272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8311B-304C-EEDC-BD9F-DE89724E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3641-4870-A3A8-CCBE-A257610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Melting/Freezing/Sublimation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BFEC-B85F-2D46-1151-E22BE809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Melting Point</a:t>
            </a:r>
          </a:p>
          <a:p>
            <a:r>
              <a:rPr lang="en-US" dirty="0"/>
              <a:t>Sublimation/Deposition</a:t>
            </a:r>
          </a:p>
        </p:txBody>
      </p:sp>
    </p:spTree>
    <p:extLst>
      <p:ext uri="{BB962C8B-B14F-4D97-AF65-F5344CB8AC3E}">
        <p14:creationId xmlns:p14="http://schemas.microsoft.com/office/powerpoint/2010/main" val="388388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6C0CD-A05C-D4BD-0CD2-2A5B0236F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156C-2517-D35B-448B-EA699F43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25344"/>
            <a:ext cx="8421512" cy="707886"/>
          </a:xfrm>
        </p:spPr>
        <p:txBody>
          <a:bodyPr/>
          <a:lstStyle/>
          <a:p>
            <a:r>
              <a:rPr lang="en-US" sz="4000" dirty="0"/>
              <a:t>Boiling/Evaporation/Condensation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E251-08D9-ACA3-3552-0AD24D59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Boiling Point</a:t>
            </a:r>
          </a:p>
          <a:p>
            <a:r>
              <a:rPr lang="en-US" dirty="0"/>
              <a:t>Sublimation/Deposition</a:t>
            </a:r>
          </a:p>
        </p:txBody>
      </p:sp>
    </p:spTree>
    <p:extLst>
      <p:ext uri="{BB962C8B-B14F-4D97-AF65-F5344CB8AC3E}">
        <p14:creationId xmlns:p14="http://schemas.microsoft.com/office/powerpoint/2010/main" val="149351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A0F0-0814-B459-E7C6-5EC5D405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25344"/>
            <a:ext cx="8421512" cy="707886"/>
          </a:xfrm>
        </p:spPr>
        <p:txBody>
          <a:bodyPr/>
          <a:lstStyle/>
          <a:p>
            <a:r>
              <a:rPr lang="en-US" sz="4000" dirty="0"/>
              <a:t>Phase Change Energy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7E0-72B3-B855-402C-0C2DD082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75A4-E151-332C-5AB4-26DC6C23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Heating Curves/Cooling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5C28-B81D-E23D-33E1-5206505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Properties of Liquids and Solids as Phases</a:t>
            </a:r>
          </a:p>
          <a:p>
            <a:r>
              <a:rPr lang="en-US" sz="2800" dirty="0"/>
              <a:t>Surface Tension, Viscosity, Capillary Action</a:t>
            </a:r>
          </a:p>
          <a:p>
            <a:r>
              <a:rPr lang="en-US" sz="2800" dirty="0"/>
              <a:t>Crystalline Solids</a:t>
            </a:r>
          </a:p>
          <a:p>
            <a:r>
              <a:rPr lang="en-US" sz="2800" dirty="0"/>
              <a:t>Energy, Heat, Temperature</a:t>
            </a:r>
          </a:p>
          <a:p>
            <a:r>
              <a:rPr lang="en-US" sz="2800" dirty="0"/>
              <a:t>Heat Capacity</a:t>
            </a:r>
          </a:p>
          <a:p>
            <a:r>
              <a:rPr lang="en-US" sz="2800" dirty="0"/>
              <a:t>Describing Transitions of Phases: Melting, Freezing, Sublimation, Boiling, Evaporation</a:t>
            </a:r>
            <a:r>
              <a:rPr lang="en-US" sz="2800"/>
              <a:t>, Condensation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1E01-8FBD-BAD5-D724-3F97FF11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&amp; Solids: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3F2F-B8E4-714F-EE58-F306E50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6A9-7ED3-EA39-8300-FA617E1B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4DED-26EC-385C-3381-22C8737D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4DAF-9A42-3CDC-4E7B-43FFCD1B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6DE0-2CBF-1512-E352-BCCD7E6B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497F-00EF-FE28-8CF0-DC858BC3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Capillary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9B55-7CA5-6103-730F-5DFB5596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640B-47F0-1DEC-82B8-B9CC67E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Crystalline Solid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57BA-8575-05EB-1794-60AEC2A3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</a:t>
            </a:r>
          </a:p>
          <a:p>
            <a:r>
              <a:rPr lang="en-US" dirty="0"/>
              <a:t>Metallic</a:t>
            </a:r>
          </a:p>
          <a:p>
            <a:r>
              <a:rPr lang="en-US" dirty="0"/>
              <a:t>Covalent Network</a:t>
            </a:r>
          </a:p>
          <a:p>
            <a:r>
              <a:rPr lang="en-US" dirty="0"/>
              <a:t>Molecular</a:t>
            </a:r>
          </a:p>
        </p:txBody>
      </p:sp>
    </p:spTree>
    <p:extLst>
      <p:ext uri="{BB962C8B-B14F-4D97-AF65-F5344CB8AC3E}">
        <p14:creationId xmlns:p14="http://schemas.microsoft.com/office/powerpoint/2010/main" val="153177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F278-0B78-20F3-1C32-7E883331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LAW of Conservation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001B-BA36-3610-32EC-DA7E2F68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Exothermic</a:t>
            </a:r>
          </a:p>
          <a:p>
            <a:r>
              <a:rPr lang="en-US" dirty="0"/>
              <a:t>Endothermic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5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1964-9C7F-AFB8-9BF6-3D127A7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Energy: Heat &amp;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E7C4-CE10-A6EA-5A0A-004DAA22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  <a:p>
            <a:r>
              <a:rPr lang="en-US" dirty="0"/>
              <a:t>Potential Energy</a:t>
            </a:r>
          </a:p>
          <a:p>
            <a:r>
              <a:rPr lang="en-US" dirty="0"/>
              <a:t>Chemical Energy</a:t>
            </a:r>
          </a:p>
          <a:p>
            <a:r>
              <a:rPr lang="en-US" dirty="0"/>
              <a:t>Measuring Energy</a:t>
            </a:r>
          </a:p>
        </p:txBody>
      </p:sp>
    </p:spTree>
    <p:extLst>
      <p:ext uri="{BB962C8B-B14F-4D97-AF65-F5344CB8AC3E}">
        <p14:creationId xmlns:p14="http://schemas.microsoft.com/office/powerpoint/2010/main" val="64426931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27689</TotalTime>
  <Words>131</Words>
  <Application>Microsoft Office PowerPoint</Application>
  <PresentationFormat>On-screen Show (4:3)</PresentationFormat>
  <Paragraphs>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Liquid &amp; Solids: Properties</vt:lpstr>
      <vt:lpstr>Surface Tension</vt:lpstr>
      <vt:lpstr>Viscosity</vt:lpstr>
      <vt:lpstr>Capillary Action</vt:lpstr>
      <vt:lpstr>Crystalline Solid Classes</vt:lpstr>
      <vt:lpstr>LAW of Conservation of Energy</vt:lpstr>
      <vt:lpstr>Energy: Heat &amp; Work</vt:lpstr>
      <vt:lpstr>Heat Capacity</vt:lpstr>
      <vt:lpstr>Specific Heat</vt:lpstr>
      <vt:lpstr>Phase Transitions</vt:lpstr>
      <vt:lpstr>Melting/Freezing/Sublimation</vt:lpstr>
      <vt:lpstr>Boiling/Evaporation/Condensation</vt:lpstr>
      <vt:lpstr>Phase Change Energy Calculations</vt:lpstr>
      <vt:lpstr>Heating Curves/Cooling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986</cp:revision>
  <cp:lastPrinted>2016-03-14T04:22:58Z</cp:lastPrinted>
  <dcterms:created xsi:type="dcterms:W3CDTF">2005-12-08T13:54:14Z</dcterms:created>
  <dcterms:modified xsi:type="dcterms:W3CDTF">2025-08-18T23:27:58Z</dcterms:modified>
</cp:coreProperties>
</file>