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3"/>
  </p:notesMasterIdLst>
  <p:sldIdLst>
    <p:sldId id="608" r:id="rId2"/>
    <p:sldId id="830" r:id="rId3"/>
    <p:sldId id="831" r:id="rId4"/>
    <p:sldId id="832" r:id="rId5"/>
    <p:sldId id="833" r:id="rId6"/>
    <p:sldId id="834" r:id="rId7"/>
    <p:sldId id="835" r:id="rId8"/>
    <p:sldId id="836" r:id="rId9"/>
    <p:sldId id="837" r:id="rId10"/>
    <p:sldId id="838" r:id="rId11"/>
    <p:sldId id="839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97" d="100"/>
          <a:sy n="97" d="100"/>
        </p:scale>
        <p:origin x="78" y="79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C398-8969-6384-95B2-E654C17E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Gas Law (PV = </a:t>
            </a:r>
            <a:r>
              <a:rPr lang="en-US" dirty="0" err="1"/>
              <a:t>nRT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038D6-D301-2ECA-5462-868514336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2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5E35-7B9C-B371-6282-0DCE507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Dalton’s Partial Pressures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E8A0-CFC5-57AA-C9B2-DCB9C499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1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Comparing Gases to Solids, Liquids</a:t>
            </a:r>
          </a:p>
          <a:p>
            <a:r>
              <a:rPr lang="en-US" sz="2800" dirty="0"/>
              <a:t>Pressure</a:t>
            </a:r>
          </a:p>
          <a:p>
            <a:r>
              <a:rPr lang="en-US" sz="2800" dirty="0"/>
              <a:t>Kinetic Molecular Theory as a Model for Gases</a:t>
            </a:r>
          </a:p>
          <a:p>
            <a:r>
              <a:rPr lang="en-US" sz="2800" dirty="0"/>
              <a:t>The Gas Laws of Boyle, Charles, Gay-Lussac, Avogadro</a:t>
            </a:r>
          </a:p>
          <a:p>
            <a:r>
              <a:rPr lang="en-US" sz="2800" dirty="0"/>
              <a:t>Ideal Gas Law and Applying It</a:t>
            </a:r>
          </a:p>
          <a:p>
            <a:r>
              <a:rPr lang="en-US" sz="2800" dirty="0"/>
              <a:t>Understanding Gas Mixtures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B926-85E2-D04F-05A1-3D8A6BEB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-5543"/>
            <a:ext cx="8421512" cy="1569660"/>
          </a:xfrm>
        </p:spPr>
        <p:txBody>
          <a:bodyPr/>
          <a:lstStyle/>
          <a:p>
            <a:r>
              <a:rPr lang="en-US" dirty="0"/>
              <a:t>Comparing Solids/Liquids/Gases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454F-8D74-06BB-4915-67318A1DB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5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2C238-2BA4-8704-7CA8-97523A8E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07EB-C010-52C2-EB23-148655B25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A632-6D22-B627-436C-BE7A6AC1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Molecular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B651-E732-A585-8FF6-6795619A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8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0463-0DF7-BDA3-9305-03BC1B45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Boyle’s Law  (PV=k)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A729-460C-B38D-6552-E851ED3D3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EAEF4-03F9-16F7-F066-208FADAF0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A57C-5243-65EC-CDA9-9F83C135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Charle’s Law  (V=</a:t>
            </a:r>
            <a:r>
              <a:rPr lang="en-US" dirty="0" err="1"/>
              <a:t>kT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910D5-0A9E-F555-B277-BB3A0721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4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E2C7-6064-2185-CB44-63568679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63787"/>
            <a:ext cx="8421512" cy="830997"/>
          </a:xfrm>
        </p:spPr>
        <p:txBody>
          <a:bodyPr/>
          <a:lstStyle/>
          <a:p>
            <a:r>
              <a:rPr lang="en-US" dirty="0"/>
              <a:t>Gay-Lussac’s Law </a:t>
            </a:r>
            <a:r>
              <a:rPr lang="en-US" sz="3600" dirty="0"/>
              <a:t>(P</a:t>
            </a:r>
            <a:r>
              <a:rPr lang="en-US" sz="3600" baseline="-25000" dirty="0"/>
              <a:t>1</a:t>
            </a:r>
            <a:r>
              <a:rPr lang="en-US" sz="3600" dirty="0"/>
              <a:t>/T</a:t>
            </a:r>
            <a:r>
              <a:rPr lang="en-US" sz="3600" baseline="-25000" dirty="0"/>
              <a:t>1</a:t>
            </a:r>
            <a:r>
              <a:rPr lang="en-US" sz="3600" dirty="0"/>
              <a:t>=P</a:t>
            </a:r>
            <a:r>
              <a:rPr lang="en-US" sz="3600" baseline="-25000" dirty="0"/>
              <a:t>2</a:t>
            </a:r>
            <a:r>
              <a:rPr lang="en-US" sz="3600" dirty="0"/>
              <a:t>/T</a:t>
            </a:r>
            <a:r>
              <a:rPr lang="en-US" sz="3600" baseline="-25000" dirty="0"/>
              <a:t>2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5FC3-F1CD-7D87-2153-6F419025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4AD1-7294-D748-42B0-6231B33A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Avogadro’s Law (V=</a:t>
            </a:r>
            <a:r>
              <a:rPr lang="en-US" i="1" dirty="0"/>
              <a:t>k × </a:t>
            </a:r>
            <a:r>
              <a:rPr lang="en-US" dirty="0"/>
              <a:t>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8B70-5842-86C6-4277-3E7889CF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44130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27703</TotalTime>
  <Words>102</Words>
  <Application>Microsoft Office PowerPoint</Application>
  <PresentationFormat>On-screen Show (4:3)</PresentationFormat>
  <Paragraphs>20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PowerPoint Presentation</vt:lpstr>
      <vt:lpstr>Comparing Solids/Liquids/Gases</vt:lpstr>
      <vt:lpstr>Pressure</vt:lpstr>
      <vt:lpstr>Kinetic Molecular Theory</vt:lpstr>
      <vt:lpstr>Boyle’s Law  (PV=k)</vt:lpstr>
      <vt:lpstr>Charle’s Law  (V=kT)</vt:lpstr>
      <vt:lpstr>Gay-Lussac’s Law (P1/T1=P2/T2)</vt:lpstr>
      <vt:lpstr>Avogadro’s Law (V=k × n)</vt:lpstr>
      <vt:lpstr>Ideal Gas Law (PV = nRT)</vt:lpstr>
      <vt:lpstr>Dalton’s Partial Pressures Law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986</cp:revision>
  <cp:lastPrinted>2016-03-14T04:22:58Z</cp:lastPrinted>
  <dcterms:created xsi:type="dcterms:W3CDTF">2005-12-08T13:54:14Z</dcterms:created>
  <dcterms:modified xsi:type="dcterms:W3CDTF">2025-08-18T23:37:32Z</dcterms:modified>
</cp:coreProperties>
</file>