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"/>
  </p:notesMasterIdLst>
  <p:sldIdLst>
    <p:sldId id="608" r:id="rId2"/>
    <p:sldId id="609" r:id="rId3"/>
    <p:sldId id="610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CC"/>
    <a:srgbClr val="00FF00"/>
    <a:srgbClr val="339933"/>
    <a:srgbClr val="CCFFFF"/>
    <a:srgbClr val="FFFF99"/>
    <a:srgbClr val="99FFCC"/>
    <a:srgbClr val="99FF66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40" d="100"/>
          <a:sy n="140" d="100"/>
        </p:scale>
        <p:origin x="282" y="1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3743" y="1462797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Mitch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4800" kern="0" dirty="0">
                <a:solidFill>
                  <a:srgbClr val="CC99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 Safety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CFB9-8AEC-FD86-5671-0E5FD726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B6DA-41DD-F9B6-8FA9-866412F2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discussion in a lab course</a:t>
            </a:r>
          </a:p>
          <a:p>
            <a:r>
              <a:rPr lang="en-US" dirty="0"/>
              <a:t>A priority for: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Your fellow students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Your instructor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The org</a:t>
            </a:r>
          </a:p>
          <a:p>
            <a:pPr marL="971550" lvl="2" indent="-457200">
              <a:buFont typeface="Wingdings" panose="05000000000000000000" pitchFamily="2" charset="2"/>
              <a:buChar char="q"/>
            </a:pPr>
            <a:r>
              <a:rPr lang="en-US" dirty="0"/>
              <a:t>Chemistry Department</a:t>
            </a:r>
          </a:p>
          <a:p>
            <a:pPr marL="971550" lvl="2" indent="-457200">
              <a:buFont typeface="Wingdings" panose="05000000000000000000" pitchFamily="2" charset="2"/>
              <a:buChar char="q"/>
            </a:pPr>
            <a:r>
              <a:rPr lang="en-US" dirty="0"/>
              <a:t>Math, Science and Engineering Division (MSE)</a:t>
            </a:r>
          </a:p>
          <a:p>
            <a:pPr marL="971550" lvl="2" indent="-457200">
              <a:buFont typeface="Wingdings" panose="05000000000000000000" pitchFamily="2" charset="2"/>
              <a:buChar char="q"/>
            </a:pPr>
            <a:r>
              <a:rPr lang="en-US" dirty="0"/>
              <a:t>Fresno City College (FCC)</a:t>
            </a:r>
          </a:p>
          <a:p>
            <a:pPr marL="971550" lvl="2" indent="-457200">
              <a:buFont typeface="Wingdings" panose="05000000000000000000" pitchFamily="2" charset="2"/>
              <a:buChar char="q"/>
            </a:pPr>
            <a:r>
              <a:rPr lang="en-US" dirty="0"/>
              <a:t>State Center Community College District (SCCCD)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The People of the State of California: regulations and law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4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87AF-46F2-C10E-A25A-A155537C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 Safety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AE8D-34EF-10B8-398C-3B61ED95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8 pages, </a:t>
            </a:r>
          </a:p>
        </p:txBody>
      </p:sp>
    </p:spTree>
    <p:extLst>
      <p:ext uri="{BB962C8B-B14F-4D97-AF65-F5344CB8AC3E}">
        <p14:creationId xmlns:p14="http://schemas.microsoft.com/office/powerpoint/2010/main" val="1720510741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28506</TotalTime>
  <Words>73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Lab Safety</vt:lpstr>
      <vt:lpstr>The Lab Safety Contract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982</cp:revision>
  <cp:lastPrinted>2016-03-14T04:22:58Z</cp:lastPrinted>
  <dcterms:created xsi:type="dcterms:W3CDTF">2005-12-08T13:54:14Z</dcterms:created>
  <dcterms:modified xsi:type="dcterms:W3CDTF">2025-08-09T16:58:51Z</dcterms:modified>
</cp:coreProperties>
</file>