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4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cx="9144000" cy="6858000" type="screen4x3"/>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pitchFamily="34" charset="0"/>
        <a:ea typeface="ＭＳ Ｐゴシック" pitchFamily="34" charset="-128"/>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pitchFamily="34" charset="0"/>
        <a:ea typeface="ＭＳ Ｐゴシック" pitchFamily="34" charset="-128"/>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pitchFamily="34" charset="0"/>
        <a:ea typeface="ＭＳ Ｐゴシック" pitchFamily="34" charset="-128"/>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pitchFamily="34" charset="0"/>
        <a:ea typeface="ＭＳ Ｐゴシック" pitchFamily="34" charset="-128"/>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70" y="-10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sp>
      <p:sp>
        <p:nvSpPr>
          <p:cNvPr id="3074"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endParaRPr lang="en-US" noProof="0" smtClean="0"/>
          </a:p>
        </p:txBody>
      </p:sp>
      <p:sp>
        <p:nvSpPr>
          <p:cNvPr id="3075"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nSpc>
                <a:spcPct val="95000"/>
              </a:lnSpc>
              <a:buFont typeface="Times New Roman" charset="0"/>
              <a:buNone/>
              <a:tabLst>
                <a:tab pos="723900" algn="l"/>
                <a:tab pos="1447800" algn="l"/>
                <a:tab pos="2171700" algn="l"/>
                <a:tab pos="2895600" algn="l"/>
              </a:tabLst>
              <a:defRPr sz="1400" smtClean="0">
                <a:solidFill>
                  <a:srgbClr val="000000"/>
                </a:solidFill>
                <a:latin typeface="Times New Roman" charset="0"/>
                <a:ea typeface="ＭＳ Ｐゴシック" charset="0"/>
                <a:cs typeface="Lucida Sans Unicode" charset="0"/>
              </a:defRPr>
            </a:lvl1pPr>
          </a:lstStyle>
          <a:p>
            <a:pPr>
              <a:defRPr/>
            </a:pPr>
            <a:endParaRPr lang="en-US"/>
          </a:p>
        </p:txBody>
      </p:sp>
      <p:sp>
        <p:nvSpPr>
          <p:cNvPr id="3076"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r">
              <a:lnSpc>
                <a:spcPct val="95000"/>
              </a:lnSpc>
              <a:buFont typeface="Times New Roman" charset="0"/>
              <a:buNone/>
              <a:tabLst>
                <a:tab pos="723900" algn="l"/>
                <a:tab pos="1447800" algn="l"/>
                <a:tab pos="2171700" algn="l"/>
                <a:tab pos="2895600" algn="l"/>
              </a:tabLst>
              <a:defRPr sz="1400" smtClean="0">
                <a:solidFill>
                  <a:srgbClr val="000000"/>
                </a:solidFill>
                <a:latin typeface="Times New Roman" charset="0"/>
                <a:ea typeface="ＭＳ Ｐゴシック" charset="0"/>
                <a:cs typeface="Lucida Sans Unicode" charset="0"/>
              </a:defRPr>
            </a:lvl1pPr>
          </a:lstStyle>
          <a:p>
            <a:pPr>
              <a:defRPr/>
            </a:pPr>
            <a:endParaRPr lang="en-US"/>
          </a:p>
        </p:txBody>
      </p:sp>
      <p:sp>
        <p:nvSpPr>
          <p:cNvPr id="3077"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lvl1pPr>
              <a:lnSpc>
                <a:spcPct val="95000"/>
              </a:lnSpc>
              <a:buFont typeface="Times New Roman" charset="0"/>
              <a:buNone/>
              <a:tabLst>
                <a:tab pos="723900" algn="l"/>
                <a:tab pos="1447800" algn="l"/>
                <a:tab pos="2171700" algn="l"/>
                <a:tab pos="2895600" algn="l"/>
              </a:tabLst>
              <a:defRPr sz="1400" smtClean="0">
                <a:solidFill>
                  <a:srgbClr val="000000"/>
                </a:solidFill>
                <a:latin typeface="Times New Roman" charset="0"/>
                <a:ea typeface="ＭＳ Ｐゴシック" charset="0"/>
                <a:cs typeface="Lucida Sans Unicode" charset="0"/>
              </a:defRPr>
            </a:lvl1pPr>
          </a:lstStyle>
          <a:p>
            <a:pPr>
              <a:defRPr/>
            </a:pPr>
            <a:endParaRPr lang="en-US"/>
          </a:p>
        </p:txBody>
      </p:sp>
      <p:sp>
        <p:nvSpPr>
          <p:cNvPr id="3078"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8" charset="0"/>
              </a:defRPr>
            </a:lvl1pPr>
          </a:lstStyle>
          <a:p>
            <a:fld id="{7CF2B7EB-C746-4921-8682-EE0D4F652ED8}"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0"/>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E2E446C5-19EB-48A1-A725-AF531C84C7DA}" type="slidenum">
              <a:rPr lang="en-US"/>
              <a:pPr/>
              <a:t>1</a:t>
            </a:fld>
            <a:endParaRPr lang="en-US"/>
          </a:p>
        </p:txBody>
      </p:sp>
      <p:sp>
        <p:nvSpPr>
          <p:cNvPr id="47105"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47106" name="Text Box 2"/>
          <p:cNvSpPr txBox="1">
            <a:spLocks noChangeArrowheads="1"/>
          </p:cNvSpPr>
          <p:nvPr>
            <p:ph type="body" idx="1"/>
          </p:nvPr>
        </p:nvSpPr>
        <p:spPr>
          <a:xfrm>
            <a:off x="777875" y="4776788"/>
            <a:ext cx="6218238" cy="4435475"/>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5BCE3AAF-A33A-4561-B3E0-6303A05ABB36}" type="slidenum">
              <a:rPr lang="en-US"/>
              <a:pPr/>
              <a:t>10</a:t>
            </a:fld>
            <a:endParaRPr lang="en-US"/>
          </a:p>
        </p:txBody>
      </p:sp>
      <p:sp>
        <p:nvSpPr>
          <p:cNvPr id="56321"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56322" name="Text Box 2"/>
          <p:cNvSpPr txBox="1">
            <a:spLocks noChangeArrowheads="1"/>
          </p:cNvSpPr>
          <p:nvPr>
            <p:ph type="body" idx="1"/>
          </p:nvPr>
        </p:nvSpPr>
        <p:spPr>
          <a:xfrm>
            <a:off x="777875" y="4776788"/>
            <a:ext cx="6218238" cy="4525962"/>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D98F9E5A-8ECA-49CF-97B0-29C111F8C85D}" type="slidenum">
              <a:rPr lang="en-US"/>
              <a:pPr/>
              <a:t>11</a:t>
            </a:fld>
            <a:endParaRPr lang="en-US"/>
          </a:p>
        </p:txBody>
      </p:sp>
      <p:sp>
        <p:nvSpPr>
          <p:cNvPr id="57345"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57346" name="Text Box 2"/>
          <p:cNvSpPr txBox="1">
            <a:spLocks noChangeArrowheads="1"/>
          </p:cNvSpPr>
          <p:nvPr>
            <p:ph type="body" idx="1"/>
          </p:nvPr>
        </p:nvSpPr>
        <p:spPr>
          <a:xfrm>
            <a:off x="777875" y="4776788"/>
            <a:ext cx="6218238" cy="4525962"/>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1B45222D-42C7-4DC0-81D1-B8B34FBC68E1}" type="slidenum">
              <a:rPr lang="en-US"/>
              <a:pPr/>
              <a:t>12</a:t>
            </a:fld>
            <a:endParaRPr lang="en-US"/>
          </a:p>
        </p:txBody>
      </p:sp>
      <p:sp>
        <p:nvSpPr>
          <p:cNvPr id="58369"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58370" name="Text Box 2"/>
          <p:cNvSpPr txBox="1">
            <a:spLocks noChangeArrowheads="1"/>
          </p:cNvSpPr>
          <p:nvPr>
            <p:ph type="body" idx="1"/>
          </p:nvPr>
        </p:nvSpPr>
        <p:spPr>
          <a:xfrm>
            <a:off x="777875" y="4776788"/>
            <a:ext cx="6218238" cy="4525962"/>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77E77B62-3065-49F7-8FD5-C8A2662B8876}" type="slidenum">
              <a:rPr lang="en-US"/>
              <a:pPr/>
              <a:t>13</a:t>
            </a:fld>
            <a:endParaRPr lang="en-US"/>
          </a:p>
        </p:txBody>
      </p:sp>
      <p:sp>
        <p:nvSpPr>
          <p:cNvPr id="59393"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59394" name="Text Box 2"/>
          <p:cNvSpPr txBox="1">
            <a:spLocks noChangeArrowheads="1"/>
          </p:cNvSpPr>
          <p:nvPr>
            <p:ph type="body" idx="1"/>
          </p:nvPr>
        </p:nvSpPr>
        <p:spPr>
          <a:xfrm>
            <a:off x="777875" y="4776788"/>
            <a:ext cx="6218238" cy="4525962"/>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38552300-FA57-4D9B-92C5-2495CE9240BA}" type="slidenum">
              <a:rPr lang="en-US"/>
              <a:pPr/>
              <a:t>14</a:t>
            </a:fld>
            <a:endParaRPr lang="en-US"/>
          </a:p>
        </p:txBody>
      </p:sp>
      <p:sp>
        <p:nvSpPr>
          <p:cNvPr id="60417"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60418" name="Text Box 2"/>
          <p:cNvSpPr txBox="1">
            <a:spLocks noChangeArrowheads="1"/>
          </p:cNvSpPr>
          <p:nvPr>
            <p:ph type="body" idx="1"/>
          </p:nvPr>
        </p:nvSpPr>
        <p:spPr>
          <a:xfrm>
            <a:off x="777875" y="4776788"/>
            <a:ext cx="6218238" cy="4525962"/>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E9130C21-6474-49AD-B4A4-F21D7061308F}" type="slidenum">
              <a:rPr lang="en-US"/>
              <a:pPr/>
              <a:t>15</a:t>
            </a:fld>
            <a:endParaRPr lang="en-US"/>
          </a:p>
        </p:txBody>
      </p:sp>
      <p:sp>
        <p:nvSpPr>
          <p:cNvPr id="61441"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61442" name="Text Box 2"/>
          <p:cNvSpPr txBox="1">
            <a:spLocks noChangeArrowheads="1"/>
          </p:cNvSpPr>
          <p:nvPr>
            <p:ph type="body" idx="1"/>
          </p:nvPr>
        </p:nvSpPr>
        <p:spPr>
          <a:xfrm>
            <a:off x="777875" y="4776788"/>
            <a:ext cx="6218238" cy="4525962"/>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5512440F-F61D-405D-86DB-53491A1063D8}" type="slidenum">
              <a:rPr lang="en-US"/>
              <a:pPr/>
              <a:t>16</a:t>
            </a:fld>
            <a:endParaRPr lang="en-US"/>
          </a:p>
        </p:txBody>
      </p:sp>
      <p:sp>
        <p:nvSpPr>
          <p:cNvPr id="62465"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62466" name="Text Box 2"/>
          <p:cNvSpPr txBox="1">
            <a:spLocks noChangeArrowheads="1"/>
          </p:cNvSpPr>
          <p:nvPr>
            <p:ph type="body" idx="1"/>
          </p:nvPr>
        </p:nvSpPr>
        <p:spPr>
          <a:xfrm>
            <a:off x="777875" y="4776788"/>
            <a:ext cx="6218238" cy="4525962"/>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33FF1DBE-A343-4FFD-B515-A3D2579DA83F}" type="slidenum">
              <a:rPr lang="en-US"/>
              <a:pPr/>
              <a:t>17</a:t>
            </a:fld>
            <a:endParaRPr lang="en-US"/>
          </a:p>
        </p:txBody>
      </p:sp>
      <p:sp>
        <p:nvSpPr>
          <p:cNvPr id="63489"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63490" name="Text Box 2"/>
          <p:cNvSpPr txBox="1">
            <a:spLocks noChangeArrowheads="1"/>
          </p:cNvSpPr>
          <p:nvPr>
            <p:ph type="body" idx="1"/>
          </p:nvPr>
        </p:nvSpPr>
        <p:spPr>
          <a:xfrm>
            <a:off x="777875" y="4776788"/>
            <a:ext cx="6218238" cy="4525962"/>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2307F963-4AA5-4253-A893-AC65BC446AE8}" type="slidenum">
              <a:rPr lang="en-US"/>
              <a:pPr/>
              <a:t>18</a:t>
            </a:fld>
            <a:endParaRPr lang="en-US"/>
          </a:p>
        </p:txBody>
      </p:sp>
      <p:sp>
        <p:nvSpPr>
          <p:cNvPr id="64513"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64514" name="Text Box 2"/>
          <p:cNvSpPr txBox="1">
            <a:spLocks noChangeArrowheads="1"/>
          </p:cNvSpPr>
          <p:nvPr>
            <p:ph type="body" idx="1"/>
          </p:nvPr>
        </p:nvSpPr>
        <p:spPr>
          <a:xfrm>
            <a:off x="777875" y="4776788"/>
            <a:ext cx="6218238" cy="4525962"/>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F1141EAF-833A-4DBB-9760-B1405C44D3D6}" type="slidenum">
              <a:rPr lang="en-US"/>
              <a:pPr/>
              <a:t>19</a:t>
            </a:fld>
            <a:endParaRPr lang="en-US"/>
          </a:p>
        </p:txBody>
      </p:sp>
      <p:sp>
        <p:nvSpPr>
          <p:cNvPr id="65537"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65538" name="Text Box 2"/>
          <p:cNvSpPr txBox="1">
            <a:spLocks noChangeArrowheads="1"/>
          </p:cNvSpPr>
          <p:nvPr>
            <p:ph type="body" idx="1"/>
          </p:nvPr>
        </p:nvSpPr>
        <p:spPr>
          <a:xfrm>
            <a:off x="777875" y="4776788"/>
            <a:ext cx="6218238" cy="4525962"/>
          </a:xfrm>
          <a:noFill/>
        </p:spPr>
        <p:txBody>
          <a:bodyPr lIns="90000" tIns="48024" rIns="90000" bIns="45000"/>
          <a:lstStyle>
            <a:lvl1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sz="1200">
                <a:solidFill>
                  <a:srgbClr val="000000"/>
                </a:solidFill>
                <a:latin typeface="Times New Roman" charset="0"/>
                <a:ea typeface="ＭＳ Ｐゴシック" charset="0"/>
              </a:defRPr>
            </a:lvl9pPr>
          </a:lstStyle>
          <a:p>
            <a:pPr eaLnBrk="1" hangingPunct="1">
              <a:lnSpc>
                <a:spcPct val="98000"/>
              </a:lnSpc>
              <a:spcBef>
                <a:spcPct val="0"/>
              </a:spcBef>
              <a:buFont typeface="Times New Roman" charset="0"/>
              <a:buNone/>
              <a:defRPr/>
            </a:pPr>
            <a:r>
              <a:rPr lang="en-US" smtClean="0">
                <a:latin typeface="+mn-lt" charset="0"/>
                <a:cs typeface="+mn-ea" charset="0"/>
              </a:rPr>
              <a:t>Esters are chemical compounds consisting of a carbonyl adjacent to an ether linkage</a:t>
            </a:r>
          </a:p>
        </p:txBody>
      </p:sp>
      <p:sp>
        <p:nvSpPr>
          <p:cNvPr id="65539" name="Text Box 3"/>
          <p:cNvSpPr txBox="1">
            <a:spLocks noChangeArrowheads="1"/>
          </p:cNvSpPr>
          <p:nvPr/>
        </p:nvSpPr>
        <p:spPr bwMode="auto">
          <a:xfrm>
            <a:off x="65088" y="6350"/>
            <a:ext cx="1587" cy="1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9536" rIns="90000" bIns="45000" anchor="b"/>
          <a:lstStyle/>
          <a:p>
            <a:pPr hangingPunct="1">
              <a:lnSpc>
                <a:spcPct val="98000"/>
              </a:lnSpc>
            </a:pPr>
            <a:fld id="{1E9149CD-6E71-48FF-AA06-427953674664}" type="slidenum">
              <a:rPr lang="en-US">
                <a:solidFill>
                  <a:srgbClr val="000000"/>
                </a:solidFill>
                <a:latin typeface="Calibri" pitchFamily="34" charset="0"/>
              </a:rPr>
              <a:pPr hangingPunct="1">
                <a:lnSpc>
                  <a:spcPct val="98000"/>
                </a:lnSpc>
              </a:pPr>
              <a:t>19</a:t>
            </a:fld>
            <a:fld id="{32FC210E-551D-4B99-803C-3E4B136C6A82}" type="slidenum">
              <a:rPr lang="en-US">
                <a:solidFill>
                  <a:srgbClr val="000000"/>
                </a:solidFill>
                <a:latin typeface="Calibri" pitchFamily="34" charset="0"/>
              </a:rPr>
              <a:pPr hangingPunct="1">
                <a:lnSpc>
                  <a:spcPct val="98000"/>
                </a:lnSpc>
              </a:pPr>
              <a:t>19</a:t>
            </a:fld>
            <a:endParaRPr lang="en-US">
              <a:solidFill>
                <a:srgbClr val="000000"/>
              </a:solidFill>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A7E20D12-7254-4FBC-A744-FDE5F8A643C9}" type="slidenum">
              <a:rPr lang="en-US"/>
              <a:pPr/>
              <a:t>2</a:t>
            </a:fld>
            <a:endParaRPr lang="en-US"/>
          </a:p>
        </p:txBody>
      </p:sp>
      <p:sp>
        <p:nvSpPr>
          <p:cNvPr id="48129"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48130" name="Text Box 2"/>
          <p:cNvSpPr txBox="1">
            <a:spLocks noChangeArrowheads="1"/>
          </p:cNvSpPr>
          <p:nvPr>
            <p:ph type="body" idx="1"/>
          </p:nvPr>
        </p:nvSpPr>
        <p:spPr>
          <a:xfrm>
            <a:off x="777875" y="4776788"/>
            <a:ext cx="6218238" cy="4435475"/>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8434820C-993C-43B2-9D38-AA4364899AB1}" type="slidenum">
              <a:rPr lang="en-US"/>
              <a:pPr/>
              <a:t>20</a:t>
            </a:fld>
            <a:endParaRPr lang="en-US"/>
          </a:p>
        </p:txBody>
      </p:sp>
      <p:sp>
        <p:nvSpPr>
          <p:cNvPr id="66561"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66562" name="Text Box 2"/>
          <p:cNvSpPr txBox="1">
            <a:spLocks noChangeArrowheads="1"/>
          </p:cNvSpPr>
          <p:nvPr>
            <p:ph type="body" idx="1"/>
          </p:nvPr>
        </p:nvSpPr>
        <p:spPr>
          <a:xfrm>
            <a:off x="777875" y="4776788"/>
            <a:ext cx="6218238" cy="4525962"/>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C2D572C0-A992-4478-B43C-B17638010611}" type="slidenum">
              <a:rPr lang="en-US"/>
              <a:pPr/>
              <a:t>21</a:t>
            </a:fld>
            <a:endParaRPr lang="en-US"/>
          </a:p>
        </p:txBody>
      </p:sp>
      <p:sp>
        <p:nvSpPr>
          <p:cNvPr id="67585"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67586" name="Text Box 2"/>
          <p:cNvSpPr txBox="1">
            <a:spLocks noChangeArrowheads="1"/>
          </p:cNvSpPr>
          <p:nvPr>
            <p:ph type="body" idx="1"/>
          </p:nvPr>
        </p:nvSpPr>
        <p:spPr>
          <a:xfrm>
            <a:off x="777875" y="4776788"/>
            <a:ext cx="6218238" cy="4525962"/>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3722BC81-A61B-4EF6-B6A0-7711F4A18771}" type="slidenum">
              <a:rPr lang="en-US"/>
              <a:pPr/>
              <a:t>22</a:t>
            </a:fld>
            <a:endParaRPr lang="en-US"/>
          </a:p>
        </p:txBody>
      </p:sp>
      <p:sp>
        <p:nvSpPr>
          <p:cNvPr id="68609"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68610" name="Text Box 2"/>
          <p:cNvSpPr txBox="1">
            <a:spLocks noChangeArrowheads="1"/>
          </p:cNvSpPr>
          <p:nvPr>
            <p:ph type="body" idx="1"/>
          </p:nvPr>
        </p:nvSpPr>
        <p:spPr>
          <a:xfrm>
            <a:off x="777875" y="4776788"/>
            <a:ext cx="6218238" cy="4525962"/>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527C1845-199B-45CC-9052-D2B8CA172C0F}" type="slidenum">
              <a:rPr lang="en-US"/>
              <a:pPr/>
              <a:t>23</a:t>
            </a:fld>
            <a:endParaRPr lang="en-US"/>
          </a:p>
        </p:txBody>
      </p:sp>
      <p:sp>
        <p:nvSpPr>
          <p:cNvPr id="69633"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69634" name="Text Box 2"/>
          <p:cNvSpPr txBox="1">
            <a:spLocks noChangeArrowheads="1"/>
          </p:cNvSpPr>
          <p:nvPr>
            <p:ph type="body" idx="1"/>
          </p:nvPr>
        </p:nvSpPr>
        <p:spPr>
          <a:xfrm>
            <a:off x="777875" y="4776788"/>
            <a:ext cx="6218238" cy="4525962"/>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18840D6E-4A3F-49B7-ADC0-2F0D469941B7}" type="slidenum">
              <a:rPr lang="en-US"/>
              <a:pPr/>
              <a:t>24</a:t>
            </a:fld>
            <a:endParaRPr lang="en-US"/>
          </a:p>
        </p:txBody>
      </p:sp>
      <p:sp>
        <p:nvSpPr>
          <p:cNvPr id="70657"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70658" name="Text Box 2"/>
          <p:cNvSpPr txBox="1">
            <a:spLocks noChangeArrowheads="1"/>
          </p:cNvSpPr>
          <p:nvPr>
            <p:ph type="body" idx="1"/>
          </p:nvPr>
        </p:nvSpPr>
        <p:spPr>
          <a:xfrm>
            <a:off x="777875" y="4776788"/>
            <a:ext cx="6218238" cy="4525962"/>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ED506711-45C6-4F50-9E88-0703B42DFE96}" type="slidenum">
              <a:rPr lang="en-US"/>
              <a:pPr/>
              <a:t>25</a:t>
            </a:fld>
            <a:endParaRPr lang="en-US"/>
          </a:p>
        </p:txBody>
      </p:sp>
      <p:sp>
        <p:nvSpPr>
          <p:cNvPr id="71681"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71682" name="Text Box 2"/>
          <p:cNvSpPr txBox="1">
            <a:spLocks noChangeArrowheads="1"/>
          </p:cNvSpPr>
          <p:nvPr>
            <p:ph type="body" idx="1"/>
          </p:nvPr>
        </p:nvSpPr>
        <p:spPr>
          <a:xfrm>
            <a:off x="777875" y="4776788"/>
            <a:ext cx="6218238" cy="4435475"/>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32C7D29A-36A7-42DF-BE36-183F0CC14EC7}" type="slidenum">
              <a:rPr lang="en-US"/>
              <a:pPr/>
              <a:t>26</a:t>
            </a:fld>
            <a:endParaRPr lang="en-US"/>
          </a:p>
        </p:txBody>
      </p:sp>
      <p:sp>
        <p:nvSpPr>
          <p:cNvPr id="72705"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72706" name="Text Box 2"/>
          <p:cNvSpPr txBox="1">
            <a:spLocks noChangeArrowheads="1"/>
          </p:cNvSpPr>
          <p:nvPr>
            <p:ph type="body" idx="1"/>
          </p:nvPr>
        </p:nvSpPr>
        <p:spPr>
          <a:xfrm>
            <a:off x="777875" y="4776788"/>
            <a:ext cx="6218238" cy="4435475"/>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A314CD33-924B-491E-BCCA-9FCC84D38E99}" type="slidenum">
              <a:rPr lang="en-US"/>
              <a:pPr/>
              <a:t>27</a:t>
            </a:fld>
            <a:endParaRPr lang="en-US"/>
          </a:p>
        </p:txBody>
      </p:sp>
      <p:sp>
        <p:nvSpPr>
          <p:cNvPr id="73729"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73730" name="Text Box 2"/>
          <p:cNvSpPr txBox="1">
            <a:spLocks noChangeArrowheads="1"/>
          </p:cNvSpPr>
          <p:nvPr>
            <p:ph type="body" idx="1"/>
          </p:nvPr>
        </p:nvSpPr>
        <p:spPr>
          <a:xfrm>
            <a:off x="777875" y="4776788"/>
            <a:ext cx="6218238" cy="4435475"/>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9778A767-B46B-46BF-95F9-24E03162379C}" type="slidenum">
              <a:rPr lang="en-US"/>
              <a:pPr/>
              <a:t>28</a:t>
            </a:fld>
            <a:endParaRPr lang="en-US"/>
          </a:p>
        </p:txBody>
      </p:sp>
      <p:sp>
        <p:nvSpPr>
          <p:cNvPr id="74753"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74754" name="Text Box 2"/>
          <p:cNvSpPr txBox="1">
            <a:spLocks noChangeArrowheads="1"/>
          </p:cNvSpPr>
          <p:nvPr>
            <p:ph type="body" idx="1"/>
          </p:nvPr>
        </p:nvSpPr>
        <p:spPr>
          <a:xfrm>
            <a:off x="777875" y="4776788"/>
            <a:ext cx="6218238" cy="4435475"/>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F5226BAD-EB2B-45C6-97BF-EE5E070F3830}" type="slidenum">
              <a:rPr lang="en-US"/>
              <a:pPr/>
              <a:t>29</a:t>
            </a:fld>
            <a:endParaRPr lang="en-US"/>
          </a:p>
        </p:txBody>
      </p:sp>
      <p:sp>
        <p:nvSpPr>
          <p:cNvPr id="75777"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75778" name="Text Box 2"/>
          <p:cNvSpPr txBox="1">
            <a:spLocks noChangeArrowheads="1"/>
          </p:cNvSpPr>
          <p:nvPr>
            <p:ph type="body" idx="1"/>
          </p:nvPr>
        </p:nvSpPr>
        <p:spPr>
          <a:xfrm>
            <a:off x="777875" y="4776788"/>
            <a:ext cx="6218238" cy="4435475"/>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9BB30273-29FE-4A71-8DC9-EDCC7E9F019F}" type="slidenum">
              <a:rPr lang="en-US"/>
              <a:pPr/>
              <a:t>3</a:t>
            </a:fld>
            <a:endParaRPr lang="en-US"/>
          </a:p>
        </p:txBody>
      </p:sp>
      <p:sp>
        <p:nvSpPr>
          <p:cNvPr id="49153"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49154" name="Text Box 2"/>
          <p:cNvSpPr txBox="1">
            <a:spLocks noChangeArrowheads="1"/>
          </p:cNvSpPr>
          <p:nvPr>
            <p:ph type="body" idx="1"/>
          </p:nvPr>
        </p:nvSpPr>
        <p:spPr>
          <a:xfrm>
            <a:off x="777875" y="4776788"/>
            <a:ext cx="6218238" cy="4435475"/>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4F7936B5-3FE0-4F66-9CC9-717D2CC9289A}" type="slidenum">
              <a:rPr lang="en-US"/>
              <a:pPr/>
              <a:t>30</a:t>
            </a:fld>
            <a:endParaRPr lang="en-US"/>
          </a:p>
        </p:txBody>
      </p:sp>
      <p:sp>
        <p:nvSpPr>
          <p:cNvPr id="76801"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76802" name="Text Box 2"/>
          <p:cNvSpPr txBox="1">
            <a:spLocks noChangeArrowheads="1"/>
          </p:cNvSpPr>
          <p:nvPr>
            <p:ph type="body" idx="1"/>
          </p:nvPr>
        </p:nvSpPr>
        <p:spPr>
          <a:xfrm>
            <a:off x="777875" y="4776788"/>
            <a:ext cx="6218238" cy="4435475"/>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CE9295C8-09C8-4AA8-AAAA-B2CDE0884D0C}" type="slidenum">
              <a:rPr lang="en-US"/>
              <a:pPr/>
              <a:t>31</a:t>
            </a:fld>
            <a:endParaRPr lang="en-US"/>
          </a:p>
        </p:txBody>
      </p:sp>
      <p:sp>
        <p:nvSpPr>
          <p:cNvPr id="77825"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77826" name="Text Box 2"/>
          <p:cNvSpPr txBox="1">
            <a:spLocks noChangeArrowheads="1"/>
          </p:cNvSpPr>
          <p:nvPr>
            <p:ph type="body" idx="1"/>
          </p:nvPr>
        </p:nvSpPr>
        <p:spPr>
          <a:xfrm>
            <a:off x="777875" y="4776788"/>
            <a:ext cx="6218238" cy="4435475"/>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243F0125-C2CE-4624-82EE-0D2EC3BFAC89}" type="slidenum">
              <a:rPr lang="en-US"/>
              <a:pPr/>
              <a:t>32</a:t>
            </a:fld>
            <a:endParaRPr lang="en-US"/>
          </a:p>
        </p:txBody>
      </p:sp>
      <p:sp>
        <p:nvSpPr>
          <p:cNvPr id="78849"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78850" name="Text Box 2"/>
          <p:cNvSpPr txBox="1">
            <a:spLocks noChangeArrowheads="1"/>
          </p:cNvSpPr>
          <p:nvPr>
            <p:ph type="body" idx="1"/>
          </p:nvPr>
        </p:nvSpPr>
        <p:spPr>
          <a:xfrm>
            <a:off x="777875" y="4776788"/>
            <a:ext cx="6218238" cy="4435475"/>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01CCD75C-3CCA-4865-8CF4-EDB1E47020F7}" type="slidenum">
              <a:rPr lang="en-US"/>
              <a:pPr/>
              <a:t>33</a:t>
            </a:fld>
            <a:endParaRPr lang="en-US"/>
          </a:p>
        </p:txBody>
      </p:sp>
      <p:sp>
        <p:nvSpPr>
          <p:cNvPr id="79873"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79874" name="Text Box 2"/>
          <p:cNvSpPr txBox="1">
            <a:spLocks noChangeArrowheads="1"/>
          </p:cNvSpPr>
          <p:nvPr>
            <p:ph type="body" idx="1"/>
          </p:nvPr>
        </p:nvSpPr>
        <p:spPr>
          <a:xfrm>
            <a:off x="777875" y="4776788"/>
            <a:ext cx="6218238" cy="4435475"/>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2E03E144-D77F-42FB-8ECC-CF856C826B36}" type="slidenum">
              <a:rPr lang="en-US"/>
              <a:pPr/>
              <a:t>34</a:t>
            </a:fld>
            <a:endParaRPr lang="en-US"/>
          </a:p>
        </p:txBody>
      </p:sp>
      <p:sp>
        <p:nvSpPr>
          <p:cNvPr id="80897"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80898" name="Text Box 2"/>
          <p:cNvSpPr txBox="1">
            <a:spLocks noChangeArrowheads="1"/>
          </p:cNvSpPr>
          <p:nvPr>
            <p:ph type="body" idx="1"/>
          </p:nvPr>
        </p:nvSpPr>
        <p:spPr>
          <a:xfrm>
            <a:off x="777875" y="4776788"/>
            <a:ext cx="6218238" cy="4435475"/>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52998FE4-500F-4B95-938D-017E7E05C6C4}" type="slidenum">
              <a:rPr lang="en-US"/>
              <a:pPr/>
              <a:t>35</a:t>
            </a:fld>
            <a:endParaRPr lang="en-US"/>
          </a:p>
        </p:txBody>
      </p:sp>
      <p:sp>
        <p:nvSpPr>
          <p:cNvPr id="81921"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81922" name="Text Box 2"/>
          <p:cNvSpPr txBox="1">
            <a:spLocks noChangeArrowheads="1"/>
          </p:cNvSpPr>
          <p:nvPr>
            <p:ph type="body" idx="1"/>
          </p:nvPr>
        </p:nvSpPr>
        <p:spPr>
          <a:xfrm>
            <a:off x="777875" y="4776788"/>
            <a:ext cx="6218238" cy="4435475"/>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9E33A495-9927-469C-9469-2B47E6C7C681}" type="slidenum">
              <a:rPr lang="en-US"/>
              <a:pPr/>
              <a:t>36</a:t>
            </a:fld>
            <a:endParaRPr lang="en-US"/>
          </a:p>
        </p:txBody>
      </p:sp>
      <p:sp>
        <p:nvSpPr>
          <p:cNvPr id="82945"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82946" name="Text Box 2"/>
          <p:cNvSpPr txBox="1">
            <a:spLocks noChangeArrowheads="1"/>
          </p:cNvSpPr>
          <p:nvPr>
            <p:ph type="body" idx="1"/>
          </p:nvPr>
        </p:nvSpPr>
        <p:spPr>
          <a:xfrm>
            <a:off x="777875" y="4776788"/>
            <a:ext cx="6218238" cy="4435475"/>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FCB214EF-1848-48A3-BF9F-13596E9699CA}" type="slidenum">
              <a:rPr lang="en-US"/>
              <a:pPr/>
              <a:t>37</a:t>
            </a:fld>
            <a:endParaRPr lang="en-US"/>
          </a:p>
        </p:txBody>
      </p:sp>
      <p:sp>
        <p:nvSpPr>
          <p:cNvPr id="83969"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83970" name="Text Box 2"/>
          <p:cNvSpPr txBox="1">
            <a:spLocks noChangeArrowheads="1"/>
          </p:cNvSpPr>
          <p:nvPr>
            <p:ph type="body" idx="1"/>
          </p:nvPr>
        </p:nvSpPr>
        <p:spPr>
          <a:xfrm>
            <a:off x="777875" y="4776788"/>
            <a:ext cx="6218238" cy="4435475"/>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4D8A58B7-2B2B-4500-85A6-1E5DE89E2D2E}" type="slidenum">
              <a:rPr lang="en-US"/>
              <a:pPr/>
              <a:t>38</a:t>
            </a:fld>
            <a:endParaRPr lang="en-US"/>
          </a:p>
        </p:txBody>
      </p:sp>
      <p:sp>
        <p:nvSpPr>
          <p:cNvPr id="84993"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84994" name="Text Box 2"/>
          <p:cNvSpPr txBox="1">
            <a:spLocks noChangeArrowheads="1"/>
          </p:cNvSpPr>
          <p:nvPr>
            <p:ph type="body" idx="1"/>
          </p:nvPr>
        </p:nvSpPr>
        <p:spPr>
          <a:xfrm>
            <a:off x="777875" y="4776788"/>
            <a:ext cx="6218238" cy="4435475"/>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B2EDE5C5-DCAA-4F4B-A9C0-017EA222474D}" type="slidenum">
              <a:rPr lang="en-US"/>
              <a:pPr/>
              <a:t>39</a:t>
            </a:fld>
            <a:endParaRPr lang="en-US"/>
          </a:p>
        </p:txBody>
      </p:sp>
      <p:sp>
        <p:nvSpPr>
          <p:cNvPr id="86017"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86018" name="Text Box 2"/>
          <p:cNvSpPr txBox="1">
            <a:spLocks noChangeArrowheads="1"/>
          </p:cNvSpPr>
          <p:nvPr>
            <p:ph type="body" idx="1"/>
          </p:nvPr>
        </p:nvSpPr>
        <p:spPr>
          <a:xfrm>
            <a:off x="777875" y="4776788"/>
            <a:ext cx="6218238" cy="4435475"/>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11EACCB3-9BE8-426B-B029-8D31FD115F8A}" type="slidenum">
              <a:rPr lang="en-US"/>
              <a:pPr/>
              <a:t>4</a:t>
            </a:fld>
            <a:endParaRPr lang="en-US"/>
          </a:p>
        </p:txBody>
      </p:sp>
      <p:sp>
        <p:nvSpPr>
          <p:cNvPr id="50177"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50178" name="Text Box 2"/>
          <p:cNvSpPr txBox="1">
            <a:spLocks noChangeArrowheads="1"/>
          </p:cNvSpPr>
          <p:nvPr>
            <p:ph type="body" idx="1"/>
          </p:nvPr>
        </p:nvSpPr>
        <p:spPr>
          <a:xfrm>
            <a:off x="777875" y="4776788"/>
            <a:ext cx="6218238" cy="4525962"/>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B0A46097-6BD7-4FB6-8B52-AB61B8058311}" type="slidenum">
              <a:rPr lang="en-US"/>
              <a:pPr/>
              <a:t>40</a:t>
            </a:fld>
            <a:endParaRPr lang="en-US"/>
          </a:p>
        </p:txBody>
      </p:sp>
      <p:sp>
        <p:nvSpPr>
          <p:cNvPr id="87041"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87042" name="Text Box 2"/>
          <p:cNvSpPr txBox="1">
            <a:spLocks noChangeArrowheads="1"/>
          </p:cNvSpPr>
          <p:nvPr>
            <p:ph type="body" idx="1"/>
          </p:nvPr>
        </p:nvSpPr>
        <p:spPr>
          <a:xfrm>
            <a:off x="777875" y="4776788"/>
            <a:ext cx="6218238" cy="4435475"/>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51BAD65B-5BB2-4636-BE73-A34E932E57B4}" type="slidenum">
              <a:rPr lang="en-US"/>
              <a:pPr/>
              <a:t>41</a:t>
            </a:fld>
            <a:endParaRPr lang="en-US"/>
          </a:p>
        </p:txBody>
      </p:sp>
      <p:sp>
        <p:nvSpPr>
          <p:cNvPr id="88065"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88066" name="Text Box 2"/>
          <p:cNvSpPr txBox="1">
            <a:spLocks noChangeArrowheads="1"/>
          </p:cNvSpPr>
          <p:nvPr>
            <p:ph type="body" idx="1"/>
          </p:nvPr>
        </p:nvSpPr>
        <p:spPr>
          <a:xfrm>
            <a:off x="777875" y="4776788"/>
            <a:ext cx="6218238" cy="4435475"/>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B9CCDEE6-3E0E-4CE0-A94D-978AA4BCB316}" type="slidenum">
              <a:rPr lang="en-US"/>
              <a:pPr/>
              <a:t>42</a:t>
            </a:fld>
            <a:endParaRPr lang="en-US"/>
          </a:p>
        </p:txBody>
      </p:sp>
      <p:sp>
        <p:nvSpPr>
          <p:cNvPr id="89089"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89090" name="Text Box 2"/>
          <p:cNvSpPr txBox="1">
            <a:spLocks noChangeArrowheads="1"/>
          </p:cNvSpPr>
          <p:nvPr>
            <p:ph type="body" idx="1"/>
          </p:nvPr>
        </p:nvSpPr>
        <p:spPr>
          <a:xfrm>
            <a:off x="777875" y="4776788"/>
            <a:ext cx="6218238" cy="4435475"/>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382978C9-C006-4523-8208-D8D6EF492DE8}" type="slidenum">
              <a:rPr lang="en-US"/>
              <a:pPr/>
              <a:t>5</a:t>
            </a:fld>
            <a:endParaRPr lang="en-US"/>
          </a:p>
        </p:txBody>
      </p:sp>
      <p:sp>
        <p:nvSpPr>
          <p:cNvPr id="51201"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51202" name="Text Box 2"/>
          <p:cNvSpPr txBox="1">
            <a:spLocks noChangeArrowheads="1"/>
          </p:cNvSpPr>
          <p:nvPr>
            <p:ph type="body" idx="1"/>
          </p:nvPr>
        </p:nvSpPr>
        <p:spPr>
          <a:xfrm>
            <a:off x="777875" y="4776788"/>
            <a:ext cx="6218238" cy="4525962"/>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EE9DCB7B-F3DD-4380-AF35-A70FF22A3BA5}" type="slidenum">
              <a:rPr lang="en-US"/>
              <a:pPr/>
              <a:t>6</a:t>
            </a:fld>
            <a:endParaRPr lang="en-US"/>
          </a:p>
        </p:txBody>
      </p:sp>
      <p:sp>
        <p:nvSpPr>
          <p:cNvPr id="52225"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52226" name="Text Box 2"/>
          <p:cNvSpPr txBox="1">
            <a:spLocks noChangeArrowheads="1"/>
          </p:cNvSpPr>
          <p:nvPr>
            <p:ph type="body" idx="1"/>
          </p:nvPr>
        </p:nvSpPr>
        <p:spPr>
          <a:xfrm>
            <a:off x="777875" y="4776788"/>
            <a:ext cx="6218238" cy="4525962"/>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0ABFF00B-F8AC-45E4-AB31-76FED8316F76}" type="slidenum">
              <a:rPr lang="en-US"/>
              <a:pPr/>
              <a:t>7</a:t>
            </a:fld>
            <a:endParaRPr lang="en-US"/>
          </a:p>
        </p:txBody>
      </p:sp>
      <p:sp>
        <p:nvSpPr>
          <p:cNvPr id="53249"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53250" name="Text Box 2"/>
          <p:cNvSpPr txBox="1">
            <a:spLocks noChangeArrowheads="1"/>
          </p:cNvSpPr>
          <p:nvPr>
            <p:ph type="body" idx="1"/>
          </p:nvPr>
        </p:nvSpPr>
        <p:spPr>
          <a:xfrm>
            <a:off x="777875" y="4776788"/>
            <a:ext cx="6218238" cy="4525962"/>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B182C5C2-EEE9-4CEB-B749-8E0DB24F3C63}" type="slidenum">
              <a:rPr lang="en-US"/>
              <a:pPr/>
              <a:t>8</a:t>
            </a:fld>
            <a:endParaRPr lang="en-US"/>
          </a:p>
        </p:txBody>
      </p:sp>
      <p:sp>
        <p:nvSpPr>
          <p:cNvPr id="54273"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54274" name="Text Box 2"/>
          <p:cNvSpPr txBox="1">
            <a:spLocks noChangeArrowheads="1"/>
          </p:cNvSpPr>
          <p:nvPr>
            <p:ph type="body" idx="1"/>
          </p:nvPr>
        </p:nvSpPr>
        <p:spPr>
          <a:xfrm>
            <a:off x="777875" y="4776788"/>
            <a:ext cx="6218238" cy="4525962"/>
          </a:xfrm>
          <a:noFill/>
        </p:spPr>
        <p:txBody>
          <a:bodyPr wrap="none" anchor="ctr"/>
          <a:lstStyle/>
          <a:p>
            <a:pPr>
              <a:buFont typeface="Times New Roman" charset="0"/>
              <a:buNone/>
              <a:defRPr/>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58E436A1-B49F-443C-853B-15DB9F8B3C4A}" type="slidenum">
              <a:rPr lang="en-US"/>
              <a:pPr/>
              <a:t>9</a:t>
            </a:fld>
            <a:endParaRPr lang="en-US"/>
          </a:p>
        </p:txBody>
      </p:sp>
      <p:sp>
        <p:nvSpPr>
          <p:cNvPr id="55297" name="Text Box 1"/>
          <p:cNvSpPr txBox="1">
            <a:spLocks noChangeArrowheads="1"/>
          </p:cNvSpPr>
          <p:nvPr>
            <p:ph type="sldImg"/>
          </p:nvPr>
        </p:nvSpPr>
        <p:spPr>
          <a:xfrm>
            <a:off x="1371600" y="763588"/>
            <a:ext cx="5029200" cy="3771900"/>
          </a:xfrm>
          <a:solidFill>
            <a:srgbClr val="FFFFFF"/>
          </a:solidFill>
          <a:ln>
            <a:solidFill>
              <a:srgbClr val="000000"/>
            </a:solidFill>
            <a:miter lim="800000"/>
            <a:headEnd/>
            <a:tailEnd/>
          </a:ln>
        </p:spPr>
      </p:sp>
      <p:sp>
        <p:nvSpPr>
          <p:cNvPr id="55298" name="Text Box 2"/>
          <p:cNvSpPr txBox="1">
            <a:spLocks noChangeArrowheads="1"/>
          </p:cNvSpPr>
          <p:nvPr>
            <p:ph type="body" idx="1"/>
          </p:nvPr>
        </p:nvSpPr>
        <p:spPr>
          <a:xfrm>
            <a:off x="777875" y="4776788"/>
            <a:ext cx="6218238" cy="4525962"/>
          </a:xfrm>
          <a:noFill/>
        </p:spPr>
        <p:txBody>
          <a:bodyPr wrap="none" anchor="ctr"/>
          <a:lstStyle/>
          <a:p>
            <a:pPr>
              <a:buFont typeface="Times New Roman" charset="0"/>
              <a:buNone/>
              <a:defRPr/>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5/22/14</a:t>
            </a:r>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fld id="{02CF5BF8-F655-414C-97EA-FC90D17ED16C}" type="slidenum">
              <a:rPr lang="en-US"/>
              <a:pPr/>
              <a:t>‹#›</a:t>
            </a:fld>
            <a:fld id="{D94EFDD1-4833-4B07-B673-0929C5C5271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5/22/14</a:t>
            </a:r>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fld id="{EBA0C3EC-A3BA-4798-8399-5A08DDEDC2F9}" type="slidenum">
              <a:rPr lang="en-US"/>
              <a:pPr/>
              <a:t>‹#›</a:t>
            </a:fld>
            <a:fld id="{BEFC56F8-4E85-419C-9743-DA19C44DBC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5813" cy="4524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9800" cy="4524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5/22/14</a:t>
            </a:r>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fld id="{40C662DB-5491-4710-8EB7-5FF4A26D2148}" type="slidenum">
              <a:rPr lang="en-US"/>
              <a:pPr/>
              <a:t>‹#›</a:t>
            </a:fld>
            <a:fld id="{99CCBBC1-2F42-4C2C-B079-6DA61D7DDB3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r>
              <a:rPr lang="en-US"/>
              <a:t>5/22/14</a:t>
            </a:r>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fld id="{1AFEC1CA-5E79-4512-B6DC-5D08A4607C95}" type="slidenum">
              <a:rPr lang="en-US"/>
              <a:pPr/>
              <a:t>‹#›</a:t>
            </a:fld>
            <a:fld id="{C62A08D8-A167-4FC0-950E-D9FBF2D4D4CA}"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5/22/14</a:t>
            </a:r>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fld id="{831B871F-A0FB-48F3-88E3-509EBACC51A2}" type="slidenum">
              <a:rPr lang="en-US"/>
              <a:pPr/>
              <a:t>‹#›</a:t>
            </a:fld>
            <a:fld id="{7CCFBB1F-7616-400D-9AFE-EA741EE72EBC}"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5/22/14</a:t>
            </a:r>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fld id="{8920AF95-968C-4BA4-86CE-A3647D35A2EE}" type="slidenum">
              <a:rPr lang="en-US"/>
              <a:pPr/>
              <a:t>‹#›</a:t>
            </a:fld>
            <a:fld id="{88230365-47D2-40BF-8C34-DE210F29679A}"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US"/>
              <a:t>5/22/14</a:t>
            </a:r>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fld id="{D91A6212-A857-4596-AF2D-757991FC25BB}" type="slidenum">
              <a:rPr lang="en-US"/>
              <a:pPr/>
              <a:t>‹#›</a:t>
            </a:fld>
            <a:fld id="{975CFFE9-E474-484C-89FB-29C60E9CA9A7}"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r>
              <a:rPr lang="en-US"/>
              <a:t>5/22/14</a:t>
            </a:r>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fld id="{D2B0A218-DC7D-4934-B020-635F71B5CC06}" type="slidenum">
              <a:rPr lang="en-US"/>
              <a:pPr/>
              <a:t>‹#›</a:t>
            </a:fld>
            <a:fld id="{63EA8B6E-FF6A-41EE-9717-5E8FC05D55A3}"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r>
              <a:rPr lang="en-US"/>
              <a:t>5/22/14</a:t>
            </a:r>
          </a:p>
        </p:txBody>
      </p:sp>
      <p:sp>
        <p:nvSpPr>
          <p:cNvPr id="8" name="Rectangle 4"/>
          <p:cNvSpPr>
            <a:spLocks noGrp="1" noChangeArrowheads="1"/>
          </p:cNvSpPr>
          <p:nvPr>
            <p:ph type="ftr" idx="11"/>
          </p:nvPr>
        </p:nvSpPr>
        <p:spPr>
          <a:ln/>
        </p:spPr>
        <p:txBody>
          <a:bodyPr/>
          <a:lstStyle>
            <a:lvl1pPr>
              <a:defRPr/>
            </a:lvl1pPr>
          </a:lstStyle>
          <a:p>
            <a:pPr>
              <a:defRPr/>
            </a:pPr>
            <a:endParaRPr lang="en-US"/>
          </a:p>
        </p:txBody>
      </p:sp>
      <p:sp>
        <p:nvSpPr>
          <p:cNvPr id="9" name="Rectangle 5"/>
          <p:cNvSpPr>
            <a:spLocks noGrp="1" noChangeArrowheads="1"/>
          </p:cNvSpPr>
          <p:nvPr>
            <p:ph type="sldNum" idx="12"/>
          </p:nvPr>
        </p:nvSpPr>
        <p:spPr>
          <a:ln/>
        </p:spPr>
        <p:txBody>
          <a:bodyPr/>
          <a:lstStyle>
            <a:lvl1pPr>
              <a:defRPr/>
            </a:lvl1pPr>
          </a:lstStyle>
          <a:p>
            <a:fld id="{E1676AC1-D3DD-4B0C-9B98-50FC46ADD5B5}" type="slidenum">
              <a:rPr lang="en-US"/>
              <a:pPr/>
              <a:t>‹#›</a:t>
            </a:fld>
            <a:fld id="{5DE787DD-AE4E-4E13-BB0B-21AA253741B8}"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r>
              <a:rPr lang="en-US"/>
              <a:t>5/22/14</a:t>
            </a:r>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fld id="{D1D98AC1-9608-4F53-981C-F3D98FA86ECC}" type="slidenum">
              <a:rPr lang="en-US"/>
              <a:pPr/>
              <a:t>‹#›</a:t>
            </a:fld>
            <a:fld id="{8B9587B3-AE32-488E-B675-42B1456E05F4}"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US"/>
              <a:t>5/22/14</a:t>
            </a:r>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fld id="{9296F834-F4AA-41F3-971E-8916AE60EDB0}" type="slidenum">
              <a:rPr lang="en-US"/>
              <a:pPr/>
              <a:t>‹#›</a:t>
            </a:fld>
            <a:fld id="{B2C25C3D-8337-4C68-9A43-F28DB445EEA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5/22/14</a:t>
            </a:r>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fld id="{B17C6E38-0EE1-48FA-912E-76706E988618}" type="slidenum">
              <a:rPr lang="en-US"/>
              <a:pPr/>
              <a:t>‹#›</a:t>
            </a:fld>
            <a:fld id="{51E51E54-76C8-4262-BC45-80E6B0141F70}"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5/22/14</a:t>
            </a:r>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fld id="{C95FF861-BE26-47D5-A88D-DE4F83F9778B}" type="slidenum">
              <a:rPr lang="en-US"/>
              <a:pPr/>
              <a:t>‹#›</a:t>
            </a:fld>
            <a:fld id="{ED7F967D-7B57-4430-8847-6A5B92D2AA1B}"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5/22/14</a:t>
            </a:r>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fld id="{67D2CA3F-EDC2-4C52-8FA2-2DF9C25AD455}" type="slidenum">
              <a:rPr lang="en-US"/>
              <a:pPr/>
              <a:t>‹#›</a:t>
            </a:fld>
            <a:fld id="{0554B632-38FD-49B2-8D98-4EEF2B5F3B48}"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5/22/14</a:t>
            </a:r>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fld id="{2B16E6A5-012B-4A6C-AB85-9DE8317EA0CC}" type="slidenum">
              <a:rPr lang="en-US"/>
              <a:pPr/>
              <a:t>‹#›</a:t>
            </a:fld>
            <a:fld id="{B639401E-9788-41DF-8CC7-F70A95F49013}"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5813" cy="4524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4524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r>
              <a:rPr lang="en-US"/>
              <a:t>5/22/14</a:t>
            </a:r>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fld id="{D8A560F8-C5BA-464C-978D-C3E1F33EC55A}" type="slidenum">
              <a:rPr lang="en-US"/>
              <a:pPr/>
              <a:t>‹#›</a:t>
            </a:fld>
            <a:fld id="{1036EEF0-81C3-4E77-80F3-6E908101534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r>
              <a:rPr lang="en-US"/>
              <a:t>5/22/14</a:t>
            </a:r>
          </a:p>
        </p:txBody>
      </p:sp>
      <p:sp>
        <p:nvSpPr>
          <p:cNvPr id="5" name="Rectangle 4"/>
          <p:cNvSpPr>
            <a:spLocks noGrp="1" noChangeArrowheads="1"/>
          </p:cNvSpPr>
          <p:nvPr>
            <p:ph type="ftr" idx="11"/>
          </p:nvPr>
        </p:nvSpPr>
        <p:spPr>
          <a:ln/>
        </p:spPr>
        <p:txBody>
          <a:bodyPr/>
          <a:lstStyle>
            <a:lvl1pPr>
              <a:defRPr/>
            </a:lvl1pPr>
          </a:lstStyle>
          <a:p>
            <a:pPr>
              <a:defRPr/>
            </a:pPr>
            <a:endParaRPr lang="en-US"/>
          </a:p>
        </p:txBody>
      </p:sp>
      <p:sp>
        <p:nvSpPr>
          <p:cNvPr id="6" name="Rectangle 5"/>
          <p:cNvSpPr>
            <a:spLocks noGrp="1" noChangeArrowheads="1"/>
          </p:cNvSpPr>
          <p:nvPr>
            <p:ph type="sldNum" idx="12"/>
          </p:nvPr>
        </p:nvSpPr>
        <p:spPr>
          <a:ln/>
        </p:spPr>
        <p:txBody>
          <a:bodyPr/>
          <a:lstStyle>
            <a:lvl1pPr>
              <a:defRPr/>
            </a:lvl1pPr>
          </a:lstStyle>
          <a:p>
            <a:fld id="{C778496D-4F21-4B2A-B55E-196489D1276D}" type="slidenum">
              <a:rPr lang="en-US"/>
              <a:pPr/>
              <a:t>‹#›</a:t>
            </a:fld>
            <a:fld id="{F4DE3DBE-E08F-485F-AEE5-4A22C61023A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r>
              <a:rPr lang="en-US"/>
              <a:t>5/22/14</a:t>
            </a:r>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fld id="{BD4F1F41-46C6-44E0-833F-40FF07DC7411}" type="slidenum">
              <a:rPr lang="en-US"/>
              <a:pPr/>
              <a:t>‹#›</a:t>
            </a:fld>
            <a:fld id="{8809E935-F7C5-41D2-97F3-021BDFDB3AB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r>
              <a:rPr lang="en-US"/>
              <a:t>5/22/14</a:t>
            </a:r>
          </a:p>
        </p:txBody>
      </p:sp>
      <p:sp>
        <p:nvSpPr>
          <p:cNvPr id="8" name="Rectangle 4"/>
          <p:cNvSpPr>
            <a:spLocks noGrp="1" noChangeArrowheads="1"/>
          </p:cNvSpPr>
          <p:nvPr>
            <p:ph type="ftr" idx="11"/>
          </p:nvPr>
        </p:nvSpPr>
        <p:spPr>
          <a:ln/>
        </p:spPr>
        <p:txBody>
          <a:bodyPr/>
          <a:lstStyle>
            <a:lvl1pPr>
              <a:defRPr/>
            </a:lvl1pPr>
          </a:lstStyle>
          <a:p>
            <a:pPr>
              <a:defRPr/>
            </a:pPr>
            <a:endParaRPr lang="en-US"/>
          </a:p>
        </p:txBody>
      </p:sp>
      <p:sp>
        <p:nvSpPr>
          <p:cNvPr id="9" name="Rectangle 5"/>
          <p:cNvSpPr>
            <a:spLocks noGrp="1" noChangeArrowheads="1"/>
          </p:cNvSpPr>
          <p:nvPr>
            <p:ph type="sldNum" idx="12"/>
          </p:nvPr>
        </p:nvSpPr>
        <p:spPr>
          <a:ln/>
        </p:spPr>
        <p:txBody>
          <a:bodyPr/>
          <a:lstStyle>
            <a:lvl1pPr>
              <a:defRPr/>
            </a:lvl1pPr>
          </a:lstStyle>
          <a:p>
            <a:fld id="{2B5106BC-AEBC-4FAE-8A35-3F2B2D82AD45}" type="slidenum">
              <a:rPr lang="en-US"/>
              <a:pPr/>
              <a:t>‹#›</a:t>
            </a:fld>
            <a:fld id="{601D6DBC-961F-48ED-8C4A-5C921D6B4FD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r>
              <a:rPr lang="en-US"/>
              <a:t>5/22/14</a:t>
            </a:r>
          </a:p>
        </p:txBody>
      </p:sp>
      <p:sp>
        <p:nvSpPr>
          <p:cNvPr id="4" name="Rectangle 4"/>
          <p:cNvSpPr>
            <a:spLocks noGrp="1" noChangeArrowheads="1"/>
          </p:cNvSpPr>
          <p:nvPr>
            <p:ph type="ftr" idx="11"/>
          </p:nvPr>
        </p:nvSpPr>
        <p:spPr>
          <a:ln/>
        </p:spPr>
        <p:txBody>
          <a:bodyPr/>
          <a:lstStyle>
            <a:lvl1pPr>
              <a:defRPr/>
            </a:lvl1pPr>
          </a:lstStyle>
          <a:p>
            <a:pPr>
              <a:defRPr/>
            </a:pPr>
            <a:endParaRPr lang="en-US"/>
          </a:p>
        </p:txBody>
      </p:sp>
      <p:sp>
        <p:nvSpPr>
          <p:cNvPr id="5" name="Rectangle 5"/>
          <p:cNvSpPr>
            <a:spLocks noGrp="1" noChangeArrowheads="1"/>
          </p:cNvSpPr>
          <p:nvPr>
            <p:ph type="sldNum" idx="12"/>
          </p:nvPr>
        </p:nvSpPr>
        <p:spPr>
          <a:ln/>
        </p:spPr>
        <p:txBody>
          <a:bodyPr/>
          <a:lstStyle>
            <a:lvl1pPr>
              <a:defRPr/>
            </a:lvl1pPr>
          </a:lstStyle>
          <a:p>
            <a:fld id="{D4659557-8B5D-406F-AC04-1C55E26DE7D9}" type="slidenum">
              <a:rPr lang="en-US"/>
              <a:pPr/>
              <a:t>‹#›</a:t>
            </a:fld>
            <a:fld id="{2AADAB88-C749-4DE8-8475-723EA6A3D39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r>
              <a:rPr lang="en-US"/>
              <a:t>5/22/14</a:t>
            </a:r>
          </a:p>
        </p:txBody>
      </p:sp>
      <p:sp>
        <p:nvSpPr>
          <p:cNvPr id="3" name="Rectangle 4"/>
          <p:cNvSpPr>
            <a:spLocks noGrp="1" noChangeArrowheads="1"/>
          </p:cNvSpPr>
          <p:nvPr>
            <p:ph type="ftr" idx="11"/>
          </p:nvPr>
        </p:nvSpPr>
        <p:spPr>
          <a:ln/>
        </p:spPr>
        <p:txBody>
          <a:bodyPr/>
          <a:lstStyle>
            <a:lvl1pPr>
              <a:defRPr/>
            </a:lvl1pPr>
          </a:lstStyle>
          <a:p>
            <a:pPr>
              <a:defRPr/>
            </a:pPr>
            <a:endParaRPr lang="en-US"/>
          </a:p>
        </p:txBody>
      </p:sp>
      <p:sp>
        <p:nvSpPr>
          <p:cNvPr id="4" name="Rectangle 5"/>
          <p:cNvSpPr>
            <a:spLocks noGrp="1" noChangeArrowheads="1"/>
          </p:cNvSpPr>
          <p:nvPr>
            <p:ph type="sldNum" idx="12"/>
          </p:nvPr>
        </p:nvSpPr>
        <p:spPr>
          <a:ln/>
        </p:spPr>
        <p:txBody>
          <a:bodyPr/>
          <a:lstStyle>
            <a:lvl1pPr>
              <a:defRPr/>
            </a:lvl1pPr>
          </a:lstStyle>
          <a:p>
            <a:fld id="{B9E1326F-5B91-4A59-ACA7-7E73FBB4CBA2}" type="slidenum">
              <a:rPr lang="en-US"/>
              <a:pPr/>
              <a:t>‹#›</a:t>
            </a:fld>
            <a:fld id="{BE7749B6-CEDC-411C-AD9F-495AA3BCE30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5/22/14</a:t>
            </a:r>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fld id="{F9914544-A61B-40F9-8841-DC769B3156C1}" type="slidenum">
              <a:rPr lang="en-US"/>
              <a:pPr/>
              <a:t>‹#›</a:t>
            </a:fld>
            <a:fld id="{E4F64AA0-302C-4546-8CB6-A78FF10C0E7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r>
              <a:rPr lang="en-US"/>
              <a:t>5/22/14</a:t>
            </a:r>
          </a:p>
        </p:txBody>
      </p:sp>
      <p:sp>
        <p:nvSpPr>
          <p:cNvPr id="6" name="Rectangle 4"/>
          <p:cNvSpPr>
            <a:spLocks noGrp="1" noChangeArrowheads="1"/>
          </p:cNvSpPr>
          <p:nvPr>
            <p:ph type="ftr" idx="11"/>
          </p:nvPr>
        </p:nvSpPr>
        <p:spPr>
          <a:ln/>
        </p:spPr>
        <p:txBody>
          <a:bodyPr/>
          <a:lstStyle>
            <a:lvl1pPr>
              <a:defRPr/>
            </a:lvl1pPr>
          </a:lstStyle>
          <a:p>
            <a:pPr>
              <a:defRPr/>
            </a:pPr>
            <a:endParaRPr lang="en-US"/>
          </a:p>
        </p:txBody>
      </p:sp>
      <p:sp>
        <p:nvSpPr>
          <p:cNvPr id="7" name="Rectangle 5"/>
          <p:cNvSpPr>
            <a:spLocks noGrp="1" noChangeArrowheads="1"/>
          </p:cNvSpPr>
          <p:nvPr>
            <p:ph type="sldNum" idx="12"/>
          </p:nvPr>
        </p:nvSpPr>
        <p:spPr>
          <a:ln/>
        </p:spPr>
        <p:txBody>
          <a:bodyPr/>
          <a:lstStyle>
            <a:lvl1pPr>
              <a:defRPr/>
            </a:lvl1pPr>
          </a:lstStyle>
          <a:p>
            <a:fld id="{16A2060C-D8D6-4D7C-AC23-706660D35546}" type="slidenum">
              <a:rPr lang="en-US"/>
              <a:pPr/>
              <a:t>‹#›</a:t>
            </a:fld>
            <a:fld id="{D7759FA8-2251-4AE3-826A-89E64E77BBB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85800" y="2130425"/>
            <a:ext cx="7770813" cy="1468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000" tIns="45000" rIns="90000" bIns="45000" numCol="1" anchor="ctr" anchorCtr="0" compatLnSpc="1">
            <a:prstTxWarp prst="textNoShape">
              <a:avLst/>
            </a:prstTxWarp>
          </a:bodyPr>
          <a:lstStyle/>
          <a:p>
            <a:pPr lvl="0"/>
            <a:r>
              <a:rPr lang="en-GB"/>
              <a:t>Click to edit the title text formatClick to edit Master title style</a:t>
            </a:r>
          </a:p>
        </p:txBody>
      </p:sp>
      <p:sp>
        <p:nvSpPr>
          <p:cNvPr id="1026" name="Rectangle 2"/>
          <p:cNvSpPr>
            <a:spLocks noChangeArrowheads="1"/>
          </p:cNvSpPr>
          <p:nvPr/>
        </p:nvSpPr>
        <p:spPr bwMode="auto">
          <a:xfrm>
            <a:off x="1371600" y="3886200"/>
            <a:ext cx="6400800" cy="1752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5000" rIns="90000" bIns="45000"/>
          <a:lstStyle/>
          <a:p>
            <a:pPr hangingPunct="1">
              <a:lnSpc>
                <a:spcPct val="102000"/>
              </a:lnSpc>
              <a:buFont typeface="Times New Roman" charset="0"/>
              <a:buNone/>
              <a:tabLst>
                <a:tab pos="723900" algn="l"/>
                <a:tab pos="1447800" algn="l"/>
                <a:tab pos="2171700" algn="l"/>
                <a:tab pos="2895600" algn="l"/>
                <a:tab pos="3619500" algn="l"/>
                <a:tab pos="4343400" algn="l"/>
                <a:tab pos="5067300" algn="l"/>
                <a:tab pos="5791200" algn="l"/>
              </a:tabLst>
              <a:defRPr/>
            </a:pPr>
            <a:r>
              <a:rPr lang="en-US">
                <a:solidFill>
                  <a:srgbClr val="8B8B8B"/>
                </a:solidFill>
                <a:latin typeface="Calibri" charset="0"/>
                <a:ea typeface="ＭＳ Ｐゴシック" charset="0"/>
                <a:cs typeface="Lucida Sans Unicode" charset="0"/>
              </a:rPr>
              <a:t>Click to edit Master subtitle style</a:t>
            </a:r>
          </a:p>
        </p:txBody>
      </p:sp>
      <p:sp>
        <p:nvSpPr>
          <p:cNvPr id="1027" name="Rectangle 3"/>
          <p:cNvSpPr>
            <a:spLocks noGrp="1" noChangeArrowheads="1"/>
          </p:cNvSpPr>
          <p:nvPr>
            <p:ph type="dt"/>
          </p:nvPr>
        </p:nvSpPr>
        <p:spPr bwMode="auto">
          <a:xfrm>
            <a:off x="457200" y="6356350"/>
            <a:ext cx="2132013" cy="363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000" tIns="45000" rIns="90000" bIns="45000" numCol="1" anchor="t" anchorCtr="0" compatLnSpc="1">
            <a:prstTxWarp prst="textNoShape">
              <a:avLst/>
            </a:prstTxWarp>
          </a:bodyPr>
          <a:lstStyle>
            <a:lvl1pPr hangingPunct="1">
              <a:lnSpc>
                <a:spcPct val="102000"/>
              </a:lnSpc>
              <a:buFont typeface="Times New Roman" charset="0"/>
              <a:buNone/>
              <a:tabLst>
                <a:tab pos="723900" algn="l"/>
                <a:tab pos="1447800" algn="l"/>
              </a:tabLst>
              <a:defRPr smtClean="0">
                <a:solidFill>
                  <a:srgbClr val="000000"/>
                </a:solidFill>
                <a:latin typeface="+mn-lt"/>
                <a:ea typeface="ＭＳ Ｐゴシック" charset="0"/>
                <a:cs typeface="Lucida Sans Unicode" charset="0"/>
              </a:defRPr>
            </a:lvl1pPr>
          </a:lstStyle>
          <a:p>
            <a:pPr>
              <a:defRPr/>
            </a:pPr>
            <a:r>
              <a:rPr lang="en-US"/>
              <a:t>5/22/14</a:t>
            </a:r>
          </a:p>
        </p:txBody>
      </p:sp>
      <p:sp>
        <p:nvSpPr>
          <p:cNvPr id="1028" name="Rectangle 4"/>
          <p:cNvSpPr>
            <a:spLocks noGrp="1" noChangeArrowheads="1"/>
          </p:cNvSpPr>
          <p:nvPr>
            <p:ph type="ftr"/>
          </p:nvPr>
        </p:nvSpPr>
        <p:spPr bwMode="auto">
          <a:xfrm>
            <a:off x="3124200" y="6356350"/>
            <a:ext cx="2894013" cy="363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000" tIns="45000" rIns="90000" bIns="45000" numCol="1" anchor="t" anchorCtr="0" compatLnSpc="1">
            <a:prstTxWarp prst="textNoShape">
              <a:avLst/>
            </a:prstTxWarp>
          </a:bodyPr>
          <a:lstStyle>
            <a:lvl1pPr hangingPunct="1">
              <a:lnSpc>
                <a:spcPct val="95000"/>
              </a:lnSpc>
              <a:buFont typeface="Times New Roman" charset="0"/>
              <a:buNone/>
              <a:tabLst>
                <a:tab pos="723900" algn="l"/>
                <a:tab pos="1447800" algn="l"/>
                <a:tab pos="2171700" algn="l"/>
                <a:tab pos="2895600" algn="l"/>
              </a:tabLst>
              <a:defRPr smtClean="0">
                <a:solidFill>
                  <a:srgbClr val="000000"/>
                </a:solidFill>
                <a:latin typeface="Times New Roman" charset="0"/>
                <a:ea typeface="ＭＳ Ｐゴシック" charset="0"/>
                <a:cs typeface="Lucida Sans Unicode" charset="0"/>
              </a:defRPr>
            </a:lvl1pPr>
          </a:lstStyle>
          <a:p>
            <a:pPr>
              <a:defRPr/>
            </a:pPr>
            <a:endParaRPr lang="en-US"/>
          </a:p>
        </p:txBody>
      </p:sp>
      <p:sp>
        <p:nvSpPr>
          <p:cNvPr id="1029"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000" tIns="45000" rIns="90000" bIns="45000" numCol="1" anchor="t" anchorCtr="0" compatLnSpc="1">
            <a:prstTxWarp prst="textNoShape">
              <a:avLst/>
            </a:prstTxWarp>
          </a:bodyPr>
          <a:lstStyle>
            <a:lvl1pPr hangingPunct="1">
              <a:lnSpc>
                <a:spcPct val="102000"/>
              </a:lnSpc>
              <a:tabLst>
                <a:tab pos="723900" algn="l"/>
                <a:tab pos="1447800" algn="l"/>
              </a:tabLst>
              <a:defRPr>
                <a:solidFill>
                  <a:srgbClr val="000000"/>
                </a:solidFill>
                <a:latin typeface="Calibri" pitchFamily="34" charset="0"/>
              </a:defRPr>
            </a:lvl1pPr>
          </a:lstStyle>
          <a:p>
            <a:fld id="{2EF2D035-9B74-4201-B045-DAA76A5FDCB1}" type="slidenum">
              <a:rPr lang="en-US"/>
              <a:pPr/>
              <a:t>‹#›</a:t>
            </a:fld>
            <a:fld id="{2BC1B703-411F-4132-9EE5-A8A12D17B1D2}" type="slidenum">
              <a:rPr lang="en-US"/>
              <a:pPr/>
              <a:t>‹#›</a:t>
            </a:fld>
            <a:endParaRPr lang="en-US"/>
          </a:p>
        </p:txBody>
      </p:sp>
      <p:sp>
        <p:nvSpPr>
          <p:cNvPr id="1030" name="Rectangle 6"/>
          <p:cNvSpPr>
            <a:spLocks noGrp="1" noChangeArrowheads="1"/>
          </p:cNvSpPr>
          <p:nvPr>
            <p:ph type="body" idx="1"/>
          </p:nvPr>
        </p:nvSpPr>
        <p:spPr bwMode="auto">
          <a:xfrm>
            <a:off x="457200" y="1604963"/>
            <a:ext cx="8228013"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p:txStyles>
    <p:titleStyle>
      <a:lvl1pPr algn="l" defTabSz="457200" rtl="0" eaLnBrk="0" fontAlgn="base" hangingPunct="0">
        <a:lnSpc>
          <a:spcPct val="102000"/>
        </a:lnSpc>
        <a:spcBef>
          <a:spcPct val="0"/>
        </a:spcBef>
        <a:spcAft>
          <a:spcPct val="0"/>
        </a:spcAft>
        <a:buClr>
          <a:srgbClr val="000000"/>
        </a:buClr>
        <a:buSzPct val="100000"/>
        <a:buFont typeface="Times New Roman" pitchFamily="18" charset="0"/>
        <a:defRPr>
          <a:solidFill>
            <a:srgbClr val="000000"/>
          </a:solidFill>
          <a:latin typeface="+mj-lt"/>
          <a:ea typeface="+mj-ea"/>
          <a:cs typeface="+mj-cs"/>
        </a:defRPr>
      </a:lvl1pPr>
      <a:lvl2pPr algn="l" defTabSz="457200" rtl="0" eaLnBrk="0" fontAlgn="base" hangingPunct="0">
        <a:lnSpc>
          <a:spcPct val="102000"/>
        </a:lnSpc>
        <a:spcBef>
          <a:spcPct val="0"/>
        </a:spcBef>
        <a:spcAft>
          <a:spcPct val="0"/>
        </a:spcAft>
        <a:buClr>
          <a:srgbClr val="000000"/>
        </a:buClr>
        <a:buSzPct val="100000"/>
        <a:buFont typeface="Times New Roman" pitchFamily="18" charset="0"/>
        <a:defRPr>
          <a:solidFill>
            <a:srgbClr val="000000"/>
          </a:solidFill>
          <a:latin typeface="Calibri" charset="0"/>
          <a:ea typeface="ＭＳ Ｐゴシック" charset="0"/>
          <a:cs typeface="MS Gothic" charset="0"/>
        </a:defRPr>
      </a:lvl2pPr>
      <a:lvl3pPr algn="l" defTabSz="457200" rtl="0" eaLnBrk="0" fontAlgn="base" hangingPunct="0">
        <a:lnSpc>
          <a:spcPct val="102000"/>
        </a:lnSpc>
        <a:spcBef>
          <a:spcPct val="0"/>
        </a:spcBef>
        <a:spcAft>
          <a:spcPct val="0"/>
        </a:spcAft>
        <a:buClr>
          <a:srgbClr val="000000"/>
        </a:buClr>
        <a:buSzPct val="100000"/>
        <a:buFont typeface="Times New Roman" pitchFamily="18" charset="0"/>
        <a:defRPr>
          <a:solidFill>
            <a:srgbClr val="000000"/>
          </a:solidFill>
          <a:latin typeface="Calibri" charset="0"/>
          <a:ea typeface="ＭＳ Ｐゴシック" charset="0"/>
          <a:cs typeface="MS Gothic" charset="0"/>
        </a:defRPr>
      </a:lvl3pPr>
      <a:lvl4pPr algn="l" defTabSz="457200" rtl="0" eaLnBrk="0" fontAlgn="base" hangingPunct="0">
        <a:lnSpc>
          <a:spcPct val="102000"/>
        </a:lnSpc>
        <a:spcBef>
          <a:spcPct val="0"/>
        </a:spcBef>
        <a:spcAft>
          <a:spcPct val="0"/>
        </a:spcAft>
        <a:buClr>
          <a:srgbClr val="000000"/>
        </a:buClr>
        <a:buSzPct val="100000"/>
        <a:buFont typeface="Times New Roman" pitchFamily="18" charset="0"/>
        <a:defRPr>
          <a:solidFill>
            <a:srgbClr val="000000"/>
          </a:solidFill>
          <a:latin typeface="Calibri" charset="0"/>
          <a:ea typeface="ＭＳ Ｐゴシック" charset="0"/>
          <a:cs typeface="MS Gothic" charset="0"/>
        </a:defRPr>
      </a:lvl4pPr>
      <a:lvl5pPr algn="l" defTabSz="457200" rtl="0" eaLnBrk="0" fontAlgn="base" hangingPunct="0">
        <a:lnSpc>
          <a:spcPct val="102000"/>
        </a:lnSpc>
        <a:spcBef>
          <a:spcPct val="0"/>
        </a:spcBef>
        <a:spcAft>
          <a:spcPct val="0"/>
        </a:spcAft>
        <a:buClr>
          <a:srgbClr val="000000"/>
        </a:buClr>
        <a:buSzPct val="100000"/>
        <a:buFont typeface="Times New Roman" pitchFamily="18" charset="0"/>
        <a:defRPr>
          <a:solidFill>
            <a:srgbClr val="000000"/>
          </a:solidFill>
          <a:latin typeface="Calibri" charset="0"/>
          <a:ea typeface="ＭＳ Ｐゴシック" charset="0"/>
          <a:cs typeface="MS Gothic" charset="0"/>
        </a:defRPr>
      </a:lvl5pPr>
      <a:lvl6pPr marL="2514600" indent="-228600" algn="l" defTabSz="457200" rtl="0" fontAlgn="base">
        <a:lnSpc>
          <a:spcPct val="102000"/>
        </a:lnSpc>
        <a:spcBef>
          <a:spcPct val="0"/>
        </a:spcBef>
        <a:spcAft>
          <a:spcPct val="0"/>
        </a:spcAft>
        <a:buClr>
          <a:srgbClr val="000000"/>
        </a:buClr>
        <a:buSzPct val="100000"/>
        <a:buFont typeface="Times New Roman" charset="0"/>
        <a:defRPr>
          <a:solidFill>
            <a:srgbClr val="000000"/>
          </a:solidFill>
          <a:latin typeface="Calibri" charset="0"/>
          <a:ea typeface="ＭＳ Ｐゴシック" charset="0"/>
          <a:cs typeface="MS Gothic" charset="0"/>
        </a:defRPr>
      </a:lvl6pPr>
      <a:lvl7pPr marL="2971800" indent="-228600" algn="l" defTabSz="457200" rtl="0" fontAlgn="base">
        <a:lnSpc>
          <a:spcPct val="102000"/>
        </a:lnSpc>
        <a:spcBef>
          <a:spcPct val="0"/>
        </a:spcBef>
        <a:spcAft>
          <a:spcPct val="0"/>
        </a:spcAft>
        <a:buClr>
          <a:srgbClr val="000000"/>
        </a:buClr>
        <a:buSzPct val="100000"/>
        <a:buFont typeface="Times New Roman" charset="0"/>
        <a:defRPr>
          <a:solidFill>
            <a:srgbClr val="000000"/>
          </a:solidFill>
          <a:latin typeface="Calibri" charset="0"/>
          <a:ea typeface="ＭＳ Ｐゴシック" charset="0"/>
          <a:cs typeface="MS Gothic" charset="0"/>
        </a:defRPr>
      </a:lvl7pPr>
      <a:lvl8pPr marL="3429000" indent="-228600" algn="l" defTabSz="457200" rtl="0" fontAlgn="base">
        <a:lnSpc>
          <a:spcPct val="102000"/>
        </a:lnSpc>
        <a:spcBef>
          <a:spcPct val="0"/>
        </a:spcBef>
        <a:spcAft>
          <a:spcPct val="0"/>
        </a:spcAft>
        <a:buClr>
          <a:srgbClr val="000000"/>
        </a:buClr>
        <a:buSzPct val="100000"/>
        <a:buFont typeface="Times New Roman" charset="0"/>
        <a:defRPr>
          <a:solidFill>
            <a:srgbClr val="000000"/>
          </a:solidFill>
          <a:latin typeface="Calibri" charset="0"/>
          <a:ea typeface="ＭＳ Ｐゴシック" charset="0"/>
          <a:cs typeface="MS Gothic" charset="0"/>
        </a:defRPr>
      </a:lvl8pPr>
      <a:lvl9pPr marL="3886200" indent="-228600" algn="l" defTabSz="457200" rtl="0" fontAlgn="base">
        <a:lnSpc>
          <a:spcPct val="102000"/>
        </a:lnSpc>
        <a:spcBef>
          <a:spcPct val="0"/>
        </a:spcBef>
        <a:spcAft>
          <a:spcPct val="0"/>
        </a:spcAft>
        <a:buClr>
          <a:srgbClr val="000000"/>
        </a:buClr>
        <a:buSzPct val="100000"/>
        <a:buFont typeface="Times New Roman" charset="0"/>
        <a:defRPr>
          <a:solidFill>
            <a:srgbClr val="000000"/>
          </a:solidFill>
          <a:latin typeface="Calibri" charset="0"/>
          <a:ea typeface="ＭＳ Ｐゴシック" charset="0"/>
          <a:cs typeface="MS Gothic" charset="0"/>
        </a:defRPr>
      </a:lvl9pPr>
    </p:titleStyle>
    <p:bodyStyle>
      <a:lvl1pPr marL="342900" indent="-342900" algn="l" defTabSz="457200" rtl="0" eaLnBrk="0" fontAlgn="base" hangingPunct="0">
        <a:lnSpc>
          <a:spcPct val="102000"/>
        </a:lnSpc>
        <a:spcBef>
          <a:spcPct val="0"/>
        </a:spcBef>
        <a:spcAft>
          <a:spcPts val="1425"/>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57200" rtl="0" eaLnBrk="0" fontAlgn="base" hangingPunct="0">
        <a:lnSpc>
          <a:spcPct val="102000"/>
        </a:lnSpc>
        <a:spcBef>
          <a:spcPct val="0"/>
        </a:spcBef>
        <a:spcAft>
          <a:spcPts val="1138"/>
        </a:spcAft>
        <a:buClr>
          <a:srgbClr val="000000"/>
        </a:buClr>
        <a:buSzPct val="100000"/>
        <a:buFont typeface="Times New Roman" pitchFamily="18" charset="0"/>
        <a:defRPr sz="2400">
          <a:solidFill>
            <a:srgbClr val="000000"/>
          </a:solidFill>
          <a:latin typeface="+mn-lt"/>
          <a:ea typeface="+mn-ea"/>
          <a:cs typeface="+mn-cs"/>
        </a:defRPr>
      </a:lvl2pPr>
      <a:lvl3pPr marL="1143000" indent="-228600" algn="l" defTabSz="457200" rtl="0" eaLnBrk="0" fontAlgn="base" hangingPunct="0">
        <a:lnSpc>
          <a:spcPct val="102000"/>
        </a:lnSpc>
        <a:spcBef>
          <a:spcPct val="0"/>
        </a:spcBef>
        <a:spcAft>
          <a:spcPts val="850"/>
        </a:spcAft>
        <a:buClr>
          <a:srgbClr val="000000"/>
        </a:buClr>
        <a:buSzPct val="100000"/>
        <a:buFont typeface="Times New Roman" pitchFamily="18" charset="0"/>
        <a:defRPr sz="2000">
          <a:solidFill>
            <a:srgbClr val="000000"/>
          </a:solidFill>
          <a:latin typeface="+mn-lt"/>
          <a:ea typeface="+mn-ea"/>
          <a:cs typeface="+mn-cs"/>
        </a:defRPr>
      </a:lvl3pPr>
      <a:lvl4pPr marL="1600200" indent="-228600" algn="l" defTabSz="457200" rtl="0" eaLnBrk="0" fontAlgn="base" hangingPunct="0">
        <a:lnSpc>
          <a:spcPct val="102000"/>
        </a:lnSpc>
        <a:spcBef>
          <a:spcPct val="0"/>
        </a:spcBef>
        <a:spcAft>
          <a:spcPts val="575"/>
        </a:spcAft>
        <a:buClr>
          <a:srgbClr val="000000"/>
        </a:buClr>
        <a:buSzPct val="100000"/>
        <a:buFont typeface="Times New Roman" pitchFamily="18" charset="0"/>
        <a:defRPr sz="2000">
          <a:solidFill>
            <a:srgbClr val="000000"/>
          </a:solidFill>
          <a:latin typeface="+mn-lt"/>
          <a:ea typeface="+mn-ea"/>
          <a:cs typeface="+mn-cs"/>
        </a:defRPr>
      </a:lvl4pPr>
      <a:lvl5pPr marL="2057400" indent="-228600" algn="l" defTabSz="457200" rtl="0" eaLnBrk="0" fontAlgn="base" hangingPunct="0">
        <a:lnSpc>
          <a:spcPct val="102000"/>
        </a:lnSpc>
        <a:spcBef>
          <a:spcPct val="0"/>
        </a:spcBef>
        <a:spcAft>
          <a:spcPts val="288"/>
        </a:spcAft>
        <a:buClr>
          <a:srgbClr val="000000"/>
        </a:buClr>
        <a:buSzPct val="100000"/>
        <a:buFont typeface="Times New Roman" pitchFamily="18" charset="0"/>
        <a:defRPr sz="2000">
          <a:solidFill>
            <a:srgbClr val="000000"/>
          </a:solidFill>
          <a:latin typeface="+mn-lt"/>
          <a:ea typeface="+mn-ea"/>
          <a:cs typeface="+mn-cs"/>
        </a:defRPr>
      </a:lvl5pPr>
      <a:lvl6pPr marL="2514600" indent="-228600" algn="l" defTabSz="457200" rtl="0" fontAlgn="base">
        <a:lnSpc>
          <a:spcPct val="102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6pPr>
      <a:lvl7pPr marL="2971800" indent="-228600" algn="l" defTabSz="457200" rtl="0" fontAlgn="base">
        <a:lnSpc>
          <a:spcPct val="102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7pPr>
      <a:lvl8pPr marL="3429000" indent="-228600" algn="l" defTabSz="457200" rtl="0" fontAlgn="base">
        <a:lnSpc>
          <a:spcPct val="102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8pPr>
      <a:lvl9pPr marL="3886200" indent="-228600" algn="l" defTabSz="457200" rtl="0" fontAlgn="base">
        <a:lnSpc>
          <a:spcPct val="102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000" tIns="45000" rIns="90000" bIns="45000" numCol="1" anchor="ctr" anchorCtr="0" compatLnSpc="1">
            <a:prstTxWarp prst="textNoShape">
              <a:avLst/>
            </a:prstTxWarp>
          </a:bodyPr>
          <a:lstStyle/>
          <a:p>
            <a:pPr lvl="0"/>
            <a:r>
              <a:rPr lang="en-GB"/>
              <a:t>Click to edit the title text formatClick to edit Master title style</a:t>
            </a:r>
          </a:p>
        </p:txBody>
      </p:sp>
      <p:sp>
        <p:nvSpPr>
          <p:cNvPr id="2050" name="Rectangle 2"/>
          <p:cNvSpPr>
            <a:spLocks noGrp="1" noChangeArrowheads="1"/>
          </p:cNvSpPr>
          <p:nvPr>
            <p:ph type="body" idx="1"/>
          </p:nvPr>
        </p:nvSpPr>
        <p:spPr bwMode="auto">
          <a:xfrm>
            <a:off x="457200" y="0"/>
            <a:ext cx="8228013"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000" tIns="45000" rIns="90000" bIns="450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0"/>
            <a:r>
              <a:rPr lang="en-GB"/>
              <a:t>Ninth Outline LevelClick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ChangeArrowheads="1"/>
          </p:cNvSpPr>
          <p:nvPr>
            <p:ph type="dt"/>
          </p:nvPr>
        </p:nvSpPr>
        <p:spPr bwMode="auto">
          <a:xfrm>
            <a:off x="457200" y="6356350"/>
            <a:ext cx="2132013" cy="363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000" tIns="45000" rIns="90000" bIns="45000" numCol="1" anchor="t" anchorCtr="0" compatLnSpc="1">
            <a:prstTxWarp prst="textNoShape">
              <a:avLst/>
            </a:prstTxWarp>
          </a:bodyPr>
          <a:lstStyle>
            <a:lvl1pPr hangingPunct="1">
              <a:lnSpc>
                <a:spcPct val="102000"/>
              </a:lnSpc>
              <a:buFont typeface="Times New Roman" charset="0"/>
              <a:buNone/>
              <a:tabLst>
                <a:tab pos="723900" algn="l"/>
                <a:tab pos="1447800" algn="l"/>
              </a:tabLst>
              <a:defRPr smtClean="0">
                <a:solidFill>
                  <a:srgbClr val="000000"/>
                </a:solidFill>
                <a:latin typeface="+mn-lt"/>
                <a:ea typeface="ＭＳ Ｐゴシック" charset="0"/>
                <a:cs typeface="Lucida Sans Unicode" charset="0"/>
              </a:defRPr>
            </a:lvl1pPr>
          </a:lstStyle>
          <a:p>
            <a:pPr>
              <a:defRPr/>
            </a:pPr>
            <a:r>
              <a:rPr lang="en-US"/>
              <a:t>5/22/14</a:t>
            </a:r>
          </a:p>
        </p:txBody>
      </p:sp>
      <p:sp>
        <p:nvSpPr>
          <p:cNvPr id="2052" name="Rectangle 4"/>
          <p:cNvSpPr>
            <a:spLocks noGrp="1" noChangeArrowheads="1"/>
          </p:cNvSpPr>
          <p:nvPr>
            <p:ph type="ftr"/>
          </p:nvPr>
        </p:nvSpPr>
        <p:spPr bwMode="auto">
          <a:xfrm>
            <a:off x="3124200" y="6356350"/>
            <a:ext cx="2894013" cy="363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000" tIns="45000" rIns="90000" bIns="45000" numCol="1" anchor="t" anchorCtr="0" compatLnSpc="1">
            <a:prstTxWarp prst="textNoShape">
              <a:avLst/>
            </a:prstTxWarp>
          </a:bodyPr>
          <a:lstStyle>
            <a:lvl1pPr hangingPunct="1">
              <a:lnSpc>
                <a:spcPct val="95000"/>
              </a:lnSpc>
              <a:buFont typeface="Times New Roman" charset="0"/>
              <a:buNone/>
              <a:tabLst>
                <a:tab pos="723900" algn="l"/>
                <a:tab pos="1447800" algn="l"/>
                <a:tab pos="2171700" algn="l"/>
                <a:tab pos="2895600" algn="l"/>
              </a:tabLst>
              <a:defRPr smtClean="0">
                <a:solidFill>
                  <a:srgbClr val="000000"/>
                </a:solidFill>
                <a:latin typeface="Times New Roman" charset="0"/>
                <a:ea typeface="ＭＳ Ｐゴシック" charset="0"/>
                <a:cs typeface="Lucida Sans Unicode" charset="0"/>
              </a:defRPr>
            </a:lvl1pPr>
          </a:lstStyle>
          <a:p>
            <a:pPr>
              <a:defRPr/>
            </a:pPr>
            <a:endParaRPr lang="en-US"/>
          </a:p>
        </p:txBody>
      </p:sp>
      <p:sp>
        <p:nvSpPr>
          <p:cNvPr id="2053"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000" tIns="45000" rIns="90000" bIns="45000" numCol="1" anchor="t" anchorCtr="0" compatLnSpc="1">
            <a:prstTxWarp prst="textNoShape">
              <a:avLst/>
            </a:prstTxWarp>
          </a:bodyPr>
          <a:lstStyle>
            <a:lvl1pPr hangingPunct="1">
              <a:lnSpc>
                <a:spcPct val="102000"/>
              </a:lnSpc>
              <a:tabLst>
                <a:tab pos="723900" algn="l"/>
                <a:tab pos="1447800" algn="l"/>
              </a:tabLst>
              <a:defRPr>
                <a:solidFill>
                  <a:srgbClr val="000000"/>
                </a:solidFill>
                <a:latin typeface="Calibri" pitchFamily="34" charset="0"/>
              </a:defRPr>
            </a:lvl1pPr>
          </a:lstStyle>
          <a:p>
            <a:fld id="{C1810951-3F5D-4AB1-8DC5-79243DC5FDFC}" type="slidenum">
              <a:rPr lang="en-US"/>
              <a:pPr/>
              <a:t>‹#›</a:t>
            </a:fld>
            <a:fld id="{68B656B3-239F-4CC5-92AB-4371253E110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102000"/>
        </a:lnSpc>
        <a:spcBef>
          <a:spcPct val="0"/>
        </a:spcBef>
        <a:spcAft>
          <a:spcPct val="0"/>
        </a:spcAft>
        <a:buClr>
          <a:srgbClr val="000000"/>
        </a:buClr>
        <a:buSzPct val="100000"/>
        <a:buFont typeface="Times New Roman" pitchFamily="18" charset="0"/>
        <a:defRPr>
          <a:solidFill>
            <a:srgbClr val="000000"/>
          </a:solidFill>
          <a:latin typeface="+mj-lt"/>
          <a:ea typeface="+mj-ea"/>
          <a:cs typeface="+mj-cs"/>
        </a:defRPr>
      </a:lvl1pPr>
      <a:lvl2pPr algn="l" defTabSz="457200" rtl="0" eaLnBrk="0" fontAlgn="base" hangingPunct="0">
        <a:lnSpc>
          <a:spcPct val="102000"/>
        </a:lnSpc>
        <a:spcBef>
          <a:spcPct val="0"/>
        </a:spcBef>
        <a:spcAft>
          <a:spcPct val="0"/>
        </a:spcAft>
        <a:buClr>
          <a:srgbClr val="000000"/>
        </a:buClr>
        <a:buSzPct val="100000"/>
        <a:buFont typeface="Times New Roman" pitchFamily="18" charset="0"/>
        <a:defRPr>
          <a:solidFill>
            <a:srgbClr val="000000"/>
          </a:solidFill>
          <a:latin typeface="Calibri" charset="0"/>
          <a:ea typeface="ＭＳ Ｐゴシック" charset="0"/>
          <a:cs typeface="MS Gothic" charset="0"/>
        </a:defRPr>
      </a:lvl2pPr>
      <a:lvl3pPr algn="l" defTabSz="457200" rtl="0" eaLnBrk="0" fontAlgn="base" hangingPunct="0">
        <a:lnSpc>
          <a:spcPct val="102000"/>
        </a:lnSpc>
        <a:spcBef>
          <a:spcPct val="0"/>
        </a:spcBef>
        <a:spcAft>
          <a:spcPct val="0"/>
        </a:spcAft>
        <a:buClr>
          <a:srgbClr val="000000"/>
        </a:buClr>
        <a:buSzPct val="100000"/>
        <a:buFont typeface="Times New Roman" pitchFamily="18" charset="0"/>
        <a:defRPr>
          <a:solidFill>
            <a:srgbClr val="000000"/>
          </a:solidFill>
          <a:latin typeface="Calibri" charset="0"/>
          <a:ea typeface="ＭＳ Ｐゴシック" charset="0"/>
          <a:cs typeface="MS Gothic" charset="0"/>
        </a:defRPr>
      </a:lvl3pPr>
      <a:lvl4pPr algn="l" defTabSz="457200" rtl="0" eaLnBrk="0" fontAlgn="base" hangingPunct="0">
        <a:lnSpc>
          <a:spcPct val="102000"/>
        </a:lnSpc>
        <a:spcBef>
          <a:spcPct val="0"/>
        </a:spcBef>
        <a:spcAft>
          <a:spcPct val="0"/>
        </a:spcAft>
        <a:buClr>
          <a:srgbClr val="000000"/>
        </a:buClr>
        <a:buSzPct val="100000"/>
        <a:buFont typeface="Times New Roman" pitchFamily="18" charset="0"/>
        <a:defRPr>
          <a:solidFill>
            <a:srgbClr val="000000"/>
          </a:solidFill>
          <a:latin typeface="Calibri" charset="0"/>
          <a:ea typeface="ＭＳ Ｐゴシック" charset="0"/>
          <a:cs typeface="MS Gothic" charset="0"/>
        </a:defRPr>
      </a:lvl4pPr>
      <a:lvl5pPr algn="l" defTabSz="457200" rtl="0" eaLnBrk="0" fontAlgn="base" hangingPunct="0">
        <a:lnSpc>
          <a:spcPct val="102000"/>
        </a:lnSpc>
        <a:spcBef>
          <a:spcPct val="0"/>
        </a:spcBef>
        <a:spcAft>
          <a:spcPct val="0"/>
        </a:spcAft>
        <a:buClr>
          <a:srgbClr val="000000"/>
        </a:buClr>
        <a:buSzPct val="100000"/>
        <a:buFont typeface="Times New Roman" pitchFamily="18" charset="0"/>
        <a:defRPr>
          <a:solidFill>
            <a:srgbClr val="000000"/>
          </a:solidFill>
          <a:latin typeface="Calibri" charset="0"/>
          <a:ea typeface="ＭＳ Ｐゴシック" charset="0"/>
          <a:cs typeface="MS Gothic" charset="0"/>
        </a:defRPr>
      </a:lvl5pPr>
      <a:lvl6pPr marL="2514600" indent="-228600" algn="l" defTabSz="457200" rtl="0" fontAlgn="base">
        <a:lnSpc>
          <a:spcPct val="102000"/>
        </a:lnSpc>
        <a:spcBef>
          <a:spcPct val="0"/>
        </a:spcBef>
        <a:spcAft>
          <a:spcPct val="0"/>
        </a:spcAft>
        <a:buClr>
          <a:srgbClr val="000000"/>
        </a:buClr>
        <a:buSzPct val="100000"/>
        <a:buFont typeface="Times New Roman" charset="0"/>
        <a:defRPr>
          <a:solidFill>
            <a:srgbClr val="000000"/>
          </a:solidFill>
          <a:latin typeface="Calibri" charset="0"/>
          <a:ea typeface="ＭＳ Ｐゴシック" charset="0"/>
          <a:cs typeface="MS Gothic" charset="0"/>
        </a:defRPr>
      </a:lvl6pPr>
      <a:lvl7pPr marL="2971800" indent="-228600" algn="l" defTabSz="457200" rtl="0" fontAlgn="base">
        <a:lnSpc>
          <a:spcPct val="102000"/>
        </a:lnSpc>
        <a:spcBef>
          <a:spcPct val="0"/>
        </a:spcBef>
        <a:spcAft>
          <a:spcPct val="0"/>
        </a:spcAft>
        <a:buClr>
          <a:srgbClr val="000000"/>
        </a:buClr>
        <a:buSzPct val="100000"/>
        <a:buFont typeface="Times New Roman" charset="0"/>
        <a:defRPr>
          <a:solidFill>
            <a:srgbClr val="000000"/>
          </a:solidFill>
          <a:latin typeface="Calibri" charset="0"/>
          <a:ea typeface="ＭＳ Ｐゴシック" charset="0"/>
          <a:cs typeface="MS Gothic" charset="0"/>
        </a:defRPr>
      </a:lvl7pPr>
      <a:lvl8pPr marL="3429000" indent="-228600" algn="l" defTabSz="457200" rtl="0" fontAlgn="base">
        <a:lnSpc>
          <a:spcPct val="102000"/>
        </a:lnSpc>
        <a:spcBef>
          <a:spcPct val="0"/>
        </a:spcBef>
        <a:spcAft>
          <a:spcPct val="0"/>
        </a:spcAft>
        <a:buClr>
          <a:srgbClr val="000000"/>
        </a:buClr>
        <a:buSzPct val="100000"/>
        <a:buFont typeface="Times New Roman" charset="0"/>
        <a:defRPr>
          <a:solidFill>
            <a:srgbClr val="000000"/>
          </a:solidFill>
          <a:latin typeface="Calibri" charset="0"/>
          <a:ea typeface="ＭＳ Ｐゴシック" charset="0"/>
          <a:cs typeface="MS Gothic" charset="0"/>
        </a:defRPr>
      </a:lvl8pPr>
      <a:lvl9pPr marL="3886200" indent="-228600" algn="l" defTabSz="457200" rtl="0" fontAlgn="base">
        <a:lnSpc>
          <a:spcPct val="102000"/>
        </a:lnSpc>
        <a:spcBef>
          <a:spcPct val="0"/>
        </a:spcBef>
        <a:spcAft>
          <a:spcPct val="0"/>
        </a:spcAft>
        <a:buClr>
          <a:srgbClr val="000000"/>
        </a:buClr>
        <a:buSzPct val="100000"/>
        <a:buFont typeface="Times New Roman" charset="0"/>
        <a:defRPr>
          <a:solidFill>
            <a:srgbClr val="000000"/>
          </a:solidFill>
          <a:latin typeface="Calibri" charset="0"/>
          <a:ea typeface="ＭＳ Ｐゴシック" charset="0"/>
          <a:cs typeface="MS Gothic" charset="0"/>
        </a:defRPr>
      </a:lvl9pPr>
    </p:titleStyle>
    <p:bodyStyle>
      <a:lvl1pPr marL="342900" indent="-342900" algn="l" defTabSz="457200" rtl="0" eaLnBrk="0" fontAlgn="base" hangingPunct="0">
        <a:lnSpc>
          <a:spcPct val="102000"/>
        </a:lnSpc>
        <a:spcBef>
          <a:spcPct val="0"/>
        </a:spcBef>
        <a:spcAft>
          <a:spcPts val="1425"/>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57200" rtl="0" eaLnBrk="0" fontAlgn="base" hangingPunct="0">
        <a:lnSpc>
          <a:spcPct val="102000"/>
        </a:lnSpc>
        <a:spcBef>
          <a:spcPct val="0"/>
        </a:spcBef>
        <a:spcAft>
          <a:spcPts val="1138"/>
        </a:spcAft>
        <a:buClr>
          <a:srgbClr val="000000"/>
        </a:buClr>
        <a:buSzPct val="100000"/>
        <a:buFont typeface="Times New Roman" pitchFamily="18" charset="0"/>
        <a:defRPr sz="2400">
          <a:solidFill>
            <a:srgbClr val="000000"/>
          </a:solidFill>
          <a:latin typeface="+mn-lt"/>
          <a:ea typeface="+mn-ea"/>
          <a:cs typeface="+mn-cs"/>
        </a:defRPr>
      </a:lvl2pPr>
      <a:lvl3pPr marL="1143000" indent="-228600" algn="l" defTabSz="457200" rtl="0" eaLnBrk="0" fontAlgn="base" hangingPunct="0">
        <a:lnSpc>
          <a:spcPct val="102000"/>
        </a:lnSpc>
        <a:spcBef>
          <a:spcPct val="0"/>
        </a:spcBef>
        <a:spcAft>
          <a:spcPts val="850"/>
        </a:spcAft>
        <a:buClr>
          <a:srgbClr val="000000"/>
        </a:buClr>
        <a:buSzPct val="100000"/>
        <a:buFont typeface="Times New Roman" pitchFamily="18" charset="0"/>
        <a:defRPr sz="2000">
          <a:solidFill>
            <a:srgbClr val="000000"/>
          </a:solidFill>
          <a:latin typeface="+mn-lt"/>
          <a:ea typeface="+mn-ea"/>
          <a:cs typeface="+mn-cs"/>
        </a:defRPr>
      </a:lvl3pPr>
      <a:lvl4pPr marL="1600200" indent="-228600" algn="l" defTabSz="457200" rtl="0" eaLnBrk="0" fontAlgn="base" hangingPunct="0">
        <a:lnSpc>
          <a:spcPct val="102000"/>
        </a:lnSpc>
        <a:spcBef>
          <a:spcPct val="0"/>
        </a:spcBef>
        <a:spcAft>
          <a:spcPts val="575"/>
        </a:spcAft>
        <a:buClr>
          <a:srgbClr val="000000"/>
        </a:buClr>
        <a:buSzPct val="100000"/>
        <a:buFont typeface="Times New Roman" pitchFamily="18" charset="0"/>
        <a:defRPr sz="2000">
          <a:solidFill>
            <a:srgbClr val="000000"/>
          </a:solidFill>
          <a:latin typeface="+mn-lt"/>
          <a:ea typeface="+mn-ea"/>
          <a:cs typeface="+mn-cs"/>
        </a:defRPr>
      </a:lvl4pPr>
      <a:lvl5pPr marL="2057400" indent="-228600" algn="l" defTabSz="457200" rtl="0" eaLnBrk="0" fontAlgn="base" hangingPunct="0">
        <a:lnSpc>
          <a:spcPct val="102000"/>
        </a:lnSpc>
        <a:spcBef>
          <a:spcPct val="0"/>
        </a:spcBef>
        <a:spcAft>
          <a:spcPts val="288"/>
        </a:spcAft>
        <a:buClr>
          <a:srgbClr val="000000"/>
        </a:buClr>
        <a:buSzPct val="100000"/>
        <a:buFont typeface="Times New Roman" pitchFamily="18" charset="0"/>
        <a:defRPr sz="2000">
          <a:solidFill>
            <a:srgbClr val="000000"/>
          </a:solidFill>
          <a:latin typeface="+mn-lt"/>
          <a:ea typeface="+mn-ea"/>
          <a:cs typeface="+mn-cs"/>
        </a:defRPr>
      </a:lvl5pPr>
      <a:lvl6pPr marL="2514600" indent="-228600" algn="l" defTabSz="457200" rtl="0" fontAlgn="base">
        <a:lnSpc>
          <a:spcPct val="102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6pPr>
      <a:lvl7pPr marL="2971800" indent="-228600" algn="l" defTabSz="457200" rtl="0" fontAlgn="base">
        <a:lnSpc>
          <a:spcPct val="102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7pPr>
      <a:lvl8pPr marL="3429000" indent="-228600" algn="l" defTabSz="457200" rtl="0" fontAlgn="base">
        <a:lnSpc>
          <a:spcPct val="102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8pPr>
      <a:lvl9pPr marL="3886200" indent="-228600" algn="l" defTabSz="457200" rtl="0" fontAlgn="base">
        <a:lnSpc>
          <a:spcPct val="102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Ephedra_(genus)" TargetMode="External"/><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hyperlink" Target="http://en.wikipedia.org/wiki/Khat"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www.webmd.com/drugs/drug-63163-Adderall+Oral.aspx?drugid=63163&amp;drugname=Adderall+Oral" TargetMode="External"/><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hyperlink" Target="http://www.webmd.com/drugs/drug-9475-Ritalin+Oral.aspx?drugid=9475&amp;drugname=Ritalin+Oral" TargetMode="External"/><Relationship Id="rId5" Type="http://schemas.openxmlformats.org/officeDocument/2006/relationships/hyperlink" Target="http://www.webmd.com/drugs/drug-11574-dexedrine+oral.aspx" TargetMode="External"/><Relationship Id="rId4" Type="http://schemas.openxmlformats.org/officeDocument/2006/relationships/hyperlink" Target="http://www.webmd.com/drugs/drug-19857-CONCERTA+Oral.aspx?drugid=19857&amp;drugname=CONCERTA+Oral"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685800" y="2174875"/>
            <a:ext cx="7772400" cy="3910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28224" rIns="0" bIns="0" anchor="ct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9pPr>
          </a:lstStyle>
          <a:p>
            <a:pPr algn="ctr">
              <a:buFont typeface="Times New Roman" charset="0"/>
              <a:buNone/>
              <a:defRPr/>
            </a:pPr>
            <a:r>
              <a:rPr lang="en-US" sz="3200" smtClean="0"/>
              <a:t>Chris McHugh</a:t>
            </a:r>
          </a:p>
          <a:p>
            <a:pPr algn="ctr">
              <a:buFont typeface="Times New Roman" charset="0"/>
              <a:buNone/>
              <a:defRPr/>
            </a:pPr>
            <a:r>
              <a:rPr lang="en-US" sz="3200" smtClean="0"/>
              <a:t>Kim Ocampo</a:t>
            </a:r>
          </a:p>
          <a:p>
            <a:pPr algn="ctr">
              <a:buFont typeface="Times New Roman" charset="0"/>
              <a:buNone/>
              <a:defRPr/>
            </a:pPr>
            <a:r>
              <a:rPr lang="en-US" sz="3200" smtClean="0"/>
              <a:t>Sabrina Merry</a:t>
            </a:r>
          </a:p>
          <a:p>
            <a:pPr algn="ctr">
              <a:buFont typeface="Times New Roman" charset="0"/>
              <a:buNone/>
              <a:defRPr/>
            </a:pPr>
            <a:r>
              <a:rPr lang="en-US" sz="3200" smtClean="0"/>
              <a:t>Hannah Pizzo</a:t>
            </a:r>
          </a:p>
          <a:p>
            <a:pPr algn="ctr">
              <a:buFont typeface="Times New Roman" charset="0"/>
              <a:buNone/>
              <a:defRPr/>
            </a:pPr>
            <a:r>
              <a:rPr lang="en-US" sz="3200" smtClean="0"/>
              <a:t>Rich Baez</a:t>
            </a:r>
          </a:p>
        </p:txBody>
      </p:sp>
      <p:sp>
        <p:nvSpPr>
          <p:cNvPr id="4098" name="Text Box 2"/>
          <p:cNvSpPr txBox="1">
            <a:spLocks noChangeArrowheads="1"/>
          </p:cNvSpPr>
          <p:nvPr/>
        </p:nvSpPr>
        <p:spPr bwMode="auto">
          <a:xfrm>
            <a:off x="990600" y="685800"/>
            <a:ext cx="7086600" cy="5413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126648" rIns="90000" bIns="45000"/>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S Gothic" charset="0"/>
              </a:defRPr>
            </a:lvl9pPr>
          </a:lstStyle>
          <a:p>
            <a:pPr algn="ctr">
              <a:lnSpc>
                <a:spcPct val="82000"/>
              </a:lnSpc>
              <a:buFont typeface="Times New Roman" charset="0"/>
              <a:buNone/>
              <a:defRPr/>
            </a:pPr>
            <a:r>
              <a:rPr lang="en-US" sz="3600" dirty="0" smtClean="0">
                <a:latin typeface="Aharoni" charset="0"/>
              </a:rPr>
              <a:t>ADHD Medications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57200" y="274638"/>
            <a:ext cx="8229600" cy="1143000"/>
          </a:xfrm>
        </p:spPr>
        <p:txBody>
          <a:bodyPr tIns="144792"/>
          <a:lstStyle/>
          <a:p>
            <a:pPr algn="ctr" eaLnBrk="1" hangingPunct="1">
              <a:lnSpc>
                <a:spcPct val="82000"/>
              </a:lnSpc>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400" smtClean="0">
                <a:latin typeface="Aharoni" charset="0"/>
              </a:rPr>
              <a:t>Class II Psychotropic</a:t>
            </a:r>
          </a:p>
        </p:txBody>
      </p:sp>
      <p:sp>
        <p:nvSpPr>
          <p:cNvPr id="1331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9pPr>
          </a:lstStyle>
          <a:p>
            <a:pPr hangingPunct="1">
              <a:lnSpc>
                <a:spcPct val="102000"/>
              </a:lnSpc>
              <a:spcBef>
                <a:spcPts val="638"/>
              </a:spcBef>
              <a:spcAft>
                <a:spcPts val="1425"/>
              </a:spcAft>
              <a:buSzPct val="45000"/>
              <a:buFont typeface="Arial" charset="0"/>
              <a:buChar char="•"/>
              <a:defRPr/>
            </a:pPr>
            <a:r>
              <a:rPr lang="en-US" sz="3200" smtClean="0">
                <a:latin typeface="Calibri" charset="0"/>
              </a:rPr>
              <a:t>Meth</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798638" y="3570288"/>
            <a:ext cx="5573712" cy="2863850"/>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557463" y="1282700"/>
            <a:ext cx="3844925" cy="1966913"/>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9pPr>
          </a:lstStyle>
          <a:p>
            <a:pPr hangingPunct="1">
              <a:lnSpc>
                <a:spcPct val="102000"/>
              </a:lnSpc>
              <a:spcBef>
                <a:spcPts val="638"/>
              </a:spcBef>
              <a:spcAft>
                <a:spcPts val="1425"/>
              </a:spcAft>
              <a:buSzPct val="45000"/>
              <a:buFont typeface="Arial" charset="0"/>
              <a:buChar char="•"/>
              <a:defRPr/>
            </a:pPr>
            <a:r>
              <a:rPr lang="en-US" sz="3200" smtClean="0">
                <a:latin typeface="Calibri" charset="0"/>
              </a:rPr>
              <a:t>Cocaine</a:t>
            </a:r>
          </a:p>
          <a:p>
            <a:pPr hangingPunct="1">
              <a:lnSpc>
                <a:spcPct val="102000"/>
              </a:lnSpc>
              <a:spcBef>
                <a:spcPts val="638"/>
              </a:spcBef>
              <a:spcAft>
                <a:spcPts val="1425"/>
              </a:spcAft>
              <a:buClrTx/>
              <a:buSzTx/>
              <a:buFontTx/>
              <a:buNone/>
              <a:defRPr/>
            </a:pPr>
            <a:endParaRPr lang="en-US" sz="3200" smtClean="0">
              <a:latin typeface="Calibri"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46213" y="2501900"/>
            <a:ext cx="6208712" cy="3143250"/>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9pPr>
          </a:lstStyle>
          <a:p>
            <a:pPr hangingPunct="1">
              <a:lnSpc>
                <a:spcPct val="102000"/>
              </a:lnSpc>
              <a:spcBef>
                <a:spcPts val="638"/>
              </a:spcBef>
              <a:spcAft>
                <a:spcPts val="1425"/>
              </a:spcAft>
              <a:buFont typeface="Times New Roman" charset="0"/>
              <a:buNone/>
              <a:defRPr/>
            </a:pPr>
            <a:r>
              <a:rPr lang="en-US" sz="3200" smtClean="0">
                <a:latin typeface="Calibri" charset="0"/>
              </a:rPr>
              <a:t>Speed.</a:t>
            </a:r>
          </a:p>
          <a:p>
            <a:pPr hangingPunct="1">
              <a:lnSpc>
                <a:spcPct val="102000"/>
              </a:lnSpc>
              <a:spcBef>
                <a:spcPts val="638"/>
              </a:spcBef>
              <a:spcAft>
                <a:spcPts val="1425"/>
              </a:spcAft>
              <a:buFont typeface="Times New Roman" charset="0"/>
              <a:buNone/>
              <a:defRPr/>
            </a:pPr>
            <a:endParaRPr lang="en-US" sz="3200" smtClean="0">
              <a:latin typeface="Calibri" charset="0"/>
            </a:endParaRPr>
          </a:p>
          <a:p>
            <a:pPr hangingPunct="1">
              <a:lnSpc>
                <a:spcPct val="102000"/>
              </a:lnSpc>
              <a:spcBef>
                <a:spcPts val="638"/>
              </a:spcBef>
              <a:spcAft>
                <a:spcPts val="1425"/>
              </a:spcAft>
              <a:buFont typeface="Times New Roman" charset="0"/>
              <a:buNone/>
              <a:defRPr/>
            </a:pPr>
            <a:endParaRPr lang="en-US" sz="3200" smtClean="0">
              <a:latin typeface="Calibri" charset="0"/>
            </a:endParaRPr>
          </a:p>
          <a:p>
            <a:pPr hangingPunct="1">
              <a:lnSpc>
                <a:spcPct val="102000"/>
              </a:lnSpc>
              <a:spcAft>
                <a:spcPts val="1425"/>
              </a:spcAft>
              <a:buFont typeface="Times New Roman" charset="0"/>
              <a:buNone/>
              <a:defRPr/>
            </a:pPr>
            <a:endParaRPr lang="en-US" sz="3200" smtClean="0">
              <a:latin typeface="Calibri" charset="0"/>
            </a:endParaRPr>
          </a:p>
          <a:p>
            <a:pPr hangingPunct="1">
              <a:lnSpc>
                <a:spcPct val="102000"/>
              </a:lnSpc>
              <a:spcBef>
                <a:spcPts val="638"/>
              </a:spcBef>
              <a:spcAft>
                <a:spcPts val="1425"/>
              </a:spcAft>
              <a:buFont typeface="Times New Roman" charset="0"/>
              <a:buNone/>
              <a:defRPr/>
            </a:pPr>
            <a:r>
              <a:rPr lang="en-US" sz="3200" smtClean="0">
                <a:latin typeface="Calibri" charset="0"/>
              </a:rPr>
              <a:t>Heroin.</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114550" y="1600200"/>
            <a:ext cx="4870450" cy="2324100"/>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114550" y="3924300"/>
            <a:ext cx="4870450" cy="2324100"/>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457200" y="274638"/>
            <a:ext cx="8229600" cy="1143000"/>
          </a:xfrm>
        </p:spPr>
        <p:txBody>
          <a:bodyPr tIns="144792"/>
          <a:lstStyle/>
          <a:p>
            <a:pPr algn="ctr" eaLnBrk="1" hangingPunct="1">
              <a:lnSpc>
                <a:spcPct val="82000"/>
              </a:lnSpc>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400" smtClean="0">
                <a:latin typeface="Aharoni" charset="0"/>
              </a:rPr>
              <a:t>Side Effects</a:t>
            </a:r>
          </a:p>
        </p:txBody>
      </p:sp>
      <p:sp>
        <p:nvSpPr>
          <p:cNvPr id="16386" name="Text Box 2"/>
          <p:cNvSpPr txBox="1">
            <a:spLocks noChangeArrowheads="1"/>
          </p:cNvSpPr>
          <p:nvPr/>
        </p:nvSpPr>
        <p:spPr bwMode="auto">
          <a:xfrm>
            <a:off x="457200" y="1106488"/>
            <a:ext cx="8229600" cy="62420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9pPr>
          </a:lstStyle>
          <a:p>
            <a:pPr lvl="1" hangingPunct="1">
              <a:lnSpc>
                <a:spcPct val="123000"/>
              </a:lnSpc>
              <a:spcBef>
                <a:spcPts val="563"/>
              </a:spcBef>
              <a:spcAft>
                <a:spcPts val="1425"/>
              </a:spcAft>
              <a:buSzPct val="45000"/>
              <a:buFont typeface="Arial" charset="0"/>
              <a:buNone/>
              <a:defRPr/>
            </a:pPr>
            <a:r>
              <a:rPr lang="en-US" sz="2000" u="sng" smtClean="0">
                <a:latin typeface="Kalinga" charset="0"/>
              </a:rPr>
              <a:t>Most Common</a:t>
            </a:r>
          </a:p>
          <a:p>
            <a:pPr hangingPunct="1">
              <a:lnSpc>
                <a:spcPct val="123000"/>
              </a:lnSpc>
              <a:spcBef>
                <a:spcPts val="638"/>
              </a:spcBef>
              <a:spcAft>
                <a:spcPts val="1425"/>
              </a:spcAft>
              <a:buSzPct val="45000"/>
              <a:buFont typeface="Arial" charset="0"/>
              <a:buChar char="•"/>
              <a:defRPr/>
            </a:pPr>
            <a:r>
              <a:rPr lang="en-US" sz="2000" smtClean="0">
                <a:latin typeface="Kalinga" charset="0"/>
              </a:rPr>
              <a:t>Decrease appetite/weight loss</a:t>
            </a:r>
          </a:p>
          <a:p>
            <a:pPr hangingPunct="1">
              <a:lnSpc>
                <a:spcPct val="123000"/>
              </a:lnSpc>
              <a:spcBef>
                <a:spcPts val="638"/>
              </a:spcBef>
              <a:spcAft>
                <a:spcPts val="1425"/>
              </a:spcAft>
              <a:buSzPct val="45000"/>
              <a:buFont typeface="Arial" charset="0"/>
              <a:buChar char="•"/>
              <a:defRPr/>
            </a:pPr>
            <a:r>
              <a:rPr lang="en-US" sz="2000" smtClean="0">
                <a:latin typeface="Kalinga" charset="0"/>
              </a:rPr>
              <a:t>Sleep Problems</a:t>
            </a:r>
          </a:p>
          <a:p>
            <a:pPr hangingPunct="1">
              <a:lnSpc>
                <a:spcPct val="123000"/>
              </a:lnSpc>
              <a:spcBef>
                <a:spcPts val="638"/>
              </a:spcBef>
              <a:spcAft>
                <a:spcPts val="1425"/>
              </a:spcAft>
              <a:buSzPct val="45000"/>
              <a:buFont typeface="Arial" charset="0"/>
              <a:buChar char="•"/>
              <a:defRPr/>
            </a:pPr>
            <a:r>
              <a:rPr lang="en-US" sz="2000" smtClean="0">
                <a:latin typeface="Kalinga" charset="0"/>
              </a:rPr>
              <a:t>Headaches</a:t>
            </a:r>
          </a:p>
          <a:p>
            <a:pPr hangingPunct="1">
              <a:lnSpc>
                <a:spcPct val="123000"/>
              </a:lnSpc>
              <a:spcBef>
                <a:spcPts val="638"/>
              </a:spcBef>
              <a:spcAft>
                <a:spcPts val="1425"/>
              </a:spcAft>
              <a:buSzPct val="45000"/>
              <a:buFont typeface="Arial" charset="0"/>
              <a:buChar char="•"/>
              <a:defRPr/>
            </a:pPr>
            <a:r>
              <a:rPr lang="en-US" sz="2000" smtClean="0">
                <a:latin typeface="Kalinga" charset="0"/>
              </a:rPr>
              <a:t>Jitteriness</a:t>
            </a:r>
          </a:p>
          <a:p>
            <a:pPr lvl="1" hangingPunct="1">
              <a:lnSpc>
                <a:spcPct val="123000"/>
              </a:lnSpc>
              <a:spcBef>
                <a:spcPts val="563"/>
              </a:spcBef>
              <a:spcAft>
                <a:spcPts val="1425"/>
              </a:spcAft>
              <a:buSzPct val="45000"/>
              <a:buFont typeface="Arial" charset="0"/>
              <a:buChar char="–"/>
              <a:defRPr/>
            </a:pPr>
            <a:r>
              <a:rPr lang="en-US" sz="2000" smtClean="0">
                <a:latin typeface="Kalinga" charset="0"/>
              </a:rPr>
              <a:t>Less Common</a:t>
            </a:r>
          </a:p>
          <a:p>
            <a:pPr hangingPunct="1">
              <a:lnSpc>
                <a:spcPct val="123000"/>
              </a:lnSpc>
              <a:spcBef>
                <a:spcPts val="638"/>
              </a:spcBef>
              <a:spcAft>
                <a:spcPts val="1425"/>
              </a:spcAft>
              <a:buSzPct val="45000"/>
              <a:buFont typeface="Arial" charset="0"/>
              <a:buChar char="•"/>
              <a:defRPr/>
            </a:pPr>
            <a:r>
              <a:rPr lang="en-US" sz="2000" smtClean="0">
                <a:latin typeface="Kalinga" charset="0"/>
              </a:rPr>
              <a:t>Cardiovascular problems</a:t>
            </a:r>
          </a:p>
          <a:p>
            <a:pPr hangingPunct="1">
              <a:lnSpc>
                <a:spcPct val="123000"/>
              </a:lnSpc>
              <a:spcBef>
                <a:spcPts val="638"/>
              </a:spcBef>
              <a:spcAft>
                <a:spcPts val="1425"/>
              </a:spcAft>
              <a:buSzPct val="45000"/>
              <a:buFont typeface="Arial" charset="0"/>
              <a:buChar char="•"/>
              <a:defRPr/>
            </a:pPr>
            <a:r>
              <a:rPr lang="en-US" sz="2000" smtClean="0">
                <a:latin typeface="Kalinga" charset="0"/>
              </a:rPr>
              <a:t>Depression</a:t>
            </a:r>
          </a:p>
          <a:p>
            <a:pPr hangingPunct="1">
              <a:lnSpc>
                <a:spcPct val="123000"/>
              </a:lnSpc>
              <a:spcBef>
                <a:spcPts val="638"/>
              </a:spcBef>
              <a:spcAft>
                <a:spcPts val="1425"/>
              </a:spcAft>
              <a:buSzPct val="45000"/>
              <a:buFont typeface="Arial" charset="0"/>
              <a:buChar char="•"/>
              <a:defRPr/>
            </a:pPr>
            <a:r>
              <a:rPr lang="en-US" sz="2000" smtClean="0">
                <a:latin typeface="Kalinga" charset="0"/>
              </a:rPr>
              <a:t>Psychosis</a:t>
            </a:r>
          </a:p>
          <a:p>
            <a:pPr hangingPunct="1">
              <a:lnSpc>
                <a:spcPct val="123000"/>
              </a:lnSpc>
              <a:spcBef>
                <a:spcPts val="638"/>
              </a:spcBef>
              <a:spcAft>
                <a:spcPts val="1425"/>
              </a:spcAft>
              <a:buSzPct val="45000"/>
              <a:buFont typeface="Arial" charset="0"/>
              <a:buChar char="•"/>
              <a:defRPr/>
            </a:pPr>
            <a:r>
              <a:rPr lang="en-US" sz="2000" smtClean="0">
                <a:latin typeface="Kalinga" charset="0"/>
              </a:rPr>
              <a:t>Anxiety</a:t>
            </a:r>
          </a:p>
          <a:p>
            <a:pPr hangingPunct="1">
              <a:lnSpc>
                <a:spcPct val="123000"/>
              </a:lnSpc>
              <a:spcBef>
                <a:spcPts val="638"/>
              </a:spcBef>
              <a:spcAft>
                <a:spcPts val="1425"/>
              </a:spcAft>
              <a:buClrTx/>
              <a:buSzTx/>
              <a:buFontTx/>
              <a:buNone/>
              <a:defRPr/>
            </a:pPr>
            <a:endParaRPr lang="en-US" sz="2000" smtClean="0">
              <a:latin typeface="Kalinga" charset="0"/>
            </a:endParaRP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627688" y="1098550"/>
            <a:ext cx="3386137" cy="5462588"/>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57200" y="274638"/>
            <a:ext cx="8229600" cy="1143000"/>
          </a:xfrm>
        </p:spPr>
        <p:txBody>
          <a:bodyPr/>
          <a:lstStyle/>
          <a:p>
            <a:pPr eaLnBrk="1" hangingPunct="1">
              <a:buFont typeface="Times New Roman" charset="0"/>
              <a:buNone/>
              <a:defRPr/>
            </a:pPr>
            <a:endParaRPr lang="en-US"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 y="406400"/>
            <a:ext cx="8229600" cy="6205538"/>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433" name="Picture 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00200" y="3055938"/>
            <a:ext cx="5029200" cy="1371600"/>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8434" name="Rectangle 2"/>
          <p:cNvSpPr>
            <a:spLocks noGrp="1" noChangeArrowheads="1"/>
          </p:cNvSpPr>
          <p:nvPr>
            <p:ph type="title"/>
          </p:nvPr>
        </p:nvSpPr>
        <p:spPr>
          <a:xfrm>
            <a:off x="457200" y="26988"/>
            <a:ext cx="8229600" cy="1143000"/>
          </a:xfrm>
        </p:spPr>
        <p:txBody>
          <a:bodyPr/>
          <a:lstStyle/>
          <a:p>
            <a:pPr algn="ctr"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smtClean="0"/>
              <a:t/>
            </a:r>
            <a:br>
              <a:rPr lang="en-US" sz="4400" smtClean="0"/>
            </a:br>
            <a:r>
              <a:rPr lang="en-US" sz="4400" smtClean="0"/>
              <a:t/>
            </a:r>
            <a:br>
              <a:rPr lang="en-US" sz="4400" smtClean="0"/>
            </a:br>
            <a:r>
              <a:rPr lang="en-US" sz="4400" u="sng" smtClean="0"/>
              <a:t>Adderall </a:t>
            </a:r>
            <a:r>
              <a:rPr lang="en-US" sz="2000" u="sng" smtClean="0"/>
              <a:t>AKA</a:t>
            </a:r>
            <a:r>
              <a:rPr lang="en-US" sz="4400" u="sng" smtClean="0"/>
              <a:t> </a:t>
            </a:r>
            <a:r>
              <a:rPr lang="en-US" sz="3600" u="sng" smtClean="0"/>
              <a:t>Amphetamine Mixed Salts</a:t>
            </a:r>
            <a:r>
              <a:rPr lang="en-US" sz="3600" smtClean="0"/>
              <a:t/>
            </a:r>
            <a:br>
              <a:rPr lang="en-US" sz="3600" smtClean="0"/>
            </a:br>
            <a:r>
              <a:rPr lang="en-US" sz="3200" smtClean="0"/>
              <a:t>Stimulate release of norepinephrine affecting both alpha and beta-adregenic receptor sites.</a:t>
            </a:r>
            <a:br>
              <a:rPr lang="en-US" sz="3200" smtClean="0"/>
            </a:br>
            <a:endParaRPr lang="en-US" sz="3200" smtClean="0"/>
          </a:p>
        </p:txBody>
      </p:sp>
      <p:sp>
        <p:nvSpPr>
          <p:cNvPr id="18435" name="Text Box 3"/>
          <p:cNvSpPr txBox="1">
            <a:spLocks noChangeArrowheads="1"/>
          </p:cNvSpPr>
          <p:nvPr/>
        </p:nvSpPr>
        <p:spPr bwMode="auto">
          <a:xfrm>
            <a:off x="457200" y="1828800"/>
            <a:ext cx="8229600" cy="4700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1pPr>
            <a:lvl2pPr indent="-28416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9pPr>
          </a:lstStyle>
          <a:p>
            <a:pPr hangingPunct="1">
              <a:lnSpc>
                <a:spcPct val="123000"/>
              </a:lnSpc>
              <a:spcBef>
                <a:spcPts val="638"/>
              </a:spcBef>
              <a:spcAft>
                <a:spcPts val="1425"/>
              </a:spcAft>
              <a:buFont typeface="Times New Roman" charset="0"/>
              <a:buNone/>
              <a:defRPr/>
            </a:pPr>
            <a:endParaRPr lang="en-US" sz="2400" smtClean="0">
              <a:latin typeface="Kalinga" charset="0"/>
            </a:endParaRPr>
          </a:p>
          <a:p>
            <a:pPr hangingPunct="1">
              <a:lnSpc>
                <a:spcPct val="123000"/>
              </a:lnSpc>
              <a:spcBef>
                <a:spcPts val="638"/>
              </a:spcBef>
              <a:spcAft>
                <a:spcPts val="1425"/>
              </a:spcAft>
              <a:buFont typeface="Times New Roman" charset="0"/>
              <a:buNone/>
              <a:defRPr/>
            </a:pPr>
            <a:endParaRPr lang="en-US" sz="2400" smtClean="0">
              <a:latin typeface="Kalinga" charset="0"/>
            </a:endParaRPr>
          </a:p>
          <a:p>
            <a:pPr hangingPunct="1">
              <a:lnSpc>
                <a:spcPct val="123000"/>
              </a:lnSpc>
              <a:spcBef>
                <a:spcPts val="638"/>
              </a:spcBef>
              <a:spcAft>
                <a:spcPts val="1425"/>
              </a:spcAft>
              <a:buFont typeface="Times New Roman" charset="0"/>
              <a:buNone/>
              <a:defRPr/>
            </a:pPr>
            <a:endParaRPr lang="en-US" sz="2400" smtClean="0">
              <a:latin typeface="Kalinga" charset="0"/>
            </a:endParaRPr>
          </a:p>
          <a:p>
            <a:pPr hangingPunct="1">
              <a:lnSpc>
                <a:spcPct val="123000"/>
              </a:lnSpc>
              <a:spcBef>
                <a:spcPts val="638"/>
              </a:spcBef>
              <a:spcAft>
                <a:spcPts val="1425"/>
              </a:spcAft>
              <a:buFont typeface="Times New Roman" charset="0"/>
              <a:buNone/>
              <a:defRPr/>
            </a:pPr>
            <a:endParaRPr lang="en-US" sz="2400" smtClean="0">
              <a:latin typeface="Kalinga" charset="0"/>
            </a:endParaRPr>
          </a:p>
          <a:p>
            <a:pPr hangingPunct="1">
              <a:lnSpc>
                <a:spcPct val="123000"/>
              </a:lnSpc>
              <a:spcBef>
                <a:spcPts val="638"/>
              </a:spcBef>
              <a:spcAft>
                <a:spcPts val="1425"/>
              </a:spcAft>
              <a:buSzPct val="45000"/>
              <a:buFont typeface="Arial" charset="0"/>
              <a:buChar char="•"/>
              <a:defRPr/>
            </a:pPr>
            <a:r>
              <a:rPr lang="en-US" sz="2400" smtClean="0">
                <a:latin typeface="Kalinga" charset="0"/>
              </a:rPr>
              <a:t>Immediate and Extended Release</a:t>
            </a:r>
          </a:p>
          <a:p>
            <a:pPr hangingPunct="1">
              <a:lnSpc>
                <a:spcPct val="123000"/>
              </a:lnSpc>
              <a:spcBef>
                <a:spcPts val="638"/>
              </a:spcBef>
              <a:spcAft>
                <a:spcPts val="1425"/>
              </a:spcAft>
              <a:buSzPct val="45000"/>
              <a:buFont typeface="Arial" charset="0"/>
              <a:buChar char="•"/>
              <a:defRPr/>
            </a:pPr>
            <a:r>
              <a:rPr lang="en-US" sz="2400" smtClean="0">
                <a:latin typeface="Kalinga" charset="0"/>
              </a:rPr>
              <a:t>Amphetamine stereoisomer salts</a:t>
            </a:r>
          </a:p>
          <a:p>
            <a:pPr lvl="1" hangingPunct="1">
              <a:lnSpc>
                <a:spcPct val="123000"/>
              </a:lnSpc>
              <a:spcBef>
                <a:spcPts val="563"/>
              </a:spcBef>
              <a:spcAft>
                <a:spcPts val="1425"/>
              </a:spcAft>
              <a:buSzPct val="45000"/>
              <a:buFont typeface="Arial" charset="0"/>
              <a:buChar char="–"/>
              <a:defRPr/>
            </a:pPr>
            <a:r>
              <a:rPr lang="en-US" sz="2400" smtClean="0">
                <a:latin typeface="Kalinga" charset="0"/>
              </a:rPr>
              <a:t>75% dextro</a:t>
            </a:r>
            <a:r>
              <a:rPr lang="en-US" sz="2400" b="1" smtClean="0">
                <a:latin typeface="Kalinga" charset="0"/>
              </a:rPr>
              <a:t>amphetamine</a:t>
            </a:r>
            <a:r>
              <a:rPr lang="en-US" sz="2400" smtClean="0">
                <a:latin typeface="Kalinga" charset="0"/>
              </a:rPr>
              <a:t> salts</a:t>
            </a:r>
          </a:p>
          <a:p>
            <a:pPr lvl="1" hangingPunct="1">
              <a:lnSpc>
                <a:spcPct val="123000"/>
              </a:lnSpc>
              <a:spcBef>
                <a:spcPts val="563"/>
              </a:spcBef>
              <a:spcAft>
                <a:spcPts val="1425"/>
              </a:spcAft>
              <a:buSzPct val="45000"/>
              <a:buFont typeface="Arial" charset="0"/>
              <a:buChar char="–"/>
              <a:defRPr/>
            </a:pPr>
            <a:r>
              <a:rPr lang="en-US" sz="2400" smtClean="0">
                <a:latin typeface="Kalinga" charset="0"/>
              </a:rPr>
              <a:t>25% levo</a:t>
            </a:r>
            <a:r>
              <a:rPr lang="en-US" sz="2400" b="1" smtClean="0">
                <a:latin typeface="Kalinga" charset="0"/>
              </a:rPr>
              <a:t>amphetamine</a:t>
            </a:r>
            <a:r>
              <a:rPr lang="en-US" sz="2400" smtClean="0">
                <a:latin typeface="Kalinga" charset="0"/>
              </a:rPr>
              <a:t> salts</a:t>
            </a:r>
          </a:p>
          <a:p>
            <a:pPr hangingPunct="1">
              <a:lnSpc>
                <a:spcPct val="123000"/>
              </a:lnSpc>
              <a:spcAft>
                <a:spcPts val="1425"/>
              </a:spcAft>
              <a:buClrTx/>
              <a:buSzTx/>
              <a:buFontTx/>
              <a:buNone/>
              <a:defRPr/>
            </a:pPr>
            <a:endParaRPr lang="en-US" sz="2400" smtClean="0">
              <a:latin typeface="Kalinga" charset="0"/>
            </a:endParaRPr>
          </a:p>
          <a:p>
            <a:pPr hangingPunct="1">
              <a:lnSpc>
                <a:spcPct val="123000"/>
              </a:lnSpc>
              <a:spcAft>
                <a:spcPts val="1425"/>
              </a:spcAft>
              <a:buClrTx/>
              <a:buSzTx/>
              <a:buFontTx/>
              <a:buNone/>
              <a:defRPr/>
            </a:pPr>
            <a:endParaRPr lang="en-US" sz="2400" smtClean="0">
              <a:latin typeface="Kalinga"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457200" y="274638"/>
            <a:ext cx="8229600" cy="1143000"/>
          </a:xfrm>
        </p:spPr>
        <p:txBody>
          <a:bodyPr tIns="144792"/>
          <a:lstStyle/>
          <a:p>
            <a:pPr algn="ctr" eaLnBrk="1" hangingPunct="1">
              <a:lnSpc>
                <a:spcPct val="82000"/>
              </a:lnSpc>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400" smtClean="0">
                <a:latin typeface="Aharoni" charset="0"/>
              </a:rPr>
              <a:t>Adderall cont.</a:t>
            </a:r>
          </a:p>
        </p:txBody>
      </p:sp>
      <p:sp>
        <p:nvSpPr>
          <p:cNvPr id="19458" name="Text Box 2"/>
          <p:cNvSpPr txBox="1">
            <a:spLocks noChangeArrowheads="1"/>
          </p:cNvSpPr>
          <p:nvPr/>
        </p:nvSpPr>
        <p:spPr bwMode="auto">
          <a:xfrm>
            <a:off x="457200" y="1157288"/>
            <a:ext cx="8229600"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9pPr>
          </a:lstStyle>
          <a:p>
            <a:pPr hangingPunct="1">
              <a:lnSpc>
                <a:spcPct val="123000"/>
              </a:lnSpc>
              <a:spcBef>
                <a:spcPts val="638"/>
              </a:spcBef>
              <a:spcAft>
                <a:spcPts val="1425"/>
              </a:spcAft>
              <a:buSzPct val="45000"/>
              <a:buFont typeface="Arial" charset="0"/>
              <a:buChar char="•"/>
              <a:defRPr/>
            </a:pPr>
            <a:r>
              <a:rPr lang="en-US" sz="2800" smtClean="0">
                <a:latin typeface="Kalinga" charset="0"/>
              </a:rPr>
              <a:t>Alpha-Adregenic stimulation causes vasoconstriction and an increase in total peripheral resistance.</a:t>
            </a:r>
          </a:p>
          <a:p>
            <a:pPr hangingPunct="1">
              <a:lnSpc>
                <a:spcPct val="123000"/>
              </a:lnSpc>
              <a:spcBef>
                <a:spcPts val="638"/>
              </a:spcBef>
              <a:spcAft>
                <a:spcPts val="1425"/>
              </a:spcAft>
              <a:buSzPct val="45000"/>
              <a:buFont typeface="Arial" charset="0"/>
              <a:buChar char="•"/>
              <a:defRPr/>
            </a:pPr>
            <a:r>
              <a:rPr lang="en-US" sz="2800" smtClean="0">
                <a:latin typeface="Kalinga" charset="0"/>
              </a:rPr>
              <a:t>Beta-Adregenic receptor stimulation leads to an increase in heart rate, stroke volume, and skeletal muscle blood flow</a:t>
            </a:r>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39963" y="4368800"/>
            <a:ext cx="4700587" cy="2295525"/>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481" name="Picture 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357688" y="1631950"/>
            <a:ext cx="4784725" cy="4478338"/>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0482" name="Rectangle 2"/>
          <p:cNvSpPr>
            <a:spLocks noGrp="1" noChangeArrowheads="1"/>
          </p:cNvSpPr>
          <p:nvPr>
            <p:ph type="title"/>
          </p:nvPr>
        </p:nvSpPr>
        <p:spPr>
          <a:xfrm>
            <a:off x="457200" y="0"/>
            <a:ext cx="8229600" cy="1143000"/>
          </a:xfrm>
        </p:spPr>
        <p:txBody>
          <a:bodyPr tIns="144792"/>
          <a:lstStyle/>
          <a:p>
            <a:pPr algn="ctr" eaLnBrk="1" hangingPunct="1">
              <a:lnSpc>
                <a:spcPct val="82000"/>
              </a:lnSpc>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400" smtClean="0">
                <a:latin typeface="Aharoni" charset="0"/>
              </a:rPr>
              <a:t>Amphetamines </a:t>
            </a:r>
          </a:p>
        </p:txBody>
      </p:sp>
      <p:sp>
        <p:nvSpPr>
          <p:cNvPr id="20483" name="Text Box 3"/>
          <p:cNvSpPr txBox="1">
            <a:spLocks noChangeArrowheads="1"/>
          </p:cNvSpPr>
          <p:nvPr/>
        </p:nvSpPr>
        <p:spPr bwMode="auto">
          <a:xfrm>
            <a:off x="457200" y="1089025"/>
            <a:ext cx="4954588" cy="5260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9pPr>
          </a:lstStyle>
          <a:p>
            <a:pPr hangingPunct="1">
              <a:lnSpc>
                <a:spcPct val="123000"/>
              </a:lnSpc>
              <a:spcBef>
                <a:spcPts val="638"/>
              </a:spcBef>
              <a:spcAft>
                <a:spcPts val="1425"/>
              </a:spcAft>
              <a:buSzPct val="45000"/>
              <a:buFont typeface="Arial" charset="0"/>
              <a:buChar char="•"/>
              <a:defRPr/>
            </a:pPr>
            <a:r>
              <a:rPr lang="en-US" sz="3000" smtClean="0">
                <a:latin typeface="Kalinga" charset="0"/>
              </a:rPr>
              <a:t>Similar to cocaine but lasts 10-12 hours, not 10-20 minutes.</a:t>
            </a:r>
          </a:p>
          <a:p>
            <a:pPr hangingPunct="1">
              <a:lnSpc>
                <a:spcPct val="123000"/>
              </a:lnSpc>
              <a:spcBef>
                <a:spcPts val="638"/>
              </a:spcBef>
              <a:spcAft>
                <a:spcPts val="1425"/>
              </a:spcAft>
              <a:buSzPct val="45000"/>
              <a:buFont typeface="Arial" charset="0"/>
              <a:buChar char="•"/>
              <a:defRPr/>
            </a:pPr>
            <a:r>
              <a:rPr lang="en-US" sz="3000" smtClean="0">
                <a:latin typeface="Kalinga" charset="0"/>
              </a:rPr>
              <a:t>The phenylethylamine structure of amphetamines is similar to catecholaminergic, dopaminergic, and serotonergic agonists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457200" y="274638"/>
            <a:ext cx="8229600" cy="1143000"/>
          </a:xfrm>
        </p:spPr>
        <p:txBody>
          <a:bodyPr tIns="144792"/>
          <a:lstStyle/>
          <a:p>
            <a:pPr algn="ctr" eaLnBrk="1" hangingPunct="1">
              <a:lnSpc>
                <a:spcPct val="82000"/>
              </a:lnSpc>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400" smtClean="0">
                <a:latin typeface="Aharoni" charset="0"/>
              </a:rPr>
              <a:t>Amphetamines in Nature</a:t>
            </a:r>
          </a:p>
        </p:txBody>
      </p:sp>
      <p:sp>
        <p:nvSpPr>
          <p:cNvPr id="2150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9pPr>
          </a:lstStyle>
          <a:p>
            <a:pPr hangingPunct="1">
              <a:lnSpc>
                <a:spcPct val="123000"/>
              </a:lnSpc>
              <a:spcBef>
                <a:spcPts val="638"/>
              </a:spcBef>
              <a:spcAft>
                <a:spcPts val="1425"/>
              </a:spcAft>
              <a:buSzPct val="45000"/>
              <a:buFont typeface="Arial" charset="0"/>
              <a:buChar char="•"/>
              <a:defRPr/>
            </a:pPr>
            <a:r>
              <a:rPr lang="en-US" sz="3200" smtClean="0">
                <a:latin typeface="Kalinga" charset="0"/>
              </a:rPr>
              <a:t>Amphetamine derivatives occur in nature, for example in the leaves of </a:t>
            </a:r>
            <a:r>
              <a:rPr lang="en-US" sz="3200" i="1" smtClean="0">
                <a:latin typeface="Kalinga" charset="0"/>
                <a:hlinkClick r:id="rId3"/>
              </a:rPr>
              <a:t>Ephedra and </a:t>
            </a:r>
            <a:r>
              <a:rPr lang="en-US" sz="3200" i="1" smtClean="0">
                <a:latin typeface="Kalinga" charset="0"/>
                <a:hlinkClick r:id="rId4"/>
              </a:rPr>
              <a:t>khat plants.</a:t>
            </a:r>
          </a:p>
        </p:txBody>
      </p:sp>
      <p:pic>
        <p:nvPicPr>
          <p:cNvPr id="21507" name="Picture 3"/>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879475" y="3548063"/>
            <a:ext cx="3505200" cy="2324100"/>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1508" name="Picture 4"/>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5249863" y="3429000"/>
            <a:ext cx="3289300" cy="2463800"/>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29" name="Rectangle 1"/>
          <p:cNvSpPr>
            <a:spLocks noGrp="1" noChangeArrowheads="1"/>
          </p:cNvSpPr>
          <p:nvPr>
            <p:ph type="title" idx="4294967295"/>
          </p:nvPr>
        </p:nvSpPr>
        <p:spPr>
          <a:xfrm>
            <a:off x="457200" y="274638"/>
            <a:ext cx="8229600" cy="1143000"/>
          </a:xfrm>
        </p:spPr>
        <p:txBody>
          <a:bodyPr tIns="144792"/>
          <a:lstStyle/>
          <a:p>
            <a:pPr algn="ctr" eaLnBrk="1" hangingPunct="1">
              <a:lnSpc>
                <a:spcPct val="82000"/>
              </a:lnSpc>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400" smtClean="0">
                <a:latin typeface="Aharoni" charset="0"/>
              </a:rPr>
              <a:t>Breakdown and Excretion</a:t>
            </a: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888038" y="4572000"/>
            <a:ext cx="2798762" cy="2238375"/>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2531" name="Text Box 3"/>
          <p:cNvSpPr txBox="1">
            <a:spLocks noChangeArrowheads="1"/>
          </p:cNvSpPr>
          <p:nvPr/>
        </p:nvSpPr>
        <p:spPr bwMode="auto">
          <a:xfrm>
            <a:off x="457200" y="1189038"/>
            <a:ext cx="8229600" cy="5668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9pPr>
          </a:lstStyle>
          <a:p>
            <a:pPr hangingPunct="1">
              <a:lnSpc>
                <a:spcPct val="123000"/>
              </a:lnSpc>
              <a:spcBef>
                <a:spcPts val="638"/>
              </a:spcBef>
              <a:spcAft>
                <a:spcPts val="1425"/>
              </a:spcAft>
              <a:buSzPct val="45000"/>
              <a:buFont typeface="Arial" charset="0"/>
              <a:buChar char="•"/>
              <a:defRPr/>
            </a:pPr>
            <a:r>
              <a:rPr lang="en-US" sz="1700" smtClean="0">
                <a:latin typeface="Kalinga" charset="0"/>
              </a:rPr>
              <a:t>Metabolized primarily via de-esterification to ritalinic acid. The metabolite has little or no pharmacologic activity.</a:t>
            </a:r>
          </a:p>
          <a:p>
            <a:pPr hangingPunct="1">
              <a:lnSpc>
                <a:spcPct val="123000"/>
              </a:lnSpc>
              <a:spcBef>
                <a:spcPts val="638"/>
              </a:spcBef>
              <a:spcAft>
                <a:spcPts val="1425"/>
              </a:spcAft>
              <a:buSzPct val="45000"/>
              <a:buFont typeface="Arial" charset="0"/>
              <a:buChar char="•"/>
              <a:defRPr/>
            </a:pPr>
            <a:r>
              <a:rPr lang="en-US" sz="1700" smtClean="0">
                <a:latin typeface="Kalinga" charset="0"/>
              </a:rPr>
              <a:t>After oral dosing of radiolabeled about 90% of the radioactivity was recovered in the urine.</a:t>
            </a:r>
          </a:p>
          <a:p>
            <a:pPr hangingPunct="1">
              <a:lnSpc>
                <a:spcPct val="123000"/>
              </a:lnSpc>
              <a:spcBef>
                <a:spcPts val="638"/>
              </a:spcBef>
              <a:spcAft>
                <a:spcPts val="1425"/>
              </a:spcAft>
              <a:buSzPct val="45000"/>
              <a:buFont typeface="Arial" charset="0"/>
              <a:buChar char="•"/>
              <a:defRPr/>
            </a:pPr>
            <a:r>
              <a:rPr lang="en-US" sz="1700" smtClean="0">
                <a:latin typeface="Kalinga" charset="0"/>
              </a:rPr>
              <a:t>The main urinary metabolite was ritalinic acid, accounting for approx. 80% of the dose on average.</a:t>
            </a:r>
          </a:p>
          <a:p>
            <a:pPr hangingPunct="1">
              <a:lnSpc>
                <a:spcPct val="123000"/>
              </a:lnSpc>
              <a:spcBef>
                <a:spcPts val="638"/>
              </a:spcBef>
              <a:spcAft>
                <a:spcPts val="1425"/>
              </a:spcAft>
              <a:buSzPct val="45000"/>
              <a:buFont typeface="Arial" charset="0"/>
              <a:buChar char="•"/>
              <a:defRPr/>
            </a:pPr>
            <a:r>
              <a:rPr lang="en-US" sz="1700" smtClean="0">
                <a:latin typeface="Kalinga" charset="0"/>
              </a:rPr>
              <a:t>The half-life for Ritalin in children is about 2.5 hours on average. In adults, the half-life is about 3 to 3.5 hours.</a:t>
            </a:r>
          </a:p>
          <a:p>
            <a:pPr hangingPunct="1">
              <a:lnSpc>
                <a:spcPct val="123000"/>
              </a:lnSpc>
              <a:spcBef>
                <a:spcPts val="638"/>
              </a:spcBef>
              <a:spcAft>
                <a:spcPts val="1425"/>
              </a:spcAft>
              <a:buSzPct val="45000"/>
              <a:buFont typeface="Arial" charset="0"/>
              <a:buChar char="•"/>
              <a:defRPr/>
            </a:pPr>
            <a:r>
              <a:rPr lang="en-US" sz="1700" smtClean="0">
                <a:latin typeface="Kalinga" charset="0"/>
              </a:rPr>
              <a:t>It is important to note that long-acting, slow-release forms will stay in your system longer. The half-lives for these medications </a:t>
            </a:r>
            <a:br>
              <a:rPr lang="en-US" sz="1700" smtClean="0">
                <a:latin typeface="Kalinga" charset="0"/>
              </a:rPr>
            </a:br>
            <a:r>
              <a:rPr lang="en-US" sz="1700" smtClean="0">
                <a:latin typeface="Kalinga" charset="0"/>
              </a:rPr>
              <a:t>are the same, but they will stay in your system longer </a:t>
            </a:r>
            <a:br>
              <a:rPr lang="en-US" sz="1700" smtClean="0">
                <a:latin typeface="Kalinga" charset="0"/>
              </a:rPr>
            </a:br>
            <a:r>
              <a:rPr lang="en-US" sz="1700" smtClean="0">
                <a:latin typeface="Kalinga" charset="0"/>
              </a:rPr>
              <a:t>because they take longer to be absorbed into</a:t>
            </a:r>
            <a:br>
              <a:rPr lang="en-US" sz="1700" smtClean="0">
                <a:latin typeface="Kalinga" charset="0"/>
              </a:rPr>
            </a:br>
            <a:r>
              <a:rPr lang="en-US" sz="1700" smtClean="0">
                <a:latin typeface="Kalinga" charset="0"/>
              </a:rPr>
              <a:t>your body.</a:t>
            </a:r>
          </a:p>
          <a:p>
            <a:pPr hangingPunct="1">
              <a:lnSpc>
                <a:spcPct val="123000"/>
              </a:lnSpc>
              <a:spcBef>
                <a:spcPts val="638"/>
              </a:spcBef>
              <a:spcAft>
                <a:spcPts val="1425"/>
              </a:spcAft>
              <a:buClrTx/>
              <a:buSzTx/>
              <a:buFontTx/>
              <a:buNone/>
              <a:defRPr/>
            </a:pPr>
            <a:endParaRPr lang="en-US" sz="1700" smtClean="0">
              <a:latin typeface="Kalinga"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685800" y="2174875"/>
            <a:ext cx="7772400" cy="3910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9pPr>
          </a:lstStyle>
          <a:p>
            <a:pPr algn="ctr">
              <a:lnSpc>
                <a:spcPct val="123000"/>
              </a:lnSpc>
              <a:buFont typeface="Times New Roman" charset="0"/>
              <a:buNone/>
              <a:defRPr/>
            </a:pPr>
            <a:r>
              <a:rPr lang="en-US" sz="3200" smtClean="0">
                <a:latin typeface="Kalinga" charset="0"/>
              </a:rPr>
              <a:t>How are the side effects associated with ADD medication affecting the mental development of adolescent users?</a:t>
            </a:r>
          </a:p>
        </p:txBody>
      </p:sp>
      <p:sp>
        <p:nvSpPr>
          <p:cNvPr id="5122" name="Text Box 2"/>
          <p:cNvSpPr txBox="1">
            <a:spLocks noChangeArrowheads="1"/>
          </p:cNvSpPr>
          <p:nvPr/>
        </p:nvSpPr>
        <p:spPr bwMode="auto">
          <a:xfrm>
            <a:off x="2057400" y="457200"/>
            <a:ext cx="4572000" cy="4921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117576" rIns="90000" bIns="45000"/>
          <a:lstStyle>
            <a:lvl1pPr>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9pPr>
          </a:lstStyle>
          <a:p>
            <a:pPr>
              <a:lnSpc>
                <a:spcPct val="82000"/>
              </a:lnSpc>
              <a:buFont typeface="Times New Roman" charset="0"/>
              <a:buNone/>
              <a:defRPr/>
            </a:pPr>
            <a:r>
              <a:rPr lang="en-US" sz="3200" smtClean="0">
                <a:latin typeface="Aharoni" charset="0"/>
              </a:rPr>
              <a:t>Research Question</a:t>
            </a:r>
          </a:p>
        </p:txBody>
      </p:sp>
      <p:sp>
        <p:nvSpPr>
          <p:cNvPr id="6147" name="TextBox 1"/>
          <p:cNvSpPr txBox="1">
            <a:spLocks noChangeArrowheads="1"/>
          </p:cNvSpPr>
          <p:nvPr/>
        </p:nvSpPr>
        <p:spPr bwMode="auto">
          <a:xfrm>
            <a:off x="1066800" y="1524000"/>
            <a:ext cx="6183313" cy="1127125"/>
          </a:xfrm>
          <a:prstGeom prst="rect">
            <a:avLst/>
          </a:prstGeom>
          <a:noFill/>
          <a:ln w="9525">
            <a:noFill/>
            <a:miter lim="800000"/>
            <a:headEnd/>
            <a:tailEnd/>
          </a:ln>
        </p:spPr>
        <p:txBody>
          <a:bodyPr>
            <a:spAutoFit/>
          </a:bodyPr>
          <a:lstStyle/>
          <a:p>
            <a:r>
              <a:rPr lang="en-US" sz="2400"/>
              <a:t>What drugs are used?  </a:t>
            </a:r>
          </a:p>
          <a:p>
            <a:r>
              <a:rPr lang="en-US" sz="2400"/>
              <a:t>How do they effect the body?  </a:t>
            </a:r>
          </a:p>
          <a:p>
            <a:r>
              <a:rPr lang="en-US" sz="2400"/>
              <a:t>What are the side effects?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3" name="Rectangle 1"/>
          <p:cNvSpPr>
            <a:spLocks noGrp="1" noChangeArrowheads="1"/>
          </p:cNvSpPr>
          <p:nvPr>
            <p:ph type="title" idx="4294967295"/>
          </p:nvPr>
        </p:nvSpPr>
        <p:spPr>
          <a:xfrm>
            <a:off x="457200" y="274638"/>
            <a:ext cx="8229600" cy="1143000"/>
          </a:xfrm>
        </p:spPr>
        <p:txBody>
          <a:bodyPr tIns="144792"/>
          <a:lstStyle/>
          <a:p>
            <a:pPr algn="ctr" eaLnBrk="1" hangingPunct="1">
              <a:lnSpc>
                <a:spcPct val="82000"/>
              </a:lnSpc>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400" smtClean="0">
                <a:latin typeface="Aharoni" charset="0"/>
              </a:rPr>
              <a:t>Contraindications</a:t>
            </a:r>
          </a:p>
        </p:txBody>
      </p:sp>
      <p:sp>
        <p:nvSpPr>
          <p:cNvPr id="2355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9pPr>
          </a:lstStyle>
          <a:p>
            <a:pPr hangingPunct="1">
              <a:lnSpc>
                <a:spcPct val="123000"/>
              </a:lnSpc>
              <a:spcBef>
                <a:spcPts val="638"/>
              </a:spcBef>
              <a:spcAft>
                <a:spcPts val="1425"/>
              </a:spcAft>
              <a:buSzPct val="45000"/>
              <a:buFont typeface="Arial" charset="0"/>
              <a:buChar char="•"/>
              <a:defRPr/>
            </a:pPr>
            <a:r>
              <a:rPr lang="en-US" sz="3200" smtClean="0">
                <a:latin typeface="Kalinga" charset="0"/>
              </a:rPr>
              <a:t>Structural cardiac abnormalities or other serious heart problems </a:t>
            </a:r>
          </a:p>
          <a:p>
            <a:pPr hangingPunct="1">
              <a:lnSpc>
                <a:spcPct val="123000"/>
              </a:lnSpc>
              <a:spcBef>
                <a:spcPts val="638"/>
              </a:spcBef>
              <a:spcAft>
                <a:spcPts val="1425"/>
              </a:spcAft>
              <a:buSzPct val="45000"/>
              <a:buFont typeface="Arial" charset="0"/>
              <a:buChar char="•"/>
              <a:defRPr/>
            </a:pPr>
            <a:r>
              <a:rPr lang="en-US" sz="3200" smtClean="0">
                <a:latin typeface="Kalinga" charset="0"/>
              </a:rPr>
              <a:t>Hypertension or other cardiovascular conditions</a:t>
            </a:r>
          </a:p>
          <a:p>
            <a:pPr hangingPunct="1">
              <a:lnSpc>
                <a:spcPct val="123000"/>
              </a:lnSpc>
              <a:spcBef>
                <a:spcPts val="638"/>
              </a:spcBef>
              <a:spcAft>
                <a:spcPts val="1425"/>
              </a:spcAft>
              <a:buSzPct val="45000"/>
              <a:buFont typeface="Arial" charset="0"/>
              <a:buChar char="•"/>
              <a:defRPr/>
            </a:pPr>
            <a:r>
              <a:rPr lang="en-US" sz="3200" smtClean="0">
                <a:latin typeface="Kalinga" charset="0"/>
              </a:rPr>
              <a:t>Pre-existing psychosis</a:t>
            </a:r>
          </a:p>
          <a:p>
            <a:pPr hangingPunct="1">
              <a:lnSpc>
                <a:spcPct val="123000"/>
              </a:lnSpc>
              <a:spcBef>
                <a:spcPts val="638"/>
              </a:spcBef>
              <a:spcAft>
                <a:spcPts val="1425"/>
              </a:spcAft>
              <a:buSzPct val="45000"/>
              <a:buFont typeface="Arial" charset="0"/>
              <a:buChar char="•"/>
              <a:defRPr/>
            </a:pPr>
            <a:r>
              <a:rPr lang="en-US" sz="3200" smtClean="0">
                <a:latin typeface="Kalinga" charset="0"/>
              </a:rPr>
              <a:t>Seizures</a:t>
            </a:r>
          </a:p>
          <a:p>
            <a:pPr hangingPunct="1">
              <a:lnSpc>
                <a:spcPct val="123000"/>
              </a:lnSpc>
              <a:spcBef>
                <a:spcPts val="638"/>
              </a:spcBef>
              <a:spcAft>
                <a:spcPts val="1425"/>
              </a:spcAft>
              <a:buSzPct val="45000"/>
              <a:buFont typeface="Arial" charset="0"/>
              <a:buChar char="•"/>
              <a:defRPr/>
            </a:pPr>
            <a:r>
              <a:rPr lang="en-US" sz="3200" smtClean="0">
                <a:latin typeface="Kalinga" charset="0"/>
              </a:rPr>
              <a:t>Severe gastrointestinal narrowing</a:t>
            </a:r>
          </a:p>
          <a:p>
            <a:pPr hangingPunct="1">
              <a:lnSpc>
                <a:spcPct val="123000"/>
              </a:lnSpc>
              <a:spcBef>
                <a:spcPts val="638"/>
              </a:spcBef>
              <a:spcAft>
                <a:spcPts val="1425"/>
              </a:spcAft>
              <a:buClrTx/>
              <a:buSzTx/>
              <a:buFontTx/>
              <a:buNone/>
              <a:defRPr/>
            </a:pPr>
            <a:endParaRPr lang="en-US" sz="3200" smtClean="0">
              <a:latin typeface="Kalinga" charset="0"/>
            </a:endParaRPr>
          </a:p>
          <a:p>
            <a:pPr hangingPunct="1">
              <a:lnSpc>
                <a:spcPct val="123000"/>
              </a:lnSpc>
              <a:spcBef>
                <a:spcPts val="638"/>
              </a:spcBef>
              <a:spcAft>
                <a:spcPts val="1425"/>
              </a:spcAft>
              <a:buClrTx/>
              <a:buSzTx/>
              <a:buFontTx/>
              <a:buNone/>
              <a:defRPr/>
            </a:pPr>
            <a:endParaRPr lang="en-US" sz="3200" smtClean="0">
              <a:latin typeface="Kalinga"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7" name="Rectangle 1"/>
          <p:cNvSpPr>
            <a:spLocks noGrp="1" noChangeArrowheads="1"/>
          </p:cNvSpPr>
          <p:nvPr>
            <p:ph type="title" idx="4294967295"/>
          </p:nvPr>
        </p:nvSpPr>
        <p:spPr>
          <a:xfrm>
            <a:off x="685800" y="2130425"/>
            <a:ext cx="7772400" cy="1470025"/>
          </a:xfrm>
        </p:spPr>
        <p:txBody>
          <a:bodyPr tIns="144792"/>
          <a:lstStyle/>
          <a:p>
            <a:pPr eaLnBrk="1" hangingPunct="1">
              <a:lnSpc>
                <a:spcPct val="82000"/>
              </a:lnSpc>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defRPr/>
            </a:pPr>
            <a:r>
              <a:rPr lang="en-US" sz="4400" smtClean="0">
                <a:latin typeface="Aharoni" charset="0"/>
              </a:rPr>
              <a:t>              Side-effects</a:t>
            </a:r>
          </a:p>
        </p:txBody>
      </p:sp>
      <p:sp>
        <p:nvSpPr>
          <p:cNvPr id="24578" name="Rectangle 2"/>
          <p:cNvSpPr>
            <a:spLocks noGrp="1" noChangeArrowheads="1"/>
          </p:cNvSpPr>
          <p:nvPr>
            <p:ph type="body" idx="4294967295"/>
          </p:nvPr>
        </p:nvSpPr>
        <p:spPr>
          <a:xfrm>
            <a:off x="457200" y="144463"/>
            <a:ext cx="4014788" cy="7497762"/>
          </a:xfrm>
        </p:spPr>
        <p:txBody>
          <a:bodyPr lIns="90000" tIns="45000" rIns="90000" bIns="45000"/>
          <a:lstStyle/>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r>
              <a:rPr lang="en-US" sz="2000" smtClean="0">
                <a:latin typeface="Kalinga" charset="0"/>
              </a:rPr>
              <a:t>Sudden death</a:t>
            </a:r>
          </a:p>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r>
              <a:rPr lang="en-US" sz="2000" smtClean="0">
                <a:latin typeface="Kalinga" charset="0"/>
              </a:rPr>
              <a:t>Stroke</a:t>
            </a:r>
          </a:p>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r>
              <a:rPr lang="en-US" sz="2000" smtClean="0">
                <a:latin typeface="Kalinga" charset="0"/>
              </a:rPr>
              <a:t>myocardial infarction</a:t>
            </a:r>
          </a:p>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r>
              <a:rPr lang="en-US" sz="2000" smtClean="0">
                <a:latin typeface="Kalinga" charset="0"/>
              </a:rPr>
              <a:t>Psychotic or manic symptoms</a:t>
            </a:r>
          </a:p>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r>
              <a:rPr lang="en-US" sz="2000" smtClean="0">
                <a:latin typeface="Kalinga" charset="0"/>
              </a:rPr>
              <a:t>Aggression</a:t>
            </a:r>
          </a:p>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r>
              <a:rPr lang="en-US" sz="2000" smtClean="0">
                <a:latin typeface="Kalinga" charset="0"/>
              </a:rPr>
              <a:t>Priapism</a:t>
            </a:r>
          </a:p>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r>
              <a:rPr lang="en-US" sz="2000" smtClean="0">
                <a:latin typeface="Kalinga" charset="0"/>
              </a:rPr>
              <a:t>Asthenia</a:t>
            </a:r>
          </a:p>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r>
              <a:rPr lang="en-US" sz="2000" smtClean="0">
                <a:latin typeface="Kalinga" charset="0"/>
              </a:rPr>
              <a:t>Panic attacks</a:t>
            </a:r>
          </a:p>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r>
              <a:rPr lang="en-US" sz="2000" smtClean="0">
                <a:latin typeface="Kalinga" charset="0"/>
              </a:rPr>
              <a:t>Sleep disorders</a:t>
            </a:r>
          </a:p>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r>
              <a:rPr lang="en-US" sz="2000" smtClean="0">
                <a:latin typeface="Kalinga" charset="0"/>
              </a:rPr>
              <a:t>Tics</a:t>
            </a:r>
          </a:p>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r>
              <a:rPr lang="en-US" sz="2000" smtClean="0">
                <a:latin typeface="Kalinga" charset="0"/>
              </a:rPr>
              <a:t>Erectile dysfunction</a:t>
            </a:r>
          </a:p>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r>
              <a:rPr lang="en-US" sz="2000" smtClean="0">
                <a:latin typeface="Kalinga" charset="0"/>
              </a:rPr>
              <a:t>Rash</a:t>
            </a:r>
          </a:p>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endParaRPr lang="en-US" sz="2000" smtClean="0">
              <a:latin typeface="Kalinga" charset="0"/>
            </a:endParaRPr>
          </a:p>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endParaRPr lang="en-US" sz="2000" smtClean="0">
              <a:latin typeface="Kalinga" charset="0"/>
            </a:endParaRPr>
          </a:p>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endParaRPr lang="en-US" sz="2000" smtClean="0">
              <a:latin typeface="Kalinga" charset="0"/>
            </a:endParaRPr>
          </a:p>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endParaRPr lang="en-US" sz="2000" smtClean="0">
              <a:latin typeface="Kalinga" charset="0"/>
            </a:endParaRPr>
          </a:p>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endParaRPr lang="en-US" sz="2000" smtClean="0">
              <a:latin typeface="Kalinga" charset="0"/>
            </a:endParaRPr>
          </a:p>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endParaRPr lang="en-US" sz="2000" smtClean="0">
              <a:latin typeface="Kalinga" charset="0"/>
            </a:endParaRPr>
          </a:p>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endParaRPr lang="en-US" sz="2000" smtClean="0">
              <a:latin typeface="Kalinga" charset="0"/>
            </a:endParaRPr>
          </a:p>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endParaRPr lang="en-US" sz="2000" smtClean="0">
              <a:latin typeface="Kalinga" charset="0"/>
            </a:endParaRPr>
          </a:p>
        </p:txBody>
      </p:sp>
      <p:sp>
        <p:nvSpPr>
          <p:cNvPr id="24579" name="Rectangle 3"/>
          <p:cNvSpPr>
            <a:spLocks noGrp="1" noChangeArrowheads="1"/>
          </p:cNvSpPr>
          <p:nvPr>
            <p:ph type="body" idx="4294967295"/>
          </p:nvPr>
        </p:nvSpPr>
        <p:spPr>
          <a:xfrm>
            <a:off x="5943600" y="190500"/>
            <a:ext cx="3200400" cy="7232650"/>
          </a:xfrm>
        </p:spPr>
        <p:txBody>
          <a:bodyPr/>
          <a:lstStyle/>
          <a:p>
            <a:pPr eaLnBrk="1" hangingPunct="1">
              <a:lnSpc>
                <a:spcPct val="123000"/>
              </a:lnSpc>
              <a:spcBef>
                <a:spcPts val="638"/>
              </a:spcBef>
              <a:buFont typeface="Times New Roman" charset="0"/>
              <a:buNone/>
              <a:tabLst>
                <a:tab pos="723900" algn="l"/>
                <a:tab pos="1447800" algn="l"/>
                <a:tab pos="2171700" algn="l"/>
                <a:tab pos="2895600" algn="l"/>
              </a:tabLst>
              <a:defRPr/>
            </a:pPr>
            <a:r>
              <a:rPr lang="en-US" sz="2000" smtClean="0">
                <a:latin typeface="Kalinga" charset="0"/>
              </a:rPr>
              <a:t>Peripheral vasculopathy</a:t>
            </a:r>
          </a:p>
          <a:p>
            <a:pPr eaLnBrk="1" hangingPunct="1">
              <a:lnSpc>
                <a:spcPct val="123000"/>
              </a:lnSpc>
              <a:spcBef>
                <a:spcPts val="638"/>
              </a:spcBef>
              <a:buFont typeface="Times New Roman" charset="0"/>
              <a:buNone/>
              <a:tabLst>
                <a:tab pos="723900" algn="l"/>
                <a:tab pos="1447800" algn="l"/>
                <a:tab pos="2171700" algn="l"/>
                <a:tab pos="2895600" algn="l"/>
              </a:tabLst>
              <a:defRPr/>
            </a:pPr>
            <a:r>
              <a:rPr lang="en-US" sz="2000" smtClean="0">
                <a:latin typeface="Kalinga" charset="0"/>
              </a:rPr>
              <a:t>Long-term growth suppression</a:t>
            </a:r>
          </a:p>
          <a:p>
            <a:pPr eaLnBrk="1" hangingPunct="1">
              <a:lnSpc>
                <a:spcPct val="123000"/>
              </a:lnSpc>
              <a:spcBef>
                <a:spcPts val="638"/>
              </a:spcBef>
              <a:buFont typeface="Times New Roman" charset="0"/>
              <a:buNone/>
              <a:tabLst>
                <a:tab pos="723900" algn="l"/>
                <a:tab pos="1447800" algn="l"/>
                <a:tab pos="2171700" algn="l"/>
                <a:tab pos="2895600" algn="l"/>
              </a:tabLst>
              <a:defRPr/>
            </a:pPr>
            <a:r>
              <a:rPr lang="en-US" sz="2000" smtClean="0">
                <a:latin typeface="Kalinga" charset="0"/>
              </a:rPr>
              <a:t>Visual disturbances</a:t>
            </a:r>
          </a:p>
          <a:p>
            <a:pPr eaLnBrk="1" hangingPunct="1">
              <a:lnSpc>
                <a:spcPct val="123000"/>
              </a:lnSpc>
              <a:spcBef>
                <a:spcPts val="638"/>
              </a:spcBef>
              <a:buFont typeface="Times New Roman" charset="0"/>
              <a:buNone/>
              <a:tabLst>
                <a:tab pos="723900" algn="l"/>
                <a:tab pos="1447800" algn="l"/>
                <a:tab pos="2171700" algn="l"/>
                <a:tab pos="2895600" algn="l"/>
              </a:tabLst>
              <a:defRPr/>
            </a:pPr>
            <a:r>
              <a:rPr lang="en-US" sz="2000" smtClean="0">
                <a:latin typeface="Kalinga" charset="0"/>
              </a:rPr>
              <a:t>Leukopenia</a:t>
            </a:r>
          </a:p>
          <a:p>
            <a:pPr eaLnBrk="1" hangingPunct="1">
              <a:lnSpc>
                <a:spcPct val="123000"/>
              </a:lnSpc>
              <a:spcBef>
                <a:spcPts val="638"/>
              </a:spcBef>
              <a:buFont typeface="Times New Roman" charset="0"/>
              <a:buNone/>
              <a:tabLst>
                <a:tab pos="723900" algn="l"/>
                <a:tab pos="1447800" algn="l"/>
                <a:tab pos="2171700" algn="l"/>
                <a:tab pos="2895600" algn="l"/>
              </a:tabLst>
              <a:defRPr/>
            </a:pPr>
            <a:r>
              <a:rPr lang="en-US" sz="2000" smtClean="0">
                <a:latin typeface="Kalinga" charset="0"/>
              </a:rPr>
              <a:t>Shakiness</a:t>
            </a:r>
          </a:p>
          <a:p>
            <a:pPr eaLnBrk="1" hangingPunct="1">
              <a:lnSpc>
                <a:spcPct val="123000"/>
              </a:lnSpc>
              <a:spcBef>
                <a:spcPts val="638"/>
              </a:spcBef>
              <a:buFont typeface="Times New Roman" charset="0"/>
              <a:buNone/>
              <a:tabLst>
                <a:tab pos="723900" algn="l"/>
                <a:tab pos="1447800" algn="l"/>
                <a:tab pos="2171700" algn="l"/>
                <a:tab pos="2895600" algn="l"/>
              </a:tabLst>
              <a:defRPr/>
            </a:pPr>
            <a:r>
              <a:rPr lang="en-US" sz="2000" smtClean="0">
                <a:latin typeface="Kalinga" charset="0"/>
              </a:rPr>
              <a:t>Sinusitis</a:t>
            </a:r>
          </a:p>
          <a:p>
            <a:pPr eaLnBrk="1" hangingPunct="1">
              <a:lnSpc>
                <a:spcPct val="123000"/>
              </a:lnSpc>
              <a:spcBef>
                <a:spcPts val="638"/>
              </a:spcBef>
              <a:buFont typeface="Times New Roman" charset="0"/>
              <a:buNone/>
              <a:tabLst>
                <a:tab pos="723900" algn="l"/>
                <a:tab pos="1447800" algn="l"/>
                <a:tab pos="2171700" algn="l"/>
                <a:tab pos="2895600" algn="l"/>
              </a:tabLst>
              <a:defRPr/>
            </a:pPr>
            <a:r>
              <a:rPr lang="en-US" sz="2000" smtClean="0">
                <a:latin typeface="Kalinga" charset="0"/>
              </a:rPr>
              <a:t>Heart rate and blood pressure increase</a:t>
            </a:r>
          </a:p>
          <a:p>
            <a:pPr eaLnBrk="1" hangingPunct="1">
              <a:lnSpc>
                <a:spcPct val="123000"/>
              </a:lnSpc>
              <a:spcBef>
                <a:spcPts val="638"/>
              </a:spcBef>
              <a:buFont typeface="Times New Roman" charset="0"/>
              <a:buNone/>
              <a:tabLst>
                <a:tab pos="723900" algn="l"/>
                <a:tab pos="1447800" algn="l"/>
                <a:tab pos="2171700" algn="l"/>
                <a:tab pos="2895600" algn="l"/>
              </a:tabLst>
              <a:defRPr/>
            </a:pPr>
            <a:r>
              <a:rPr lang="en-US" sz="2000" smtClean="0">
                <a:latin typeface="Kalinga" charset="0"/>
              </a:rPr>
              <a:t>Anger </a:t>
            </a:r>
          </a:p>
          <a:p>
            <a:pPr eaLnBrk="1" hangingPunct="1">
              <a:lnSpc>
                <a:spcPct val="123000"/>
              </a:lnSpc>
              <a:spcBef>
                <a:spcPts val="638"/>
              </a:spcBef>
              <a:buFont typeface="Times New Roman" charset="0"/>
              <a:buNone/>
              <a:tabLst>
                <a:tab pos="723900" algn="l"/>
                <a:tab pos="1447800" algn="l"/>
                <a:tab pos="2171700" algn="l"/>
                <a:tab pos="2895600" algn="l"/>
              </a:tabLst>
              <a:defRPr/>
            </a:pPr>
            <a:r>
              <a:rPr lang="en-US" sz="2000" smtClean="0">
                <a:latin typeface="Kalinga" charset="0"/>
              </a:rPr>
              <a:t>Mood swings</a:t>
            </a:r>
          </a:p>
          <a:p>
            <a:pPr eaLnBrk="1" hangingPunct="1">
              <a:lnSpc>
                <a:spcPct val="123000"/>
              </a:lnSpc>
              <a:spcBef>
                <a:spcPts val="638"/>
              </a:spcBef>
              <a:buFont typeface="Times New Roman" charset="0"/>
              <a:buNone/>
              <a:tabLst>
                <a:tab pos="723900" algn="l"/>
                <a:tab pos="1447800" algn="l"/>
                <a:tab pos="2171700" algn="l"/>
                <a:tab pos="2895600" algn="l"/>
              </a:tabLst>
              <a:defRPr/>
            </a:pPr>
            <a:r>
              <a:rPr lang="en-US" sz="2000" smtClean="0">
                <a:latin typeface="Kalinga" charset="0"/>
              </a:rPr>
              <a:t>Dyspnea</a:t>
            </a:r>
          </a:p>
          <a:p>
            <a:pPr eaLnBrk="1" hangingPunct="1">
              <a:lnSpc>
                <a:spcPct val="123000"/>
              </a:lnSpc>
              <a:spcBef>
                <a:spcPts val="638"/>
              </a:spcBef>
              <a:buFont typeface="Times New Roman" charset="0"/>
              <a:buNone/>
              <a:tabLst>
                <a:tab pos="723900" algn="l"/>
                <a:tab pos="1447800" algn="l"/>
                <a:tab pos="2171700" algn="l"/>
                <a:tab pos="2895600" algn="l"/>
              </a:tabLst>
              <a:defRPr/>
            </a:pPr>
            <a:endParaRPr lang="en-US" sz="2000" smtClean="0">
              <a:latin typeface="Kalinga" charset="0"/>
            </a:endParaRPr>
          </a:p>
          <a:p>
            <a:pPr eaLnBrk="1" hangingPunct="1">
              <a:lnSpc>
                <a:spcPct val="123000"/>
              </a:lnSpc>
              <a:spcBef>
                <a:spcPts val="638"/>
              </a:spcBef>
              <a:buFont typeface="Times New Roman" charset="0"/>
              <a:buNone/>
              <a:tabLst>
                <a:tab pos="723900" algn="l"/>
                <a:tab pos="1447800" algn="l"/>
                <a:tab pos="2171700" algn="l"/>
                <a:tab pos="2895600" algn="l"/>
              </a:tabLst>
              <a:defRPr/>
            </a:pPr>
            <a:endParaRPr lang="en-US" sz="2000" smtClean="0">
              <a:latin typeface="Kalinga"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1" name="Rectangle 1"/>
          <p:cNvSpPr>
            <a:spLocks noGrp="1" noChangeArrowheads="1"/>
          </p:cNvSpPr>
          <p:nvPr>
            <p:ph type="title" idx="4294967295"/>
          </p:nvPr>
        </p:nvSpPr>
        <p:spPr>
          <a:xfrm>
            <a:off x="685800" y="2238375"/>
            <a:ext cx="7772400" cy="1470025"/>
          </a:xfrm>
        </p:spPr>
        <p:txBody>
          <a:bodyPr tIns="135720"/>
          <a:lstStyle/>
          <a:p>
            <a:pPr algn="ctr" eaLnBrk="1" hangingPunct="1">
              <a:lnSpc>
                <a:spcPct val="82000"/>
              </a:lnSpc>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defRPr/>
            </a:pPr>
            <a:r>
              <a:rPr lang="en-US" sz="4000" smtClean="0">
                <a:latin typeface="Aharoni" charset="0"/>
              </a:rPr>
              <a:t>      Post-marketing side-effects</a:t>
            </a:r>
          </a:p>
        </p:txBody>
      </p:sp>
      <p:sp>
        <p:nvSpPr>
          <p:cNvPr id="25602" name="Rectangle 2"/>
          <p:cNvSpPr>
            <a:spLocks noGrp="1" noChangeArrowheads="1"/>
          </p:cNvSpPr>
          <p:nvPr>
            <p:ph type="body" idx="4294967295"/>
          </p:nvPr>
        </p:nvSpPr>
        <p:spPr>
          <a:xfrm>
            <a:off x="457200" y="204788"/>
            <a:ext cx="2971800" cy="6400800"/>
          </a:xfrm>
        </p:spPr>
        <p:txBody>
          <a:bodyPr lIns="90000" tIns="45000" rIns="90000" bIns="45000"/>
          <a:lstStyle/>
          <a:p>
            <a:pPr indent="-341313" eaLnBrk="1" hangingPunct="1">
              <a:lnSpc>
                <a:spcPct val="123000"/>
              </a:lnSpc>
              <a:spcBef>
                <a:spcPts val="638"/>
              </a:spcBef>
              <a:buSzPct val="45000"/>
              <a:buFont typeface="Arial" charset="0"/>
              <a:buChar char="•"/>
              <a:tabLst>
                <a:tab pos="723900" algn="l"/>
                <a:tab pos="1447800" algn="l"/>
                <a:tab pos="2171700" algn="l"/>
                <a:tab pos="2895600" algn="l"/>
              </a:tabLst>
              <a:defRPr/>
            </a:pPr>
            <a:r>
              <a:rPr lang="en-US" sz="1400" smtClean="0">
                <a:latin typeface="Kalinga" charset="0"/>
              </a:rPr>
              <a:t>Pancytopenia</a:t>
            </a:r>
          </a:p>
          <a:p>
            <a:pPr indent="-341313" eaLnBrk="1" hangingPunct="1">
              <a:lnSpc>
                <a:spcPct val="123000"/>
              </a:lnSpc>
              <a:spcBef>
                <a:spcPts val="638"/>
              </a:spcBef>
              <a:buSzPct val="45000"/>
              <a:buFont typeface="Arial" charset="0"/>
              <a:buChar char="•"/>
              <a:tabLst>
                <a:tab pos="723900" algn="l"/>
                <a:tab pos="1447800" algn="l"/>
                <a:tab pos="2171700" algn="l"/>
                <a:tab pos="2895600" algn="l"/>
              </a:tabLst>
              <a:defRPr/>
            </a:pPr>
            <a:r>
              <a:rPr lang="en-US" sz="1400" smtClean="0">
                <a:latin typeface="Kalinga" charset="0"/>
              </a:rPr>
              <a:t>Thrombocytopenia</a:t>
            </a:r>
          </a:p>
          <a:p>
            <a:pPr indent="-341313" eaLnBrk="1" hangingPunct="1">
              <a:lnSpc>
                <a:spcPct val="123000"/>
              </a:lnSpc>
              <a:spcBef>
                <a:spcPts val="638"/>
              </a:spcBef>
              <a:buSzPct val="45000"/>
              <a:buFont typeface="Arial" charset="0"/>
              <a:buChar char="•"/>
              <a:tabLst>
                <a:tab pos="723900" algn="l"/>
                <a:tab pos="1447800" algn="l"/>
                <a:tab pos="2171700" algn="l"/>
                <a:tab pos="2895600" algn="l"/>
              </a:tabLst>
              <a:defRPr/>
            </a:pPr>
            <a:r>
              <a:rPr lang="en-US" sz="1400" smtClean="0">
                <a:latin typeface="Kalinga" charset="0"/>
              </a:rPr>
              <a:t>Thrombocytopenic purpura</a:t>
            </a:r>
          </a:p>
          <a:p>
            <a:pPr indent="-341313" eaLnBrk="1" hangingPunct="1">
              <a:lnSpc>
                <a:spcPct val="123000"/>
              </a:lnSpc>
              <a:spcBef>
                <a:spcPts val="638"/>
              </a:spcBef>
              <a:buSzPct val="45000"/>
              <a:buFont typeface="Arial" charset="0"/>
              <a:buChar char="•"/>
              <a:tabLst>
                <a:tab pos="723900" algn="l"/>
                <a:tab pos="1447800" algn="l"/>
                <a:tab pos="2171700" algn="l"/>
                <a:tab pos="2895600" algn="l"/>
              </a:tabLst>
              <a:defRPr/>
            </a:pPr>
            <a:r>
              <a:rPr lang="en-US" sz="1400" smtClean="0">
                <a:latin typeface="Kalinga" charset="0"/>
              </a:rPr>
              <a:t>Angina pectoris</a:t>
            </a:r>
          </a:p>
          <a:p>
            <a:pPr indent="-341313" eaLnBrk="1" hangingPunct="1">
              <a:lnSpc>
                <a:spcPct val="123000"/>
              </a:lnSpc>
              <a:spcBef>
                <a:spcPts val="638"/>
              </a:spcBef>
              <a:buSzPct val="45000"/>
              <a:buFont typeface="Arial" charset="0"/>
              <a:buChar char="•"/>
              <a:tabLst>
                <a:tab pos="723900" algn="l"/>
                <a:tab pos="1447800" algn="l"/>
                <a:tab pos="2171700" algn="l"/>
                <a:tab pos="2895600" algn="l"/>
              </a:tabLst>
              <a:defRPr/>
            </a:pPr>
            <a:r>
              <a:rPr lang="en-US" sz="1400" smtClean="0">
                <a:latin typeface="Kalinga" charset="0"/>
              </a:rPr>
              <a:t>Bradycardia</a:t>
            </a:r>
          </a:p>
          <a:p>
            <a:pPr indent="-341313" eaLnBrk="1" hangingPunct="1">
              <a:lnSpc>
                <a:spcPct val="123000"/>
              </a:lnSpc>
              <a:spcBef>
                <a:spcPts val="638"/>
              </a:spcBef>
              <a:buSzPct val="45000"/>
              <a:buFont typeface="Arial" charset="0"/>
              <a:buChar char="•"/>
              <a:tabLst>
                <a:tab pos="723900" algn="l"/>
                <a:tab pos="1447800" algn="l"/>
                <a:tab pos="2171700" algn="l"/>
                <a:tab pos="2895600" algn="l"/>
              </a:tabLst>
              <a:defRPr/>
            </a:pPr>
            <a:r>
              <a:rPr lang="en-US" sz="1400" smtClean="0">
                <a:latin typeface="Kalinga" charset="0"/>
              </a:rPr>
              <a:t>Diplopia</a:t>
            </a:r>
          </a:p>
          <a:p>
            <a:pPr indent="-341313" eaLnBrk="1" hangingPunct="1">
              <a:lnSpc>
                <a:spcPct val="123000"/>
              </a:lnSpc>
              <a:spcBef>
                <a:spcPts val="638"/>
              </a:spcBef>
              <a:buSzPct val="45000"/>
              <a:buFont typeface="Arial" charset="0"/>
              <a:buChar char="•"/>
              <a:tabLst>
                <a:tab pos="723900" algn="l"/>
                <a:tab pos="1447800" algn="l"/>
                <a:tab pos="2171700" algn="l"/>
                <a:tab pos="2895600" algn="l"/>
              </a:tabLst>
              <a:defRPr/>
            </a:pPr>
            <a:r>
              <a:rPr lang="en-US" sz="1400" smtClean="0">
                <a:latin typeface="Kalinga" charset="0"/>
              </a:rPr>
              <a:t>Mydriasis</a:t>
            </a:r>
          </a:p>
          <a:p>
            <a:pPr indent="-341313" eaLnBrk="1" hangingPunct="1">
              <a:lnSpc>
                <a:spcPct val="123000"/>
              </a:lnSpc>
              <a:spcBef>
                <a:spcPts val="638"/>
              </a:spcBef>
              <a:buSzPct val="45000"/>
              <a:buFont typeface="Arial" charset="0"/>
              <a:buChar char="•"/>
              <a:tabLst>
                <a:tab pos="723900" algn="l"/>
                <a:tab pos="1447800" algn="l"/>
                <a:tab pos="2171700" algn="l"/>
                <a:tab pos="2895600" algn="l"/>
              </a:tabLst>
              <a:defRPr/>
            </a:pPr>
            <a:r>
              <a:rPr lang="en-US" sz="1400" smtClean="0">
                <a:latin typeface="Kalinga" charset="0"/>
              </a:rPr>
              <a:t>Drug effect decreased</a:t>
            </a:r>
          </a:p>
          <a:p>
            <a:pPr indent="-341313" eaLnBrk="1" hangingPunct="1">
              <a:lnSpc>
                <a:spcPct val="123000"/>
              </a:lnSpc>
              <a:spcBef>
                <a:spcPts val="638"/>
              </a:spcBef>
              <a:buSzPct val="45000"/>
              <a:buFont typeface="Arial" charset="0"/>
              <a:buChar char="•"/>
              <a:tabLst>
                <a:tab pos="723900" algn="l"/>
                <a:tab pos="1447800" algn="l"/>
                <a:tab pos="2171700" algn="l"/>
                <a:tab pos="2895600" algn="l"/>
              </a:tabLst>
              <a:defRPr/>
            </a:pPr>
            <a:r>
              <a:rPr lang="en-US" sz="1400" smtClean="0">
                <a:latin typeface="Kalinga" charset="0"/>
              </a:rPr>
              <a:t>Hyperpyrexia</a:t>
            </a:r>
          </a:p>
          <a:p>
            <a:pPr indent="-341313" eaLnBrk="1" hangingPunct="1">
              <a:lnSpc>
                <a:spcPct val="123000"/>
              </a:lnSpc>
              <a:spcBef>
                <a:spcPts val="638"/>
              </a:spcBef>
              <a:buSzPct val="45000"/>
              <a:buFont typeface="Arial" charset="0"/>
              <a:buChar char="•"/>
              <a:tabLst>
                <a:tab pos="723900" algn="l"/>
                <a:tab pos="1447800" algn="l"/>
                <a:tab pos="2171700" algn="l"/>
                <a:tab pos="2895600" algn="l"/>
              </a:tabLst>
              <a:defRPr/>
            </a:pPr>
            <a:r>
              <a:rPr lang="en-US" sz="1400" smtClean="0">
                <a:latin typeface="Kalinga" charset="0"/>
              </a:rPr>
              <a:t>Angioedema</a:t>
            </a:r>
          </a:p>
          <a:p>
            <a:pPr indent="-341313" eaLnBrk="1" hangingPunct="1">
              <a:lnSpc>
                <a:spcPct val="123000"/>
              </a:lnSpc>
              <a:spcBef>
                <a:spcPts val="638"/>
              </a:spcBef>
              <a:buSzPct val="45000"/>
              <a:buFont typeface="Arial" charset="0"/>
              <a:buChar char="•"/>
              <a:tabLst>
                <a:tab pos="723900" algn="l"/>
                <a:tab pos="1447800" algn="l"/>
                <a:tab pos="2171700" algn="l"/>
                <a:tab pos="2895600" algn="l"/>
              </a:tabLst>
              <a:defRPr/>
            </a:pPr>
            <a:r>
              <a:rPr lang="en-US" sz="1400" smtClean="0">
                <a:latin typeface="Kalinga" charset="0"/>
              </a:rPr>
              <a:t>Anaphylactic reactions</a:t>
            </a:r>
          </a:p>
          <a:p>
            <a:pPr indent="-341313" eaLnBrk="1" hangingPunct="1">
              <a:lnSpc>
                <a:spcPct val="123000"/>
              </a:lnSpc>
              <a:spcBef>
                <a:spcPts val="638"/>
              </a:spcBef>
              <a:buSzPct val="45000"/>
              <a:buFont typeface="Arial" charset="0"/>
              <a:buChar char="•"/>
              <a:tabLst>
                <a:tab pos="723900" algn="l"/>
                <a:tab pos="1447800" algn="l"/>
                <a:tab pos="2171700" algn="l"/>
                <a:tab pos="2895600" algn="l"/>
              </a:tabLst>
              <a:defRPr/>
            </a:pPr>
            <a:r>
              <a:rPr lang="en-US" sz="1400" smtClean="0">
                <a:latin typeface="Kalinga" charset="0"/>
              </a:rPr>
              <a:t>Muscle twitching</a:t>
            </a:r>
          </a:p>
          <a:p>
            <a:pPr indent="-341313" eaLnBrk="1" hangingPunct="1">
              <a:lnSpc>
                <a:spcPct val="123000"/>
              </a:lnSpc>
              <a:spcBef>
                <a:spcPts val="638"/>
              </a:spcBef>
              <a:buSzPct val="45000"/>
              <a:buFont typeface="Arial" charset="0"/>
              <a:buChar char="•"/>
              <a:tabLst>
                <a:tab pos="723900" algn="l"/>
                <a:tab pos="1447800" algn="l"/>
                <a:tab pos="2171700" algn="l"/>
                <a:tab pos="2895600" algn="l"/>
              </a:tabLst>
              <a:defRPr/>
            </a:pPr>
            <a:r>
              <a:rPr lang="en-US" sz="1400" smtClean="0">
                <a:latin typeface="Kalinga" charset="0"/>
              </a:rPr>
              <a:t>Grand mal convulsion</a:t>
            </a:r>
          </a:p>
          <a:p>
            <a:pPr indent="-341313" eaLnBrk="1" hangingPunct="1">
              <a:lnSpc>
                <a:spcPct val="123000"/>
              </a:lnSpc>
              <a:spcBef>
                <a:spcPts val="638"/>
              </a:spcBef>
              <a:buSzPct val="45000"/>
              <a:buFont typeface="Arial" charset="0"/>
              <a:buChar char="•"/>
              <a:tabLst>
                <a:tab pos="723900" algn="l"/>
                <a:tab pos="1447800" algn="l"/>
                <a:tab pos="2171700" algn="l"/>
                <a:tab pos="2895600" algn="l"/>
              </a:tabLst>
              <a:defRPr/>
            </a:pPr>
            <a:r>
              <a:rPr lang="en-US" sz="1400" smtClean="0">
                <a:latin typeface="Kalinga" charset="0"/>
              </a:rPr>
              <a:t>Dyskinesia</a:t>
            </a:r>
          </a:p>
          <a:p>
            <a:pPr indent="-341313" eaLnBrk="1" hangingPunct="1">
              <a:lnSpc>
                <a:spcPct val="123000"/>
              </a:lnSpc>
              <a:spcBef>
                <a:spcPts val="638"/>
              </a:spcBef>
              <a:buSzPct val="45000"/>
              <a:buFont typeface="Arial" charset="0"/>
              <a:buChar char="•"/>
              <a:tabLst>
                <a:tab pos="723900" algn="l"/>
                <a:tab pos="1447800" algn="l"/>
                <a:tab pos="2171700" algn="l"/>
                <a:tab pos="2895600" algn="l"/>
              </a:tabLst>
              <a:defRPr/>
            </a:pPr>
            <a:r>
              <a:rPr lang="en-US" sz="1400" smtClean="0">
                <a:latin typeface="Kalinga" charset="0"/>
              </a:rPr>
              <a:t>Erythema</a:t>
            </a:r>
          </a:p>
          <a:p>
            <a:pPr indent="-341313" eaLnBrk="1" hangingPunct="1">
              <a:lnSpc>
                <a:spcPct val="123000"/>
              </a:lnSpc>
              <a:spcBef>
                <a:spcPts val="638"/>
              </a:spcBef>
              <a:buSzPct val="45000"/>
              <a:buFont typeface="Arial" charset="0"/>
              <a:buNone/>
              <a:tabLst>
                <a:tab pos="723900" algn="l"/>
                <a:tab pos="1447800" algn="l"/>
                <a:tab pos="2171700" algn="l"/>
                <a:tab pos="2895600" algn="l"/>
              </a:tabLst>
              <a:defRPr/>
            </a:pPr>
            <a:endParaRPr lang="en-US" sz="1400" smtClean="0">
              <a:latin typeface="Kalinga" charset="0"/>
            </a:endParaRPr>
          </a:p>
        </p:txBody>
      </p:sp>
      <p:sp>
        <p:nvSpPr>
          <p:cNvPr id="25603" name="Rectangle 3"/>
          <p:cNvSpPr>
            <a:spLocks noGrp="1" noChangeArrowheads="1"/>
          </p:cNvSpPr>
          <p:nvPr>
            <p:ph type="body" idx="4294967295"/>
          </p:nvPr>
        </p:nvSpPr>
        <p:spPr>
          <a:xfrm>
            <a:off x="6043613" y="-203200"/>
            <a:ext cx="3328987" cy="7335838"/>
          </a:xfrm>
        </p:spPr>
        <p:txBody>
          <a:bodyPr/>
          <a:lstStyle/>
          <a:p>
            <a:pPr eaLnBrk="1" hangingPunct="1">
              <a:lnSpc>
                <a:spcPct val="123000"/>
              </a:lnSpc>
              <a:spcBef>
                <a:spcPts val="638"/>
              </a:spcBef>
              <a:buFont typeface="Times New Roman" charset="0"/>
              <a:buNone/>
              <a:tabLst>
                <a:tab pos="723900" algn="l"/>
                <a:tab pos="1447800" algn="l"/>
                <a:tab pos="2171700" algn="l"/>
                <a:tab pos="2895600" algn="l"/>
              </a:tabLst>
              <a:defRPr/>
            </a:pPr>
            <a:endParaRPr lang="en-US" sz="1400" smtClean="0">
              <a:latin typeface="Kalinga" charset="0"/>
            </a:endParaRPr>
          </a:p>
          <a:p>
            <a:pPr eaLnBrk="1" hangingPunct="1">
              <a:lnSpc>
                <a:spcPct val="123000"/>
              </a:lnSpc>
              <a:spcBef>
                <a:spcPts val="638"/>
              </a:spcBef>
              <a:buFont typeface="Times New Roman" charset="0"/>
              <a:buNone/>
              <a:tabLst>
                <a:tab pos="723900" algn="l"/>
                <a:tab pos="1447800" algn="l"/>
                <a:tab pos="2171700" algn="l"/>
                <a:tab pos="2895600" algn="l"/>
              </a:tabLst>
              <a:defRPr/>
            </a:pPr>
            <a:r>
              <a:rPr lang="en-US" sz="1400" smtClean="0">
                <a:latin typeface="Kalinga" charset="0"/>
              </a:rPr>
              <a:t>Auricular swelling</a:t>
            </a:r>
          </a:p>
          <a:p>
            <a:pPr eaLnBrk="1" hangingPunct="1">
              <a:lnSpc>
                <a:spcPct val="123000"/>
              </a:lnSpc>
              <a:spcBef>
                <a:spcPts val="638"/>
              </a:spcBef>
              <a:buFont typeface="Times New Roman" charset="0"/>
              <a:buNone/>
              <a:tabLst>
                <a:tab pos="723900" algn="l"/>
                <a:tab pos="1447800" algn="l"/>
                <a:tab pos="2171700" algn="l"/>
                <a:tab pos="2895600" algn="l"/>
              </a:tabLst>
              <a:defRPr/>
            </a:pPr>
            <a:r>
              <a:rPr lang="en-US" sz="1400" smtClean="0">
                <a:latin typeface="Kalinga" charset="0"/>
              </a:rPr>
              <a:t>Bullous conditions </a:t>
            </a:r>
          </a:p>
          <a:p>
            <a:pPr eaLnBrk="1" hangingPunct="1">
              <a:lnSpc>
                <a:spcPct val="123000"/>
              </a:lnSpc>
              <a:spcBef>
                <a:spcPts val="638"/>
              </a:spcBef>
              <a:buFont typeface="Times New Roman" charset="0"/>
              <a:buNone/>
              <a:tabLst>
                <a:tab pos="723900" algn="l"/>
                <a:tab pos="1447800" algn="l"/>
                <a:tab pos="2171700" algn="l"/>
                <a:tab pos="2895600" algn="l"/>
              </a:tabLst>
              <a:defRPr/>
            </a:pPr>
            <a:r>
              <a:rPr lang="en-US" sz="1400" smtClean="0">
                <a:latin typeface="Kalinga" charset="0"/>
              </a:rPr>
              <a:t>Exfoliative condition</a:t>
            </a:r>
          </a:p>
          <a:p>
            <a:pPr eaLnBrk="1" hangingPunct="1">
              <a:lnSpc>
                <a:spcPct val="123000"/>
              </a:lnSpc>
              <a:spcBef>
                <a:spcPts val="638"/>
              </a:spcBef>
              <a:buFont typeface="Times New Roman" charset="0"/>
              <a:buNone/>
              <a:tabLst>
                <a:tab pos="723900" algn="l"/>
                <a:tab pos="1447800" algn="l"/>
                <a:tab pos="2171700" algn="l"/>
                <a:tab pos="2895600" algn="l"/>
              </a:tabLst>
              <a:defRPr/>
            </a:pPr>
            <a:r>
              <a:rPr lang="en-US" sz="1400" smtClean="0">
                <a:latin typeface="Kalinga" charset="0"/>
              </a:rPr>
              <a:t>Urticaria</a:t>
            </a:r>
          </a:p>
          <a:p>
            <a:pPr eaLnBrk="1" hangingPunct="1">
              <a:lnSpc>
                <a:spcPct val="123000"/>
              </a:lnSpc>
              <a:spcBef>
                <a:spcPts val="638"/>
              </a:spcBef>
              <a:buFont typeface="Times New Roman" charset="0"/>
              <a:buNone/>
              <a:tabLst>
                <a:tab pos="723900" algn="l"/>
                <a:tab pos="1447800" algn="l"/>
                <a:tab pos="2171700" algn="l"/>
                <a:tab pos="2895600" algn="l"/>
              </a:tabLst>
              <a:defRPr/>
            </a:pPr>
            <a:r>
              <a:rPr lang="en-US" sz="1400" smtClean="0">
                <a:latin typeface="Kalinga" charset="0"/>
              </a:rPr>
              <a:t>Pruritus</a:t>
            </a:r>
          </a:p>
          <a:p>
            <a:pPr eaLnBrk="1" hangingPunct="1">
              <a:lnSpc>
                <a:spcPct val="123000"/>
              </a:lnSpc>
              <a:spcBef>
                <a:spcPts val="638"/>
              </a:spcBef>
              <a:buFont typeface="Times New Roman" charset="0"/>
              <a:buNone/>
              <a:tabLst>
                <a:tab pos="723900" algn="l"/>
                <a:tab pos="1447800" algn="l"/>
                <a:tab pos="2171700" algn="l"/>
                <a:tab pos="2895600" algn="l"/>
              </a:tabLst>
              <a:defRPr/>
            </a:pPr>
            <a:r>
              <a:rPr lang="en-US" sz="1400" smtClean="0">
                <a:latin typeface="Kalinga" charset="0"/>
              </a:rPr>
              <a:t>Blood alkaline phosphatase increase</a:t>
            </a:r>
          </a:p>
          <a:p>
            <a:pPr eaLnBrk="1" hangingPunct="1">
              <a:lnSpc>
                <a:spcPct val="123000"/>
              </a:lnSpc>
              <a:spcBef>
                <a:spcPts val="638"/>
              </a:spcBef>
              <a:buFont typeface="Times New Roman" charset="0"/>
              <a:buNone/>
              <a:tabLst>
                <a:tab pos="723900" algn="l"/>
                <a:tab pos="1447800" algn="l"/>
                <a:tab pos="2171700" algn="l"/>
                <a:tab pos="2895600" algn="l"/>
              </a:tabLst>
              <a:defRPr/>
            </a:pPr>
            <a:endParaRPr lang="en-US" sz="1400" smtClean="0">
              <a:latin typeface="Kalinga" charset="0"/>
            </a:endParaRPr>
          </a:p>
          <a:p>
            <a:pPr eaLnBrk="1" hangingPunct="1">
              <a:lnSpc>
                <a:spcPct val="123000"/>
              </a:lnSpc>
              <a:spcBef>
                <a:spcPts val="638"/>
              </a:spcBef>
              <a:buFont typeface="Times New Roman" charset="0"/>
              <a:buNone/>
              <a:tabLst>
                <a:tab pos="723900" algn="l"/>
                <a:tab pos="1447800" algn="l"/>
                <a:tab pos="2171700" algn="l"/>
                <a:tab pos="2895600" algn="l"/>
              </a:tabLst>
              <a:defRPr/>
            </a:pPr>
            <a:r>
              <a:rPr lang="en-US" sz="1400" smtClean="0">
                <a:latin typeface="Kalinga" charset="0"/>
              </a:rPr>
              <a:t>Hepatic enzyme increase</a:t>
            </a:r>
          </a:p>
          <a:p>
            <a:pPr eaLnBrk="1" hangingPunct="1">
              <a:lnSpc>
                <a:spcPct val="123000"/>
              </a:lnSpc>
              <a:spcBef>
                <a:spcPts val="638"/>
              </a:spcBef>
              <a:buFont typeface="Times New Roman" charset="0"/>
              <a:buNone/>
              <a:tabLst>
                <a:tab pos="723900" algn="l"/>
                <a:tab pos="1447800" algn="l"/>
                <a:tab pos="2171700" algn="l"/>
                <a:tab pos="2895600" algn="l"/>
              </a:tabLst>
              <a:defRPr/>
            </a:pPr>
            <a:r>
              <a:rPr lang="en-US" sz="1400" smtClean="0">
                <a:latin typeface="Kalinga" charset="0"/>
              </a:rPr>
              <a:t>Platelet count decrease</a:t>
            </a:r>
          </a:p>
          <a:p>
            <a:pPr eaLnBrk="1" hangingPunct="1">
              <a:lnSpc>
                <a:spcPct val="123000"/>
              </a:lnSpc>
              <a:spcBef>
                <a:spcPts val="638"/>
              </a:spcBef>
              <a:buFont typeface="Times New Roman" charset="0"/>
              <a:buNone/>
              <a:tabLst>
                <a:tab pos="723900" algn="l"/>
                <a:tab pos="1447800" algn="l"/>
                <a:tab pos="2171700" algn="l"/>
                <a:tab pos="2895600" algn="l"/>
              </a:tabLst>
              <a:defRPr/>
            </a:pPr>
            <a:r>
              <a:rPr lang="en-US" sz="1400" smtClean="0">
                <a:latin typeface="Kalinga" charset="0"/>
              </a:rPr>
              <a:t>White blood cell count abnormal</a:t>
            </a:r>
          </a:p>
          <a:p>
            <a:pPr eaLnBrk="1" hangingPunct="1">
              <a:lnSpc>
                <a:spcPct val="123000"/>
              </a:lnSpc>
              <a:spcBef>
                <a:spcPts val="638"/>
              </a:spcBef>
              <a:buFont typeface="Times New Roman" charset="0"/>
              <a:buNone/>
              <a:tabLst>
                <a:tab pos="723900" algn="l"/>
                <a:tab pos="1447800" algn="l"/>
                <a:tab pos="2171700" algn="l"/>
                <a:tab pos="2895600" algn="l"/>
              </a:tabLst>
              <a:defRPr/>
            </a:pPr>
            <a:r>
              <a:rPr lang="en-US" sz="1400" smtClean="0">
                <a:latin typeface="Kalinga" charset="0"/>
              </a:rPr>
              <a:t>Arthralgia</a:t>
            </a:r>
          </a:p>
          <a:p>
            <a:pPr eaLnBrk="1" hangingPunct="1">
              <a:lnSpc>
                <a:spcPct val="123000"/>
              </a:lnSpc>
              <a:spcBef>
                <a:spcPts val="638"/>
              </a:spcBef>
              <a:buFont typeface="Times New Roman" charset="0"/>
              <a:buNone/>
              <a:tabLst>
                <a:tab pos="723900" algn="l"/>
                <a:tab pos="1447800" algn="l"/>
                <a:tab pos="2171700" algn="l"/>
                <a:tab pos="2895600" algn="l"/>
              </a:tabLst>
              <a:defRPr/>
            </a:pPr>
            <a:r>
              <a:rPr lang="en-US" sz="1400" smtClean="0">
                <a:latin typeface="Kalinga" charset="0"/>
              </a:rPr>
              <a:t>Myalgia</a:t>
            </a:r>
          </a:p>
          <a:p>
            <a:pPr eaLnBrk="1" hangingPunct="1">
              <a:lnSpc>
                <a:spcPct val="123000"/>
              </a:lnSpc>
              <a:spcBef>
                <a:spcPts val="638"/>
              </a:spcBef>
              <a:buFont typeface="Times New Roman" charset="0"/>
              <a:buNone/>
              <a:tabLst>
                <a:tab pos="723900" algn="l"/>
                <a:tab pos="1447800" algn="l"/>
                <a:tab pos="2171700" algn="l"/>
                <a:tab pos="2895600" algn="l"/>
              </a:tabLst>
              <a:defRPr/>
            </a:pPr>
            <a:r>
              <a:rPr lang="en-US" sz="1400" smtClean="0">
                <a:latin typeface="Kalinga" charset="0"/>
              </a:rPr>
              <a:t>Disorientation</a:t>
            </a:r>
          </a:p>
          <a:p>
            <a:pPr eaLnBrk="1" hangingPunct="1">
              <a:lnSpc>
                <a:spcPct val="123000"/>
              </a:lnSpc>
              <a:spcBef>
                <a:spcPts val="638"/>
              </a:spcBef>
              <a:buFont typeface="Times New Roman" charset="0"/>
              <a:buNone/>
              <a:tabLst>
                <a:tab pos="723900" algn="l"/>
                <a:tab pos="1447800" algn="l"/>
                <a:tab pos="2171700" algn="l"/>
                <a:tab pos="2895600" algn="l"/>
              </a:tabLst>
              <a:defRPr/>
            </a:pPr>
            <a:r>
              <a:rPr lang="en-US" sz="1400" smtClean="0">
                <a:latin typeface="Kalinga" charset="0"/>
              </a:rPr>
              <a:t>Hallucination</a:t>
            </a:r>
          </a:p>
          <a:p>
            <a:pPr eaLnBrk="1" hangingPunct="1">
              <a:lnSpc>
                <a:spcPct val="123000"/>
              </a:lnSpc>
              <a:spcBef>
                <a:spcPts val="638"/>
              </a:spcBef>
              <a:buFont typeface="Times New Roman" charset="0"/>
              <a:buNone/>
              <a:tabLst>
                <a:tab pos="723900" algn="l"/>
                <a:tab pos="1447800" algn="l"/>
                <a:tab pos="2171700" algn="l"/>
                <a:tab pos="2895600" algn="l"/>
              </a:tabLst>
              <a:defRPr/>
            </a:pPr>
            <a:endParaRPr lang="en-US" sz="1400" smtClean="0">
              <a:latin typeface="Kalinga" charset="0"/>
            </a:endParaRPr>
          </a:p>
          <a:p>
            <a:pPr eaLnBrk="1" hangingPunct="1">
              <a:lnSpc>
                <a:spcPct val="123000"/>
              </a:lnSpc>
              <a:spcBef>
                <a:spcPts val="638"/>
              </a:spcBef>
              <a:buFont typeface="Times New Roman" charset="0"/>
              <a:buNone/>
              <a:tabLst>
                <a:tab pos="723900" algn="l"/>
                <a:tab pos="1447800" algn="l"/>
                <a:tab pos="2171700" algn="l"/>
                <a:tab pos="2895600" algn="l"/>
              </a:tabLst>
              <a:defRPr/>
            </a:pPr>
            <a:endParaRPr lang="en-US" sz="1400" smtClean="0">
              <a:latin typeface="Kalinga"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5" name="Rectangle 1"/>
          <p:cNvSpPr>
            <a:spLocks noGrp="1" noChangeArrowheads="1"/>
          </p:cNvSpPr>
          <p:nvPr>
            <p:ph type="title" idx="4294967295"/>
          </p:nvPr>
        </p:nvSpPr>
        <p:spPr>
          <a:xfrm>
            <a:off x="457200" y="274638"/>
            <a:ext cx="8229600" cy="1143000"/>
          </a:xfrm>
        </p:spPr>
        <p:txBody>
          <a:bodyPr tIns="144792"/>
          <a:lstStyle/>
          <a:p>
            <a:pPr algn="ctr" eaLnBrk="1" hangingPunct="1">
              <a:lnSpc>
                <a:spcPct val="82000"/>
              </a:lnSpc>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400" smtClean="0">
                <a:latin typeface="Aharoni" charset="0"/>
              </a:rPr>
              <a:t>Prevalence</a:t>
            </a:r>
          </a:p>
        </p:txBody>
      </p:sp>
      <p:sp>
        <p:nvSpPr>
          <p:cNvPr id="26626" name="Text Box 2"/>
          <p:cNvSpPr txBox="1">
            <a:spLocks noChangeArrowheads="1"/>
          </p:cNvSpPr>
          <p:nvPr/>
        </p:nvSpPr>
        <p:spPr bwMode="auto">
          <a:xfrm>
            <a:off x="457200" y="1417638"/>
            <a:ext cx="8229600" cy="49831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5000" rIns="90000" bIns="45000"/>
          <a:lstStyle/>
          <a:p>
            <a:pPr marL="342900" indent="-341313" hangingPunct="1">
              <a:lnSpc>
                <a:spcPct val="123000"/>
              </a:lnSpc>
              <a:spcBef>
                <a:spcPts val="638"/>
              </a:spcBef>
              <a:spcAft>
                <a:spcPts val="1425"/>
              </a:spcAft>
              <a:buSzPct val="4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a:solidFill>
                  <a:srgbClr val="000000"/>
                </a:solidFill>
                <a:latin typeface="Kalinga" pitchFamily="34" charset="0"/>
              </a:rPr>
              <a:t>Approximately 11% of children 4-17 years of age (6.4 million) have been diagnosed with ADHD as of 2011 </a:t>
            </a:r>
          </a:p>
          <a:p>
            <a:pPr marL="342900" indent="-341313" hangingPunct="1">
              <a:lnSpc>
                <a:spcPct val="123000"/>
              </a:lnSpc>
              <a:spcBef>
                <a:spcPts val="638"/>
              </a:spcBef>
              <a:spcAft>
                <a:spcPts val="1425"/>
              </a:spcAft>
              <a:buSzPct val="4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b="1">
                <a:solidFill>
                  <a:srgbClr val="000000"/>
                </a:solidFill>
                <a:latin typeface="Kalinga" pitchFamily="34" charset="0"/>
              </a:rPr>
              <a:t>The percentage of children 4-17 years of age taking medication for ADHD, as reported by parents, increased by 28% between 2007 and 2011.</a:t>
            </a:r>
          </a:p>
          <a:p>
            <a:pPr lvl="1" indent="-284163" hangingPunct="1">
              <a:lnSpc>
                <a:spcPct val="123000"/>
              </a:lnSpc>
              <a:spcBef>
                <a:spcPts val="563"/>
              </a:spcBef>
              <a:spcAft>
                <a:spcPts val="1425"/>
              </a:spcAft>
              <a:buSzPct val="4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a:solidFill>
                  <a:srgbClr val="000000"/>
                </a:solidFill>
                <a:latin typeface="Kalinga" pitchFamily="34" charset="0"/>
              </a:rPr>
              <a:t>Percentage of children taking medication for ADHD was:</a:t>
            </a:r>
          </a:p>
          <a:p>
            <a:pPr lvl="2" indent="-227013" hangingPunct="1">
              <a:lnSpc>
                <a:spcPct val="123000"/>
              </a:lnSpc>
              <a:spcBef>
                <a:spcPts val="488"/>
              </a:spcBef>
              <a:spcAft>
                <a:spcPts val="1425"/>
              </a:spcAft>
              <a:buSzPct val="7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a:solidFill>
                  <a:srgbClr val="000000"/>
                </a:solidFill>
                <a:latin typeface="Kalinga" pitchFamily="34" charset="0"/>
              </a:rPr>
              <a:t>4.8% in 2007</a:t>
            </a:r>
          </a:p>
          <a:p>
            <a:pPr lvl="2" indent="-227013" hangingPunct="1">
              <a:lnSpc>
                <a:spcPct val="123000"/>
              </a:lnSpc>
              <a:spcBef>
                <a:spcPts val="488"/>
              </a:spcBef>
              <a:spcAft>
                <a:spcPts val="1425"/>
              </a:spcAft>
              <a:buSzPct val="7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a:solidFill>
                  <a:srgbClr val="000000"/>
                </a:solidFill>
                <a:latin typeface="Kalinga" pitchFamily="34" charset="0"/>
              </a:rPr>
              <a:t>6.1% in 2011</a:t>
            </a:r>
          </a:p>
          <a:p>
            <a:pPr lvl="1" indent="-284163" hangingPunct="1">
              <a:lnSpc>
                <a:spcPct val="123000"/>
              </a:lnSpc>
              <a:spcBef>
                <a:spcPts val="563"/>
              </a:spcBef>
              <a:spcAft>
                <a:spcPts val="1425"/>
              </a:spcAft>
              <a:buSzPct val="4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a:solidFill>
                  <a:srgbClr val="000000"/>
                </a:solidFill>
                <a:latin typeface="Kalinga" pitchFamily="34" charset="0"/>
              </a:rPr>
              <a:t>Average annual increase was approximately 7% per year</a:t>
            </a:r>
          </a:p>
          <a:p>
            <a:pPr marL="342900" indent="-341313" hangingPunct="1">
              <a:lnSpc>
                <a:spcPct val="123000"/>
              </a:lnSpc>
              <a:spcBef>
                <a:spcPts val="638"/>
              </a:spcBef>
              <a:spcAft>
                <a:spcPts val="1425"/>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000">
              <a:solidFill>
                <a:srgbClr val="000000"/>
              </a:solidFill>
              <a:latin typeface="Kalinga"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457200" y="1604963"/>
            <a:ext cx="4014788" cy="50069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31800" indent="-323850">
              <a:tabLst>
                <a:tab pos="723900" algn="l"/>
                <a:tab pos="1447800" algn="l"/>
                <a:tab pos="2171700" algn="l"/>
                <a:tab pos="2895600" algn="l"/>
                <a:tab pos="36195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S Gothic" charset="0"/>
              </a:defRPr>
            </a:lvl9pPr>
          </a:lstStyle>
          <a:p>
            <a:pPr hangingPunct="1">
              <a:lnSpc>
                <a:spcPct val="123000"/>
              </a:lnSpc>
              <a:spcAft>
                <a:spcPts val="1425"/>
              </a:spcAft>
              <a:buSzPct val="45000"/>
              <a:buFont typeface="Wingdings" charset="0"/>
              <a:buChar char=""/>
              <a:defRPr/>
            </a:pPr>
            <a:r>
              <a:rPr lang="en-US" sz="3200" smtClean="0">
                <a:latin typeface="Kalinga" charset="0"/>
              </a:rPr>
              <a:t>Brain</a:t>
            </a:r>
          </a:p>
          <a:p>
            <a:pPr hangingPunct="1">
              <a:lnSpc>
                <a:spcPct val="123000"/>
              </a:lnSpc>
              <a:spcAft>
                <a:spcPts val="1425"/>
              </a:spcAft>
              <a:buSzPct val="45000"/>
              <a:buFont typeface="Wingdings" charset="0"/>
              <a:buChar char=""/>
              <a:defRPr/>
            </a:pPr>
            <a:r>
              <a:rPr lang="en-US" sz="3200" smtClean="0">
                <a:latin typeface="Kalinga" charset="0"/>
              </a:rPr>
              <a:t>Specifically psychostimulant drugs are re-uptake blockades of catecholamines into presynaptic nerve endings.</a:t>
            </a:r>
          </a:p>
        </p:txBody>
      </p:sp>
      <p:sp>
        <p:nvSpPr>
          <p:cNvPr id="27650" name="Text Box 2"/>
          <p:cNvSpPr txBox="1">
            <a:spLocks noChangeArrowheads="1"/>
          </p:cNvSpPr>
          <p:nvPr/>
        </p:nvSpPr>
        <p:spPr bwMode="auto">
          <a:xfrm>
            <a:off x="2874963" y="685800"/>
            <a:ext cx="3568700" cy="6175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140256" rIns="90000" bIns="45000"/>
          <a:lstStyle>
            <a:lvl1pPr>
              <a:tabLst>
                <a:tab pos="723900" algn="l"/>
                <a:tab pos="1447800" algn="l"/>
                <a:tab pos="2171700" algn="l"/>
                <a:tab pos="28956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rgbClr val="000000"/>
                </a:solidFill>
                <a:latin typeface="Arial" charset="0"/>
                <a:ea typeface="ＭＳ Ｐゴシック" charset="0"/>
                <a:cs typeface="MS Gothic" charset="0"/>
              </a:defRPr>
            </a:lvl9pPr>
          </a:lstStyle>
          <a:p>
            <a:pPr>
              <a:lnSpc>
                <a:spcPct val="82000"/>
              </a:lnSpc>
              <a:buFont typeface="Times New Roman" charset="0"/>
              <a:buNone/>
              <a:defRPr/>
            </a:pPr>
            <a:r>
              <a:rPr lang="en-US" sz="4200" smtClean="0">
                <a:latin typeface="Aharoni" charset="0"/>
              </a:rPr>
              <a:t>Target Organ</a:t>
            </a:r>
          </a:p>
        </p:txBody>
      </p:sp>
      <p:pic>
        <p:nvPicPr>
          <p:cNvPr id="27651" name="Picture 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343400" y="2671763"/>
            <a:ext cx="4572000" cy="3200400"/>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685800" y="1958975"/>
            <a:ext cx="7772400" cy="3910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lnSpc>
                <a:spcPct val="123000"/>
              </a:lnSpc>
              <a:spcAft>
                <a:spcPts val="1600"/>
              </a:spcAft>
              <a:tabLst>
                <a:tab pos="595313" algn="l"/>
                <a:tab pos="914400" algn="l"/>
                <a:tab pos="1447800" algn="l"/>
                <a:tab pos="2171700" algn="l"/>
                <a:tab pos="2895600" algn="l"/>
                <a:tab pos="3619500" algn="l"/>
                <a:tab pos="4343400" algn="l"/>
                <a:tab pos="5067300" algn="l"/>
                <a:tab pos="5791200" algn="l"/>
                <a:tab pos="6515100" algn="l"/>
                <a:tab pos="7239000" algn="l"/>
              </a:tabLst>
            </a:pPr>
            <a:r>
              <a:rPr lang="en-US" sz="2000">
                <a:solidFill>
                  <a:srgbClr val="000000"/>
                </a:solidFill>
                <a:latin typeface="Kalinga" pitchFamily="34" charset="0"/>
              </a:rPr>
              <a:t> Psychostimulants </a:t>
            </a:r>
            <a:r>
              <a:rPr lang="en-US" sz="2000">
                <a:solidFill>
                  <a:srgbClr val="262626"/>
                </a:solidFill>
                <a:latin typeface="Kalinga" pitchFamily="34" charset="0"/>
              </a:rPr>
              <a:t>seem to increase the release of certain neurotransmitters - Mostly </a:t>
            </a:r>
            <a:r>
              <a:rPr lang="en-US" sz="2000" i="1">
                <a:solidFill>
                  <a:srgbClr val="262626"/>
                </a:solidFill>
                <a:latin typeface="Kalinga" pitchFamily="34" charset="0"/>
              </a:rPr>
              <a:t>dopamine</a:t>
            </a:r>
            <a:r>
              <a:rPr lang="en-US" sz="2000">
                <a:solidFill>
                  <a:srgbClr val="262626"/>
                </a:solidFill>
                <a:latin typeface="Kalinga" pitchFamily="34" charset="0"/>
              </a:rPr>
              <a:t> and </a:t>
            </a:r>
            <a:r>
              <a:rPr lang="en-US" sz="2000" i="1">
                <a:solidFill>
                  <a:srgbClr val="262626"/>
                </a:solidFill>
                <a:latin typeface="Kalinga" pitchFamily="34" charset="0"/>
              </a:rPr>
              <a:t>norepinephrine</a:t>
            </a:r>
            <a:r>
              <a:rPr lang="en-US" sz="2000">
                <a:solidFill>
                  <a:srgbClr val="262626"/>
                </a:solidFill>
                <a:latin typeface="Kalinga" pitchFamily="34" charset="0"/>
              </a:rPr>
              <a:t>. Research suggests that methylphenidate (such as Ritalin) primarily blocks the reuptake of dopamine and norepinephrine.  In essence it slows up how much of the neurotransmitter is being reabsorbed back into the neuron so that more is left in the synapse. And secondarily, methylphenidate seems to facilitate the direct release of neurotransmitter from within the neuron where it is produced and stored therefore sending more out</a:t>
            </a:r>
            <a:br>
              <a:rPr lang="en-US" sz="2000">
                <a:solidFill>
                  <a:srgbClr val="262626"/>
                </a:solidFill>
                <a:latin typeface="Kalinga" pitchFamily="34" charset="0"/>
              </a:rPr>
            </a:br>
            <a:r>
              <a:rPr lang="en-US" sz="2000">
                <a:solidFill>
                  <a:srgbClr val="262626"/>
                </a:solidFill>
                <a:latin typeface="Kalinga" pitchFamily="34" charset="0"/>
              </a:rPr>
              <a:t>into the synapse space.</a:t>
            </a:r>
          </a:p>
        </p:txBody>
      </p:sp>
      <p:sp>
        <p:nvSpPr>
          <p:cNvPr id="28674" name="Text Box 2"/>
          <p:cNvSpPr txBox="1">
            <a:spLocks noChangeArrowheads="1"/>
          </p:cNvSpPr>
          <p:nvPr/>
        </p:nvSpPr>
        <p:spPr bwMode="auto">
          <a:xfrm>
            <a:off x="1527175" y="457200"/>
            <a:ext cx="8001000" cy="1600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135720" rIns="90000" bIns="45000"/>
          <a:lstStyle>
            <a:lvl1pPr>
              <a:tabLst>
                <a:tab pos="138113" algn="l"/>
                <a:tab pos="457200" algn="l"/>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1pPr>
            <a:lvl2pPr>
              <a:tabLst>
                <a:tab pos="138113" algn="l"/>
                <a:tab pos="457200" algn="l"/>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2pPr>
            <a:lvl3pPr>
              <a:tabLst>
                <a:tab pos="138113" algn="l"/>
                <a:tab pos="457200" algn="l"/>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3pPr>
            <a:lvl4pPr>
              <a:tabLst>
                <a:tab pos="138113" algn="l"/>
                <a:tab pos="457200" algn="l"/>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4pPr>
            <a:lvl5pPr>
              <a:tabLst>
                <a:tab pos="138113" algn="l"/>
                <a:tab pos="457200" algn="l"/>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138113" algn="l"/>
                <a:tab pos="457200" algn="l"/>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138113" algn="l"/>
                <a:tab pos="457200" algn="l"/>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138113" algn="l"/>
                <a:tab pos="457200" algn="l"/>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138113" algn="l"/>
                <a:tab pos="457200" algn="l"/>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9pPr>
          </a:lstStyle>
          <a:p>
            <a:pPr>
              <a:lnSpc>
                <a:spcPct val="82000"/>
              </a:lnSpc>
              <a:buFont typeface="Times New Roman" charset="0"/>
              <a:buNone/>
              <a:defRPr/>
            </a:pPr>
            <a:r>
              <a:rPr lang="en-US" sz="4000" b="1" smtClean="0">
                <a:latin typeface="Aharoni" charset="0"/>
              </a:rPr>
              <a:t>Mechanism of Action </a:t>
            </a:r>
          </a:p>
          <a:p>
            <a:pPr>
              <a:lnSpc>
                <a:spcPct val="82000"/>
              </a:lnSpc>
              <a:buFont typeface="Times New Roman" charset="0"/>
              <a:buNone/>
              <a:defRPr/>
            </a:pPr>
            <a:r>
              <a:rPr lang="en-US" sz="4000" b="1" smtClean="0">
                <a:latin typeface="Aharoni" charset="0"/>
              </a:rPr>
              <a:t>for Psychostimulants: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685800" y="2174875"/>
            <a:ext cx="7772400" cy="3910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28224" rIns="0" bIns="0" anchor="ctr"/>
          <a:lstStyle>
            <a:lvl1pPr>
              <a:tabLst>
                <a:tab pos="138113" algn="l"/>
                <a:tab pos="457200" algn="l"/>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1pPr>
            <a:lvl2pPr>
              <a:tabLst>
                <a:tab pos="138113" algn="l"/>
                <a:tab pos="457200" algn="l"/>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2pPr>
            <a:lvl3pPr>
              <a:tabLst>
                <a:tab pos="138113" algn="l"/>
                <a:tab pos="457200" algn="l"/>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3pPr>
            <a:lvl4pPr>
              <a:tabLst>
                <a:tab pos="138113" algn="l"/>
                <a:tab pos="457200" algn="l"/>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4pPr>
            <a:lvl5pPr>
              <a:tabLst>
                <a:tab pos="138113" algn="l"/>
                <a:tab pos="457200" algn="l"/>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138113" algn="l"/>
                <a:tab pos="457200" algn="l"/>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138113" algn="l"/>
                <a:tab pos="457200" algn="l"/>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138113" algn="l"/>
                <a:tab pos="457200" algn="l"/>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138113" algn="l"/>
                <a:tab pos="457200" algn="l"/>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9pPr>
          </a:lstStyle>
          <a:p>
            <a:pPr algn="ctr">
              <a:spcAft>
                <a:spcPts val="1600"/>
              </a:spcAft>
              <a:buFont typeface="Times New Roman" charset="0"/>
              <a:buNone/>
              <a:defRPr/>
            </a:pPr>
            <a:r>
              <a:rPr lang="en-US" sz="3200" smtClean="0"/>
              <a:t>As a result, more of the neurotransmitter is held in the synapse space between neurons long enough for it to properly bind to the receptor, thus messages within the brain are more effectively transmitted and received.</a:t>
            </a:r>
          </a:p>
          <a:p>
            <a:pPr algn="ctr">
              <a:spcAft>
                <a:spcPts val="1600"/>
              </a:spcAft>
              <a:buFont typeface="Times New Roman" charset="0"/>
              <a:buNone/>
              <a:defRPr/>
            </a:pPr>
            <a:endParaRPr lang="en-US" sz="3200" smtClean="0"/>
          </a:p>
        </p:txBody>
      </p:sp>
      <p:sp>
        <p:nvSpPr>
          <p:cNvPr id="29698" name="Text Box 2"/>
          <p:cNvSpPr txBox="1">
            <a:spLocks noChangeArrowheads="1"/>
          </p:cNvSpPr>
          <p:nvPr/>
        </p:nvSpPr>
        <p:spPr bwMode="auto">
          <a:xfrm>
            <a:off x="2141538" y="506413"/>
            <a:ext cx="5486400" cy="5921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135720" rIns="90000" bIns="45000"/>
          <a:lstStyle>
            <a:lvl1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9pPr>
          </a:lstStyle>
          <a:p>
            <a:pPr>
              <a:lnSpc>
                <a:spcPct val="82000"/>
              </a:lnSpc>
              <a:buFont typeface="Times New Roman" charset="0"/>
              <a:buNone/>
              <a:defRPr/>
            </a:pPr>
            <a:r>
              <a:rPr lang="en-US" sz="4000" smtClean="0">
                <a:latin typeface="Aharoni" charset="0"/>
              </a:rPr>
              <a:t>Continued</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685800" y="2120900"/>
            <a:ext cx="7772400" cy="4019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595313" algn="l"/>
                <a:tab pos="9144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1pPr>
            <a:lvl2pPr>
              <a:tabLst>
                <a:tab pos="595313" algn="l"/>
                <a:tab pos="9144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2pPr>
            <a:lvl3pPr>
              <a:tabLst>
                <a:tab pos="595313" algn="l"/>
                <a:tab pos="9144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3pPr>
            <a:lvl4pPr>
              <a:tabLst>
                <a:tab pos="595313" algn="l"/>
                <a:tab pos="9144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4pPr>
            <a:lvl5pPr>
              <a:tabLst>
                <a:tab pos="595313" algn="l"/>
                <a:tab pos="9144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595313" algn="l"/>
                <a:tab pos="9144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595313" algn="l"/>
                <a:tab pos="9144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595313" algn="l"/>
                <a:tab pos="9144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595313" algn="l"/>
                <a:tab pos="9144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9pPr>
          </a:lstStyle>
          <a:p>
            <a:pPr>
              <a:lnSpc>
                <a:spcPct val="123000"/>
              </a:lnSpc>
              <a:spcAft>
                <a:spcPts val="1600"/>
              </a:spcAft>
              <a:buFont typeface="Times New Roman" charset="0"/>
              <a:buNone/>
              <a:defRPr/>
            </a:pPr>
            <a:r>
              <a:rPr lang="en-US" sz="2400" smtClean="0">
                <a:latin typeface="Kalinga" charset="0"/>
              </a:rPr>
              <a:t>Doses: </a:t>
            </a:r>
            <a:br>
              <a:rPr lang="en-US" sz="2400" smtClean="0">
                <a:latin typeface="Kalinga" charset="0"/>
              </a:rPr>
            </a:br>
            <a:r>
              <a:rPr lang="en-US" sz="2400" smtClean="0">
                <a:solidFill>
                  <a:srgbClr val="262626"/>
                </a:solidFill>
                <a:latin typeface="Kalinga" charset="0"/>
              </a:rPr>
              <a:t>Adults: </a:t>
            </a:r>
            <a:r>
              <a:rPr lang="en-US" sz="2400" smtClean="0">
                <a:latin typeface="Kalinga" charset="0"/>
              </a:rPr>
              <a:t> Average dosage is 20 to 30 mg daily. Some patients may require 40 to 60 mg daily. In others, 10 to 15 mg daily will be adequate</a:t>
            </a:r>
          </a:p>
          <a:p>
            <a:pPr>
              <a:lnSpc>
                <a:spcPct val="123000"/>
              </a:lnSpc>
              <a:spcAft>
                <a:spcPts val="1600"/>
              </a:spcAft>
              <a:buFont typeface="Times New Roman" charset="0"/>
              <a:buNone/>
              <a:defRPr/>
            </a:pPr>
            <a:r>
              <a:rPr lang="en-US" sz="2400" smtClean="0">
                <a:latin typeface="Kalinga" charset="0"/>
              </a:rPr>
              <a:t>Children (6 and over): Start with 5 mg twice daily (before breakfast and lunch) with gradual increments of 5 to 10 mg weekly.</a:t>
            </a:r>
          </a:p>
          <a:p>
            <a:pPr>
              <a:lnSpc>
                <a:spcPct val="123000"/>
              </a:lnSpc>
              <a:spcAft>
                <a:spcPts val="1600"/>
              </a:spcAft>
              <a:buFont typeface="Times New Roman" charset="0"/>
              <a:buNone/>
              <a:defRPr/>
            </a:pPr>
            <a:r>
              <a:rPr lang="en-US" sz="2400" b="1" smtClean="0">
                <a:latin typeface="Kalinga" charset="0"/>
              </a:rPr>
              <a:t>Toxic when</a:t>
            </a:r>
            <a:r>
              <a:rPr lang="en-US" sz="2400" smtClean="0">
                <a:latin typeface="Kalinga" charset="0"/>
              </a:rPr>
              <a:t> : Above 60mg per day</a:t>
            </a:r>
          </a:p>
        </p:txBody>
      </p:sp>
      <p:sp>
        <p:nvSpPr>
          <p:cNvPr id="30722" name="Text Box 2"/>
          <p:cNvSpPr txBox="1">
            <a:spLocks noChangeArrowheads="1"/>
          </p:cNvSpPr>
          <p:nvPr/>
        </p:nvSpPr>
        <p:spPr bwMode="auto">
          <a:xfrm>
            <a:off x="1828800" y="541338"/>
            <a:ext cx="6629400" cy="10937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135720" rIns="90000" bIns="45000"/>
          <a:lstStyle>
            <a:lvl1pPr>
              <a:tabLst>
                <a:tab pos="138113" algn="l"/>
                <a:tab pos="457200" algn="l"/>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S Gothic" charset="0"/>
              </a:defRPr>
            </a:lvl1pPr>
            <a:lvl2pPr>
              <a:tabLst>
                <a:tab pos="138113" algn="l"/>
                <a:tab pos="457200" algn="l"/>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S Gothic" charset="0"/>
              </a:defRPr>
            </a:lvl2pPr>
            <a:lvl3pPr>
              <a:tabLst>
                <a:tab pos="138113" algn="l"/>
                <a:tab pos="457200" algn="l"/>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S Gothic" charset="0"/>
              </a:defRPr>
            </a:lvl3pPr>
            <a:lvl4pPr>
              <a:tabLst>
                <a:tab pos="138113" algn="l"/>
                <a:tab pos="457200" algn="l"/>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S Gothic" charset="0"/>
              </a:defRPr>
            </a:lvl4pPr>
            <a:lvl5pPr>
              <a:tabLst>
                <a:tab pos="138113" algn="l"/>
                <a:tab pos="457200" algn="l"/>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138113" algn="l"/>
                <a:tab pos="457200" algn="l"/>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138113" algn="l"/>
                <a:tab pos="457200" algn="l"/>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138113" algn="l"/>
                <a:tab pos="457200" algn="l"/>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138113" algn="l"/>
                <a:tab pos="457200" algn="l"/>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ＭＳ Ｐゴシック" charset="0"/>
                <a:cs typeface="MS Gothic" charset="0"/>
              </a:defRPr>
            </a:lvl9pPr>
          </a:lstStyle>
          <a:p>
            <a:pPr>
              <a:lnSpc>
                <a:spcPct val="82000"/>
              </a:lnSpc>
              <a:buFont typeface="Times New Roman" charset="0"/>
              <a:buNone/>
              <a:defRPr/>
            </a:pPr>
            <a:r>
              <a:rPr lang="en-US" sz="4000" b="1" smtClean="0">
                <a:solidFill>
                  <a:srgbClr val="262626"/>
                </a:solidFill>
                <a:latin typeface="Aharoni" charset="0"/>
              </a:rPr>
              <a:t>Toxic doses of psychostimulant drugs: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685800" y="2174875"/>
            <a:ext cx="7772400" cy="3910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lgn="ctr">
              <a:lnSpc>
                <a:spcPct val="123000"/>
              </a:lnSpc>
              <a:spcAft>
                <a:spcPts val="2400"/>
              </a:spcAft>
              <a:tabLst>
                <a:tab pos="723900" algn="l"/>
                <a:tab pos="1447800" algn="l"/>
                <a:tab pos="2171700" algn="l"/>
                <a:tab pos="2895600" algn="l"/>
                <a:tab pos="3619500" algn="l"/>
                <a:tab pos="4343400" algn="l"/>
                <a:tab pos="5067300" algn="l"/>
                <a:tab pos="5791200" algn="l"/>
                <a:tab pos="6515100" algn="l"/>
                <a:tab pos="7239000" algn="l"/>
              </a:tabLst>
            </a:pPr>
            <a:r>
              <a:rPr lang="en-US" sz="2400">
                <a:solidFill>
                  <a:srgbClr val="262626"/>
                </a:solidFill>
                <a:latin typeface="Kalinga" pitchFamily="34" charset="0"/>
              </a:rPr>
              <a:t>Many doctors seem unaware of the varied nature of stimulant adverse drug reactions. Often they mistake these drug reactions for the surfacing of new psychiatric disorders in the child and mistakenly increase the dose or add further medications, instead of stopping the stimulants.</a:t>
            </a:r>
          </a:p>
        </p:txBody>
      </p:sp>
      <p:sp>
        <p:nvSpPr>
          <p:cNvPr id="31746" name="Text Box 2"/>
          <p:cNvSpPr txBox="1">
            <a:spLocks noChangeArrowheads="1"/>
          </p:cNvSpPr>
          <p:nvPr/>
        </p:nvSpPr>
        <p:spPr bwMode="auto">
          <a:xfrm>
            <a:off x="2141538" y="506413"/>
            <a:ext cx="5486400" cy="5921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135720" rIns="90000" bIns="45000"/>
          <a:lstStyle>
            <a:lvl1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9pPr>
          </a:lstStyle>
          <a:p>
            <a:pPr>
              <a:lnSpc>
                <a:spcPct val="82000"/>
              </a:lnSpc>
              <a:buFont typeface="Times New Roman" charset="0"/>
              <a:buNone/>
              <a:defRPr/>
            </a:pPr>
            <a:r>
              <a:rPr lang="en-US" sz="4000" smtClean="0">
                <a:latin typeface="Aharoni" charset="0"/>
              </a:rPr>
              <a:t>Continued</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685800" y="2174875"/>
            <a:ext cx="7772400" cy="3910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9pPr>
          </a:lstStyle>
          <a:p>
            <a:pPr algn="ctr">
              <a:lnSpc>
                <a:spcPct val="123000"/>
              </a:lnSpc>
              <a:spcAft>
                <a:spcPts val="2400"/>
              </a:spcAft>
              <a:buFont typeface="Times New Roman" charset="0"/>
              <a:buNone/>
              <a:defRPr/>
            </a:pPr>
            <a:r>
              <a:rPr lang="en-US" sz="2400" smtClean="0">
                <a:solidFill>
                  <a:srgbClr val="262626"/>
                </a:solidFill>
                <a:latin typeface="Kalinga" charset="0"/>
              </a:rPr>
              <a:t>Stimulants cause gross brain dysfunction. Methylphenidate, for example, in routine doses caused a 23%-30% drop in blood flow to the brain in volunteers (Wang et al., 1994).</a:t>
            </a:r>
          </a:p>
        </p:txBody>
      </p:sp>
      <p:sp>
        <p:nvSpPr>
          <p:cNvPr id="32770" name="Text Box 2"/>
          <p:cNvSpPr txBox="1">
            <a:spLocks noChangeArrowheads="1"/>
          </p:cNvSpPr>
          <p:nvPr/>
        </p:nvSpPr>
        <p:spPr bwMode="auto">
          <a:xfrm>
            <a:off x="2141538" y="506413"/>
            <a:ext cx="5486400" cy="5921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135720" rIns="90000" bIns="45000"/>
          <a:lstStyle>
            <a:lvl1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9pPr>
          </a:lstStyle>
          <a:p>
            <a:pPr>
              <a:lnSpc>
                <a:spcPct val="82000"/>
              </a:lnSpc>
              <a:buFont typeface="Times New Roman" charset="0"/>
              <a:buNone/>
              <a:defRPr/>
            </a:pPr>
            <a:r>
              <a:rPr lang="en-US" sz="4000" smtClean="0">
                <a:latin typeface="Aharoni" charset="0"/>
              </a:rPr>
              <a:t>Continued</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685800" y="1868488"/>
            <a:ext cx="7772400" cy="3946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9pPr>
          </a:lstStyle>
          <a:p>
            <a:pPr>
              <a:lnSpc>
                <a:spcPct val="123000"/>
              </a:lnSpc>
              <a:buSzPct val="45000"/>
              <a:buFont typeface="Wingdings" charset="0"/>
              <a:buChar char=""/>
              <a:defRPr/>
            </a:pPr>
            <a:r>
              <a:rPr lang="en-US" sz="3000" smtClean="0">
                <a:latin typeface="Kalinga" charset="0"/>
              </a:rPr>
              <a:t>Understanding ADHD and common treatments and their potential side effects</a:t>
            </a:r>
          </a:p>
          <a:p>
            <a:pPr>
              <a:lnSpc>
                <a:spcPct val="123000"/>
              </a:lnSpc>
              <a:buSzPct val="45000"/>
              <a:buFont typeface="Wingdings" charset="0"/>
              <a:buChar char=""/>
              <a:defRPr/>
            </a:pPr>
            <a:r>
              <a:rPr lang="en-US" sz="3000" smtClean="0">
                <a:latin typeface="Kalinga" charset="0"/>
              </a:rPr>
              <a:t>To further understand how toxins are metabolized and removed from the body</a:t>
            </a:r>
          </a:p>
          <a:p>
            <a:pPr>
              <a:lnSpc>
                <a:spcPct val="123000"/>
              </a:lnSpc>
              <a:buSzPct val="45000"/>
              <a:buFont typeface="Wingdings" charset="0"/>
              <a:buChar char=""/>
              <a:defRPr/>
            </a:pPr>
            <a:r>
              <a:rPr lang="en-US" sz="3000" smtClean="0">
                <a:latin typeface="Kalinga" charset="0"/>
              </a:rPr>
              <a:t>Understand how chiropractic can aid in the management of diagnosed ADHD children</a:t>
            </a:r>
          </a:p>
        </p:txBody>
      </p:sp>
      <p:sp>
        <p:nvSpPr>
          <p:cNvPr id="6146" name="Text Box 2"/>
          <p:cNvSpPr txBox="1">
            <a:spLocks noChangeArrowheads="1"/>
          </p:cNvSpPr>
          <p:nvPr/>
        </p:nvSpPr>
        <p:spPr bwMode="auto">
          <a:xfrm>
            <a:off x="1600200" y="457200"/>
            <a:ext cx="3657600" cy="1600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140256" rIns="90000" bIns="45000"/>
          <a:lstStyle>
            <a:lvl1pPr>
              <a:tabLst>
                <a:tab pos="723900" algn="l"/>
                <a:tab pos="1447800" algn="l"/>
                <a:tab pos="2171700" algn="l"/>
                <a:tab pos="2895600" algn="l"/>
                <a:tab pos="36195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S Gothic" charset="0"/>
              </a:defRPr>
            </a:lvl9pPr>
          </a:lstStyle>
          <a:p>
            <a:pPr>
              <a:lnSpc>
                <a:spcPct val="82000"/>
              </a:lnSpc>
              <a:buFont typeface="Times New Roman" charset="0"/>
              <a:buNone/>
              <a:defRPr/>
            </a:pPr>
            <a:r>
              <a:rPr lang="en-US" sz="4200" smtClean="0">
                <a:latin typeface="Aharoni" charset="0"/>
              </a:rPr>
              <a:t>Objectives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685800" y="2174875"/>
            <a:ext cx="7772400" cy="3910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lgn="ctr">
              <a:lnSpc>
                <a:spcPct val="123000"/>
              </a:lnSpc>
              <a:spcAft>
                <a:spcPts val="2400"/>
              </a:spcAft>
              <a:tabLst>
                <a:tab pos="723900" algn="l"/>
                <a:tab pos="1447800" algn="l"/>
                <a:tab pos="2171700" algn="l"/>
                <a:tab pos="2895600" algn="l"/>
                <a:tab pos="3619500" algn="l"/>
                <a:tab pos="4343400" algn="l"/>
                <a:tab pos="5067300" algn="l"/>
                <a:tab pos="5791200" algn="l"/>
                <a:tab pos="6515100" algn="l"/>
                <a:tab pos="7239000" algn="l"/>
              </a:tabLst>
            </a:pPr>
            <a:r>
              <a:rPr lang="en-US" sz="2000">
                <a:solidFill>
                  <a:srgbClr val="262626"/>
                </a:solidFill>
                <a:latin typeface="Kalinga" pitchFamily="34" charset="0"/>
              </a:rPr>
              <a:t>All stimulants directly disrupt at least three neurotransmitter systems (dopamine, norepinephrine and serotonin). There is strong evidence that stimulant-induced biochemical changes in the brain can become irreversible, especially in regard to amphetamine and methamphetamine, which can cause permanent neurotransmitter system changes and cell death (Battaglia et al., 1987; Melega et al. (1997a, b; Wagner et al., 1980)</a:t>
            </a:r>
          </a:p>
        </p:txBody>
      </p:sp>
      <p:sp>
        <p:nvSpPr>
          <p:cNvPr id="33794" name="Text Box 2"/>
          <p:cNvSpPr txBox="1">
            <a:spLocks noChangeArrowheads="1"/>
          </p:cNvSpPr>
          <p:nvPr/>
        </p:nvSpPr>
        <p:spPr bwMode="auto">
          <a:xfrm>
            <a:off x="2141538" y="506413"/>
            <a:ext cx="5486400" cy="5921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135720" rIns="90000" bIns="45000"/>
          <a:lstStyle>
            <a:lvl1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9pPr>
          </a:lstStyle>
          <a:p>
            <a:pPr>
              <a:lnSpc>
                <a:spcPct val="82000"/>
              </a:lnSpc>
              <a:buFont typeface="Times New Roman" charset="0"/>
              <a:buNone/>
              <a:defRPr/>
            </a:pPr>
            <a:r>
              <a:rPr lang="en-US" sz="4000" smtClean="0">
                <a:latin typeface="Aharoni" charset="0"/>
              </a:rPr>
              <a:t>Continued</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685800" y="2174875"/>
            <a:ext cx="7772400" cy="3910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lgn="ctr">
              <a:lnSpc>
                <a:spcPct val="123000"/>
              </a:lnSpc>
              <a:spcAft>
                <a:spcPts val="2400"/>
              </a:spcAft>
              <a:tabLst>
                <a:tab pos="723900" algn="l"/>
                <a:tab pos="1447800" algn="l"/>
                <a:tab pos="2171700" algn="l"/>
                <a:tab pos="2895600" algn="l"/>
                <a:tab pos="3619500" algn="l"/>
                <a:tab pos="4343400" algn="l"/>
                <a:tab pos="5067300" algn="l"/>
                <a:tab pos="5791200" algn="l"/>
                <a:tab pos="6515100" algn="l"/>
                <a:tab pos="7239000" algn="l"/>
              </a:tabLst>
            </a:pPr>
            <a:r>
              <a:rPr lang="en-US" sz="2400">
                <a:solidFill>
                  <a:srgbClr val="262626"/>
                </a:solidFill>
                <a:latin typeface="Kalinga" pitchFamily="34" charset="0"/>
              </a:rPr>
              <a:t>One study demonstrated that adults can develop atrophy of the brain after being treated with stimulants as children (Nasrallah et al., 1986). These potentially disastrous irreversible effects have been ignored in most reviews (see details in Breggin, 1998; updated in 1999, in press).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685800" y="2174875"/>
            <a:ext cx="7772400" cy="3910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9pPr>
          </a:lstStyle>
          <a:p>
            <a:pPr algn="ctr">
              <a:lnSpc>
                <a:spcPct val="123000"/>
              </a:lnSpc>
              <a:spcAft>
                <a:spcPts val="2000"/>
              </a:spcAft>
              <a:buFont typeface="Times New Roman" charset="0"/>
              <a:buNone/>
              <a:defRPr/>
            </a:pPr>
            <a:r>
              <a:rPr lang="en-US" sz="2400" smtClean="0">
                <a:latin typeface="Kalinga" charset="0"/>
              </a:rPr>
              <a:t>There have been 44 warnings from eight countries (United States, United Kingdom, Canada, Japan, Australia, New Zealand, France and Singapore) warning that ADHD drugs/stimulants cause harmful side effects. These include the following:</a:t>
            </a:r>
          </a:p>
        </p:txBody>
      </p:sp>
      <p:sp>
        <p:nvSpPr>
          <p:cNvPr id="35842" name="Text Box 2"/>
          <p:cNvSpPr txBox="1">
            <a:spLocks noChangeArrowheads="1"/>
          </p:cNvSpPr>
          <p:nvPr/>
        </p:nvSpPr>
        <p:spPr bwMode="auto">
          <a:xfrm>
            <a:off x="1985963" y="519113"/>
            <a:ext cx="6172200" cy="5921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135720" rIns="90000" bIns="45000"/>
          <a:lstStyle>
            <a:lvl1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S Gothic" charset="0"/>
              </a:defRPr>
            </a:lvl9pPr>
          </a:lstStyle>
          <a:p>
            <a:pPr>
              <a:lnSpc>
                <a:spcPct val="82000"/>
              </a:lnSpc>
              <a:buFont typeface="Times New Roman" charset="0"/>
              <a:buNone/>
              <a:defRPr/>
            </a:pPr>
            <a:r>
              <a:rPr lang="en-US" sz="4000" b="1" smtClean="0">
                <a:solidFill>
                  <a:srgbClr val="262626"/>
                </a:solidFill>
                <a:latin typeface="Aharoni" charset="0"/>
              </a:rPr>
              <a:t>ADHD Drug Warnings: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685800" y="1989138"/>
            <a:ext cx="7772400" cy="42814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138113" algn="l"/>
                <a:tab pos="457200" algn="l"/>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1pPr>
            <a:lvl2pPr>
              <a:tabLst>
                <a:tab pos="138113" algn="l"/>
                <a:tab pos="457200" algn="l"/>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2pPr>
            <a:lvl3pPr>
              <a:tabLst>
                <a:tab pos="138113" algn="l"/>
                <a:tab pos="457200" algn="l"/>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3pPr>
            <a:lvl4pPr>
              <a:tabLst>
                <a:tab pos="138113" algn="l"/>
                <a:tab pos="457200" algn="l"/>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4pPr>
            <a:lvl5pPr>
              <a:tabLst>
                <a:tab pos="138113" algn="l"/>
                <a:tab pos="457200" algn="l"/>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138113" algn="l"/>
                <a:tab pos="457200" algn="l"/>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138113" algn="l"/>
                <a:tab pos="457200" algn="l"/>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138113" algn="l"/>
                <a:tab pos="457200" algn="l"/>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138113" algn="l"/>
                <a:tab pos="457200" algn="l"/>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9pPr>
          </a:lstStyle>
          <a:p>
            <a:pPr algn="ctr">
              <a:lnSpc>
                <a:spcPct val="123000"/>
              </a:lnSpc>
              <a:buFont typeface="Times New Roman" charset="0"/>
              <a:buNone/>
              <a:defRPr/>
            </a:pPr>
            <a:r>
              <a:rPr lang="en-US" sz="1900" smtClean="0">
                <a:latin typeface="Kalinga" charset="0"/>
              </a:rPr>
              <a:t>13 warnings on stimulants causing heart problems</a:t>
            </a:r>
          </a:p>
          <a:p>
            <a:pPr algn="ctr">
              <a:lnSpc>
                <a:spcPct val="123000"/>
              </a:lnSpc>
              <a:buFont typeface="Times New Roman" charset="0"/>
              <a:buNone/>
              <a:defRPr/>
            </a:pPr>
            <a:r>
              <a:rPr lang="en-US" sz="1900" smtClean="0">
                <a:latin typeface="Kalinga" charset="0"/>
              </a:rPr>
              <a:t>10 warnings on stimulants causing mania/psychosis</a:t>
            </a:r>
          </a:p>
          <a:p>
            <a:pPr algn="ctr">
              <a:lnSpc>
                <a:spcPct val="123000"/>
              </a:lnSpc>
              <a:buFont typeface="Times New Roman" charset="0"/>
              <a:buNone/>
              <a:defRPr/>
            </a:pPr>
            <a:r>
              <a:rPr lang="en-US" sz="1900" smtClean="0">
                <a:latin typeface="Kalinga" charset="0"/>
              </a:rPr>
              <a:t>9 warnings on stimulants causing cardiovascular problems</a:t>
            </a:r>
          </a:p>
          <a:p>
            <a:pPr algn="ctr">
              <a:lnSpc>
                <a:spcPct val="123000"/>
              </a:lnSpc>
              <a:buFont typeface="Times New Roman" charset="0"/>
              <a:buNone/>
              <a:defRPr/>
            </a:pPr>
            <a:r>
              <a:rPr lang="en-US" sz="1900" smtClean="0">
                <a:latin typeface="Kalinga" charset="0"/>
              </a:rPr>
              <a:t>8 warnings on stimulants causing death</a:t>
            </a:r>
          </a:p>
          <a:p>
            <a:pPr algn="ctr">
              <a:lnSpc>
                <a:spcPct val="123000"/>
              </a:lnSpc>
              <a:buFont typeface="Times New Roman" charset="0"/>
              <a:buNone/>
              <a:defRPr/>
            </a:pPr>
            <a:r>
              <a:rPr lang="en-US" sz="1900" smtClean="0">
                <a:latin typeface="Kalinga" charset="0"/>
              </a:rPr>
              <a:t>4 warnings on stimulants causing hallucinations</a:t>
            </a:r>
          </a:p>
          <a:p>
            <a:pPr algn="ctr">
              <a:lnSpc>
                <a:spcPct val="123000"/>
              </a:lnSpc>
              <a:buFont typeface="Times New Roman" charset="0"/>
              <a:buNone/>
              <a:defRPr/>
            </a:pPr>
            <a:r>
              <a:rPr lang="en-US" sz="1900" smtClean="0">
                <a:latin typeface="Kalinga" charset="0"/>
              </a:rPr>
              <a:t>4 warnings on stimulants causing depression</a:t>
            </a:r>
          </a:p>
          <a:p>
            <a:pPr algn="ctr">
              <a:lnSpc>
                <a:spcPct val="123000"/>
              </a:lnSpc>
              <a:buFont typeface="Times New Roman" charset="0"/>
              <a:buNone/>
              <a:defRPr/>
            </a:pPr>
            <a:r>
              <a:rPr lang="en-US" sz="1900" smtClean="0">
                <a:latin typeface="Kalinga" charset="0"/>
              </a:rPr>
              <a:t>4 warnings on stimulants causing violence, hostility or aggression</a:t>
            </a:r>
          </a:p>
          <a:p>
            <a:pPr algn="ctr">
              <a:lnSpc>
                <a:spcPct val="123000"/>
              </a:lnSpc>
              <a:buFont typeface="Times New Roman" charset="0"/>
              <a:buNone/>
              <a:defRPr/>
            </a:pPr>
            <a:r>
              <a:rPr lang="en-US" sz="1900" smtClean="0">
                <a:latin typeface="Kalinga" charset="0"/>
              </a:rPr>
              <a:t>4 warnings on stimulants causing seizures</a:t>
            </a:r>
          </a:p>
          <a:p>
            <a:pPr algn="ctr">
              <a:lnSpc>
                <a:spcPct val="123000"/>
              </a:lnSpc>
              <a:buFont typeface="Times New Roman" charset="0"/>
              <a:buNone/>
              <a:defRPr/>
            </a:pPr>
            <a:r>
              <a:rPr lang="en-US" sz="1900" smtClean="0">
                <a:latin typeface="Kalinga" charset="0"/>
              </a:rPr>
              <a:t>3 warnings on stimulants causing agitation or irritability</a:t>
            </a:r>
          </a:p>
          <a:p>
            <a:pPr algn="ctr">
              <a:lnSpc>
                <a:spcPct val="123000"/>
              </a:lnSpc>
              <a:buFont typeface="Times New Roman" charset="0"/>
              <a:buNone/>
              <a:defRPr/>
            </a:pPr>
            <a:r>
              <a:rPr lang="en-US" sz="1900" smtClean="0">
                <a:latin typeface="Kalinga" charset="0"/>
              </a:rPr>
              <a:t>3 warnings on stimulants causing anxiety</a:t>
            </a:r>
          </a:p>
          <a:p>
            <a:pPr algn="ctr">
              <a:lnSpc>
                <a:spcPct val="123000"/>
              </a:lnSpc>
              <a:buFont typeface="Times New Roman" charset="0"/>
              <a:buNone/>
              <a:defRPr/>
            </a:pPr>
            <a:r>
              <a:rPr lang="en-US" sz="1900" smtClean="0">
                <a:latin typeface="Kalinga" charset="0"/>
              </a:rPr>
              <a:t>2 warnings on stimulants causing suicide risk/attempts</a:t>
            </a:r>
          </a:p>
          <a:p>
            <a:pPr algn="ctr">
              <a:lnSpc>
                <a:spcPct val="123000"/>
              </a:lnSpc>
              <a:buFont typeface="Times New Roman" charset="0"/>
              <a:buNone/>
              <a:defRPr/>
            </a:pPr>
            <a:r>
              <a:rPr lang="en-US" sz="1900" smtClean="0">
                <a:latin typeface="Kalinga" charset="0"/>
              </a:rPr>
              <a:t>2 warnings on stimulants causing addiction or dependence</a:t>
            </a:r>
          </a:p>
        </p:txBody>
      </p:sp>
      <p:sp>
        <p:nvSpPr>
          <p:cNvPr id="36866" name="Text Box 2"/>
          <p:cNvSpPr txBox="1">
            <a:spLocks noChangeArrowheads="1"/>
          </p:cNvSpPr>
          <p:nvPr/>
        </p:nvSpPr>
        <p:spPr bwMode="auto">
          <a:xfrm>
            <a:off x="1828800" y="541338"/>
            <a:ext cx="3429000" cy="5921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135720" rIns="90000" bIns="45000"/>
          <a:lstStyle>
            <a:lvl1pPr>
              <a:tabLst>
                <a:tab pos="723900" algn="l"/>
                <a:tab pos="1447800" algn="l"/>
                <a:tab pos="2171700" algn="l"/>
                <a:tab pos="28956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a:solidFill>
                  <a:srgbClr val="000000"/>
                </a:solidFill>
                <a:latin typeface="Arial" charset="0"/>
                <a:ea typeface="ＭＳ Ｐゴシック" charset="0"/>
                <a:cs typeface="MS Gothic" charset="0"/>
              </a:defRPr>
            </a:lvl9pPr>
          </a:lstStyle>
          <a:p>
            <a:pPr>
              <a:lnSpc>
                <a:spcPct val="82000"/>
              </a:lnSpc>
              <a:buFont typeface="Times New Roman" charset="0"/>
              <a:buNone/>
              <a:defRPr/>
            </a:pPr>
            <a:r>
              <a:rPr lang="en-US" sz="4000" smtClean="0">
                <a:latin typeface="Aharoni" charset="0"/>
              </a:rPr>
              <a:t>Continued</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685800" y="2174875"/>
            <a:ext cx="7772400" cy="3910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9pPr>
          </a:lstStyle>
          <a:p>
            <a:pPr algn="ctr">
              <a:lnSpc>
                <a:spcPct val="123000"/>
              </a:lnSpc>
              <a:spcAft>
                <a:spcPts val="2000"/>
              </a:spcAft>
              <a:buFont typeface="Times New Roman" charset="0"/>
              <a:buNone/>
              <a:defRPr/>
            </a:pPr>
            <a:r>
              <a:rPr lang="en-US" sz="2400" smtClean="0">
                <a:latin typeface="Kalinga" charset="0"/>
              </a:rPr>
              <a:t>There are 25 studies from five countries (United States, Australia, Denmark, Canada and Italy) showing that ADHD drugs/stimulants cause harmful side effects. These include the following:</a:t>
            </a:r>
          </a:p>
        </p:txBody>
      </p:sp>
      <p:sp>
        <p:nvSpPr>
          <p:cNvPr id="37890" name="Text Box 2"/>
          <p:cNvSpPr txBox="1">
            <a:spLocks noChangeArrowheads="1"/>
          </p:cNvSpPr>
          <p:nvPr/>
        </p:nvSpPr>
        <p:spPr bwMode="auto">
          <a:xfrm>
            <a:off x="1670050" y="374650"/>
            <a:ext cx="5486400" cy="844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a:solidFill>
                  <a:srgbClr val="000000"/>
                </a:solidFill>
                <a:latin typeface="Arial" charset="0"/>
                <a:ea typeface="ＭＳ Ｐゴシック" charset="0"/>
                <a:cs typeface="MS Gothic" charset="0"/>
              </a:defRPr>
            </a:lvl9pPr>
          </a:lstStyle>
          <a:p>
            <a:pPr>
              <a:lnSpc>
                <a:spcPct val="123000"/>
              </a:lnSpc>
              <a:buFont typeface="Times New Roman" charset="0"/>
              <a:buNone/>
              <a:defRPr/>
            </a:pPr>
            <a:r>
              <a:rPr lang="en-US" sz="4000" b="1" smtClean="0">
                <a:solidFill>
                  <a:srgbClr val="262626"/>
                </a:solidFill>
                <a:latin typeface="Kalinga" charset="0"/>
              </a:rPr>
              <a:t>ADHD Drug Studies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685800" y="2174875"/>
            <a:ext cx="7772400" cy="3910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138113" algn="l"/>
                <a:tab pos="457200" algn="l"/>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1pPr>
            <a:lvl2pPr>
              <a:tabLst>
                <a:tab pos="138113" algn="l"/>
                <a:tab pos="457200" algn="l"/>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2pPr>
            <a:lvl3pPr>
              <a:tabLst>
                <a:tab pos="138113" algn="l"/>
                <a:tab pos="457200" algn="l"/>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3pPr>
            <a:lvl4pPr>
              <a:tabLst>
                <a:tab pos="138113" algn="l"/>
                <a:tab pos="457200" algn="l"/>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4pPr>
            <a:lvl5pPr>
              <a:tabLst>
                <a:tab pos="138113" algn="l"/>
                <a:tab pos="457200" algn="l"/>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138113" algn="l"/>
                <a:tab pos="457200" algn="l"/>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138113" algn="l"/>
                <a:tab pos="457200" algn="l"/>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138113" algn="l"/>
                <a:tab pos="457200" algn="l"/>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138113" algn="l"/>
                <a:tab pos="457200" algn="l"/>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9pPr>
          </a:lstStyle>
          <a:p>
            <a:pPr algn="ctr">
              <a:lnSpc>
                <a:spcPct val="123000"/>
              </a:lnSpc>
              <a:buFont typeface="Times New Roman" charset="0"/>
              <a:buNone/>
              <a:defRPr/>
            </a:pPr>
            <a:r>
              <a:rPr lang="en-US" smtClean="0">
                <a:latin typeface="Kalinga" charset="0"/>
              </a:rPr>
              <a:t>5 studies on stimulants causing addiction/medication abuse</a:t>
            </a:r>
          </a:p>
          <a:p>
            <a:pPr algn="ctr">
              <a:lnSpc>
                <a:spcPct val="123000"/>
              </a:lnSpc>
              <a:buFont typeface="Times New Roman" charset="0"/>
              <a:buNone/>
              <a:defRPr/>
            </a:pPr>
            <a:r>
              <a:rPr lang="en-US" smtClean="0">
                <a:latin typeface="Kalinga" charset="0"/>
              </a:rPr>
              <a:t>5 studies on stimulants causing heart problems</a:t>
            </a:r>
          </a:p>
          <a:p>
            <a:pPr algn="ctr">
              <a:lnSpc>
                <a:spcPct val="123000"/>
              </a:lnSpc>
              <a:buFont typeface="Times New Roman" charset="0"/>
              <a:buNone/>
              <a:defRPr/>
            </a:pPr>
            <a:r>
              <a:rPr lang="en-US" smtClean="0">
                <a:latin typeface="Kalinga" charset="0"/>
              </a:rPr>
              <a:t>5 studies on stimulants showing lack of efficacy of the drug</a:t>
            </a:r>
          </a:p>
          <a:p>
            <a:pPr algn="ctr">
              <a:lnSpc>
                <a:spcPct val="123000"/>
              </a:lnSpc>
              <a:buFont typeface="Times New Roman" charset="0"/>
              <a:buNone/>
              <a:defRPr/>
            </a:pPr>
            <a:r>
              <a:rPr lang="en-US" smtClean="0">
                <a:latin typeface="Kalinga" charset="0"/>
              </a:rPr>
              <a:t>4 studies on stimulants causing stunted growth</a:t>
            </a:r>
          </a:p>
          <a:p>
            <a:pPr algn="ctr">
              <a:lnSpc>
                <a:spcPct val="123000"/>
              </a:lnSpc>
              <a:buFont typeface="Times New Roman" charset="0"/>
              <a:buNone/>
              <a:defRPr/>
            </a:pPr>
            <a:r>
              <a:rPr lang="en-US" smtClean="0">
                <a:latin typeface="Kalinga" charset="0"/>
              </a:rPr>
              <a:t>2 studies on stimulants causing death</a:t>
            </a:r>
          </a:p>
          <a:p>
            <a:pPr algn="ctr">
              <a:lnSpc>
                <a:spcPct val="123000"/>
              </a:lnSpc>
              <a:buFont typeface="Times New Roman" charset="0"/>
              <a:buNone/>
              <a:defRPr/>
            </a:pPr>
            <a:r>
              <a:rPr lang="en-US" smtClean="0">
                <a:latin typeface="Kalinga" charset="0"/>
              </a:rPr>
              <a:t>1 study on stimulants causing suicide risk/attempts</a:t>
            </a:r>
          </a:p>
          <a:p>
            <a:pPr algn="ctr">
              <a:lnSpc>
                <a:spcPct val="123000"/>
              </a:lnSpc>
              <a:buFont typeface="Times New Roman" charset="0"/>
              <a:buNone/>
              <a:defRPr/>
            </a:pPr>
            <a:r>
              <a:rPr lang="en-US" smtClean="0">
                <a:latin typeface="Kalinga" charset="0"/>
              </a:rPr>
              <a:t>1 study on stimulants causing violence</a:t>
            </a:r>
          </a:p>
          <a:p>
            <a:pPr algn="ctr">
              <a:lnSpc>
                <a:spcPct val="123000"/>
              </a:lnSpc>
              <a:buFont typeface="Times New Roman" charset="0"/>
              <a:buNone/>
              <a:defRPr/>
            </a:pPr>
            <a:r>
              <a:rPr lang="en-US" smtClean="0">
                <a:latin typeface="Kalinga" charset="0"/>
              </a:rPr>
              <a:t>1 study on stimulants causing homicidal ideation</a:t>
            </a:r>
          </a:p>
          <a:p>
            <a:pPr algn="ctr">
              <a:lnSpc>
                <a:spcPct val="123000"/>
              </a:lnSpc>
              <a:buFont typeface="Times New Roman" charset="0"/>
              <a:buNone/>
              <a:defRPr/>
            </a:pPr>
            <a:r>
              <a:rPr lang="en-US" smtClean="0">
                <a:latin typeface="Kalinga" charset="0"/>
              </a:rPr>
              <a:t>1 study on stimulants causing irritability</a:t>
            </a:r>
          </a:p>
          <a:p>
            <a:pPr algn="ctr">
              <a:lnSpc>
                <a:spcPct val="123000"/>
              </a:lnSpc>
              <a:buFont typeface="Times New Roman" charset="0"/>
              <a:buNone/>
              <a:defRPr/>
            </a:pPr>
            <a:r>
              <a:rPr lang="en-US" smtClean="0">
                <a:latin typeface="Kalinga" charset="0"/>
              </a:rPr>
              <a:t>1 study on stimulants causing depression</a:t>
            </a:r>
          </a:p>
          <a:p>
            <a:pPr algn="ctr">
              <a:lnSpc>
                <a:spcPct val="123000"/>
              </a:lnSpc>
              <a:spcAft>
                <a:spcPts val="2400"/>
              </a:spcAft>
              <a:buFont typeface="Times New Roman" charset="0"/>
              <a:buNone/>
              <a:defRPr/>
            </a:pPr>
            <a:r>
              <a:rPr lang="en-US" smtClean="0">
                <a:latin typeface="Kalinga" charset="0"/>
              </a:rPr>
              <a:t>1 study on stimulants causing mania, psychosis and hallucinations</a:t>
            </a:r>
          </a:p>
        </p:txBody>
      </p:sp>
      <p:sp>
        <p:nvSpPr>
          <p:cNvPr id="38914" name="Text Box 2"/>
          <p:cNvSpPr txBox="1">
            <a:spLocks noChangeArrowheads="1"/>
          </p:cNvSpPr>
          <p:nvPr/>
        </p:nvSpPr>
        <p:spPr bwMode="auto">
          <a:xfrm>
            <a:off x="1720850" y="506413"/>
            <a:ext cx="4343400" cy="5921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135720" rIns="90000" bIns="45000"/>
          <a:lstStyle>
            <a:lvl1pPr>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9pPr>
          </a:lstStyle>
          <a:p>
            <a:pPr>
              <a:lnSpc>
                <a:spcPct val="82000"/>
              </a:lnSpc>
              <a:buFont typeface="Times New Roman" charset="0"/>
              <a:buNone/>
              <a:defRPr/>
            </a:pPr>
            <a:r>
              <a:rPr lang="en-US" sz="4000" smtClean="0">
                <a:latin typeface="Aharoni" charset="0"/>
              </a:rPr>
              <a:t>Continued</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7" name="Text Box 1"/>
          <p:cNvSpPr txBox="1">
            <a:spLocks noChangeArrowheads="1"/>
          </p:cNvSpPr>
          <p:nvPr/>
        </p:nvSpPr>
        <p:spPr bwMode="auto">
          <a:xfrm>
            <a:off x="685800" y="1112838"/>
            <a:ext cx="7772400" cy="51085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endParaRPr lang="en-US" sz="1200">
              <a:solidFill>
                <a:srgbClr val="262626"/>
              </a:solidFill>
              <a:latin typeface="Kalinga" pitchFamily="34" charset="0"/>
            </a:endParaRP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r>
              <a:rPr lang="en-US" sz="1200">
                <a:solidFill>
                  <a:srgbClr val="262626"/>
                </a:solidFill>
                <a:latin typeface="Kalinga" pitchFamily="34" charset="0"/>
              </a:rPr>
              <a:t> Spiller HA1, Hays HL, Aleguas A Jr. Overdose of drugs for attention-deficit hyperactivity disorder: clinical presentation, mechanisms of toxicity, and management .CNS Drugs. 2013 Jul;27(7):531-43. </a:t>
            </a: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endParaRPr lang="en-US" sz="1200">
              <a:solidFill>
                <a:srgbClr val="262626"/>
              </a:solidFill>
              <a:latin typeface="Kalinga" pitchFamily="34" charset="0"/>
            </a:endParaRP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r>
              <a:rPr lang="en-US" sz="1200">
                <a:solidFill>
                  <a:srgbClr val="262626"/>
                </a:solidFill>
                <a:latin typeface="Kalinga" pitchFamily="34" charset="0"/>
              </a:rPr>
              <a:t>Breggin, P.R. (1998). Talking back to Ritalin . Monroe, ME: Common Courage Press</a:t>
            </a: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r>
              <a:rPr lang="en-US" sz="1200">
                <a:solidFill>
                  <a:srgbClr val="262626"/>
                </a:solidFill>
                <a:latin typeface="Kalinga" pitchFamily="34" charset="0"/>
              </a:rPr>
              <a:t>Breggin, P.R. (1999, May, in press). Psychostimulants in the treatment of children: Risks and mechanism of action. Ethical Human Sciences and Services</a:t>
            </a: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endParaRPr lang="en-US" sz="1200">
              <a:solidFill>
                <a:srgbClr val="262626"/>
              </a:solidFill>
              <a:latin typeface="Kalinga" pitchFamily="34" charset="0"/>
            </a:endParaRP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r>
              <a:rPr lang="en-US" sz="1200">
                <a:solidFill>
                  <a:srgbClr val="262626"/>
                </a:solidFill>
                <a:latin typeface="Kalinga" pitchFamily="34" charset="0"/>
              </a:rPr>
              <a:t>Melega, W.P., Raleigh, M.J., Stout, D.B., Huang, S.C., &amp; Phelps, M.E. (1997a). Ethological and 6-[18]fluoro-L-DOPA-PET profiles of long-term vulnerability to chronic amphetamine. Behavioural Brain Research , 84, 258-268.</a:t>
            </a: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endParaRPr lang="en-US" sz="1200">
              <a:solidFill>
                <a:srgbClr val="262626"/>
              </a:solidFill>
              <a:latin typeface="Kalinga" pitchFamily="34" charset="0"/>
            </a:endParaRP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r>
              <a:rPr lang="en-US" sz="1200">
                <a:solidFill>
                  <a:srgbClr val="262626"/>
                </a:solidFill>
                <a:latin typeface="Kalinga" pitchFamily="34" charset="0"/>
              </a:rPr>
              <a:t>Melega, W.P., Raleigh, M.J., Stout, D.B., Lacan, G., Huang, S.C., &amp; Phelps, M.E. (1997b). Recovery of striatal dopamine function after acute amphetamine- and methamphetamine-induced neurotoxicity in the vervet monkey. Brain Research , 766, 113-20.</a:t>
            </a: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endParaRPr lang="en-US" sz="1200">
              <a:solidFill>
                <a:srgbClr val="262626"/>
              </a:solidFill>
              <a:latin typeface="Kalinga" pitchFamily="34" charset="0"/>
            </a:endParaRP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r>
              <a:rPr lang="en-US" sz="1200">
                <a:solidFill>
                  <a:srgbClr val="262626"/>
                </a:solidFill>
                <a:latin typeface="Kalinga" pitchFamily="34" charset="0"/>
              </a:rPr>
              <a:t>Nasrallah, H., Loney, J., Olson., S., McCalley-Whitters, M., Kramer, J., &amp; Jacoby, C. (1986). Cortical atrophy in young adults with a history of hyperactivity in childhood. Psychiatry Research , 17, 241-246.</a:t>
            </a: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r>
              <a:rPr lang="en-US" sz="1200">
                <a:solidFill>
                  <a:srgbClr val="262626"/>
                </a:solidFill>
                <a:latin typeface="Kalinga" pitchFamily="34" charset="0"/>
              </a:rPr>
              <a:t>Wang, G-J, Volkow, N., Fowler, J., Ferrieri, R., Schlyer, D., Alexoff, D., Pappas, N., Lieberman, J., King, P. Warner, D., Wong, C., Hitzemann, R., &amp; Wolf, A. (1994). Methylphenidate decreases regional </a:t>
            </a: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r>
              <a:rPr lang="en-US" sz="1200">
                <a:solidFill>
                  <a:srgbClr val="262626"/>
                </a:solidFill>
                <a:latin typeface="Kalinga" pitchFamily="34" charset="0"/>
              </a:rPr>
              <a:t>cerebral blood flow in normal human subjects. Life Sciences , 54, 143-146. </a:t>
            </a:r>
          </a:p>
        </p:txBody>
      </p:sp>
      <p:sp>
        <p:nvSpPr>
          <p:cNvPr id="39938" name="Text Box 2"/>
          <p:cNvSpPr txBox="1">
            <a:spLocks noChangeArrowheads="1"/>
          </p:cNvSpPr>
          <p:nvPr/>
        </p:nvSpPr>
        <p:spPr bwMode="auto">
          <a:xfrm>
            <a:off x="1757363" y="506413"/>
            <a:ext cx="2514600" cy="5921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135720" rIns="90000" bIns="45000"/>
          <a:lstStyle>
            <a:lvl1pPr>
              <a:tabLst>
                <a:tab pos="723900" algn="l"/>
                <a:tab pos="1447800" algn="l"/>
                <a:tab pos="2171700" algn="l"/>
              </a:tabLst>
              <a:defRPr>
                <a:solidFill>
                  <a:srgbClr val="000000"/>
                </a:solidFill>
                <a:latin typeface="Arial" charset="0"/>
                <a:ea typeface="ＭＳ Ｐゴシック" charset="0"/>
                <a:cs typeface="MS Gothic" charset="0"/>
              </a:defRPr>
            </a:lvl1pPr>
            <a:lvl2pPr>
              <a:tabLst>
                <a:tab pos="723900" algn="l"/>
                <a:tab pos="1447800" algn="l"/>
                <a:tab pos="2171700" algn="l"/>
              </a:tabLst>
              <a:defRPr>
                <a:solidFill>
                  <a:srgbClr val="000000"/>
                </a:solidFill>
                <a:latin typeface="Arial" charset="0"/>
                <a:ea typeface="ＭＳ Ｐゴシック" charset="0"/>
                <a:cs typeface="MS Gothic" charset="0"/>
              </a:defRPr>
            </a:lvl2pPr>
            <a:lvl3pPr>
              <a:tabLst>
                <a:tab pos="723900" algn="l"/>
                <a:tab pos="1447800" algn="l"/>
                <a:tab pos="2171700" algn="l"/>
              </a:tabLst>
              <a:defRPr>
                <a:solidFill>
                  <a:srgbClr val="000000"/>
                </a:solidFill>
                <a:latin typeface="Arial" charset="0"/>
                <a:ea typeface="ＭＳ Ｐゴシック" charset="0"/>
                <a:cs typeface="MS Gothic" charset="0"/>
              </a:defRPr>
            </a:lvl3pPr>
            <a:lvl4pPr>
              <a:tabLst>
                <a:tab pos="723900" algn="l"/>
                <a:tab pos="1447800" algn="l"/>
                <a:tab pos="2171700" algn="l"/>
              </a:tabLst>
              <a:defRPr>
                <a:solidFill>
                  <a:srgbClr val="000000"/>
                </a:solidFill>
                <a:latin typeface="Arial" charset="0"/>
                <a:ea typeface="ＭＳ Ｐゴシック" charset="0"/>
                <a:cs typeface="MS Gothic" charset="0"/>
              </a:defRPr>
            </a:lvl4pPr>
            <a:lvl5pPr>
              <a:tabLst>
                <a:tab pos="723900" algn="l"/>
                <a:tab pos="1447800" algn="l"/>
                <a:tab pos="21717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Lst>
              <a:defRPr>
                <a:solidFill>
                  <a:srgbClr val="000000"/>
                </a:solidFill>
                <a:latin typeface="Arial" charset="0"/>
                <a:ea typeface="ＭＳ Ｐゴシック" charset="0"/>
                <a:cs typeface="MS Gothic" charset="0"/>
              </a:defRPr>
            </a:lvl9pPr>
          </a:lstStyle>
          <a:p>
            <a:pPr>
              <a:lnSpc>
                <a:spcPct val="82000"/>
              </a:lnSpc>
              <a:buFont typeface="Times New Roman" charset="0"/>
              <a:buNone/>
              <a:defRPr/>
            </a:pPr>
            <a:r>
              <a:rPr lang="en-US" sz="4000" smtClean="0">
                <a:latin typeface="Aharoni" charset="0"/>
              </a:rPr>
              <a:t>Citations: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685800" y="1649413"/>
            <a:ext cx="7772400" cy="4962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r>
              <a:rPr lang="en-US" sz="2400">
                <a:solidFill>
                  <a:srgbClr val="000000"/>
                </a:solidFill>
                <a:latin typeface="Kalinga" pitchFamily="34" charset="0"/>
              </a:rPr>
              <a:t>The neurological side effects of Adderall® include, but are not limited to, psychotic episodes, overstimulation, restlessness, irritability, insomnia, depression, headache, and motor tics</a:t>
            </a: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endParaRPr lang="en-US" sz="2400">
              <a:solidFill>
                <a:srgbClr val="000000"/>
              </a:solidFill>
              <a:latin typeface="Kalinga" pitchFamily="34" charset="0"/>
            </a:endParaRP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r>
              <a:rPr lang="en-US" sz="2400">
                <a:solidFill>
                  <a:srgbClr val="000000"/>
                </a:solidFill>
                <a:latin typeface="Kalinga" pitchFamily="34" charset="0"/>
              </a:rPr>
              <a:t>Increased release of dopamine and norepinephrine, although not completely responsible for the fight or flight response does play a major role in our heightened awareness and attention</a:t>
            </a: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endParaRPr lang="en-US" sz="2400">
              <a:solidFill>
                <a:srgbClr val="000000"/>
              </a:solidFill>
              <a:latin typeface="Kalinga" pitchFamily="34" charset="0"/>
            </a:endParaRP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endParaRPr lang="en-US" sz="2400">
              <a:solidFill>
                <a:srgbClr val="000000"/>
              </a:solidFill>
              <a:latin typeface="Kalinga" pitchFamily="34" charset="0"/>
            </a:endParaRPr>
          </a:p>
        </p:txBody>
      </p:sp>
      <p:sp>
        <p:nvSpPr>
          <p:cNvPr id="40962" name="Text Box 2"/>
          <p:cNvSpPr txBox="1">
            <a:spLocks noChangeArrowheads="1"/>
          </p:cNvSpPr>
          <p:nvPr/>
        </p:nvSpPr>
        <p:spPr bwMode="auto">
          <a:xfrm>
            <a:off x="1936750" y="528638"/>
            <a:ext cx="5943600" cy="10937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135720" rIns="90000" bIns="45000"/>
          <a:lstStyle>
            <a:lvl1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S Gothic" charset="0"/>
              </a:defRPr>
            </a:lvl9pPr>
          </a:lstStyle>
          <a:p>
            <a:pPr>
              <a:lnSpc>
                <a:spcPct val="82000"/>
              </a:lnSpc>
              <a:buFont typeface="Times New Roman" charset="0"/>
              <a:buNone/>
              <a:defRPr/>
            </a:pPr>
            <a:r>
              <a:rPr lang="en-US" sz="4000" smtClean="0">
                <a:latin typeface="Aharoni" charset="0"/>
              </a:rPr>
              <a:t>Effects and Management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685800" y="1577975"/>
            <a:ext cx="7772400" cy="51038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Kalinga" pitchFamily="34" charset="0"/>
              </a:rPr>
              <a:t>Vitamin C – oranges, blackcurrants, kiwi fruit, mangoes, broccoli, spinach, capsicum and strawberries.</a:t>
            </a: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endParaRPr lang="en-US" sz="1600">
              <a:solidFill>
                <a:srgbClr val="000000"/>
              </a:solidFill>
              <a:latin typeface="Kalinga" pitchFamily="34" charset="0"/>
            </a:endParaRP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Kalinga" pitchFamily="34" charset="0"/>
              </a:rPr>
              <a:t>• Vitamin E – vegetable oils (such as wheat germ oil), avocados, nuts, seeds and whole grains.</a:t>
            </a: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endParaRPr lang="en-US" sz="1600">
              <a:solidFill>
                <a:srgbClr val="000000"/>
              </a:solidFill>
              <a:latin typeface="Kalinga" pitchFamily="34" charset="0"/>
            </a:endParaRP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Kalinga" pitchFamily="34" charset="0"/>
              </a:rPr>
              <a:t>• Selenium – seafood, offal, lean meat and whole grains.</a:t>
            </a: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endParaRPr lang="en-US" sz="1600">
              <a:solidFill>
                <a:srgbClr val="000000"/>
              </a:solidFill>
              <a:latin typeface="Kalinga" pitchFamily="34" charset="0"/>
            </a:endParaRP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Kalinga" pitchFamily="34" charset="0"/>
              </a:rPr>
              <a:t>• Manganese – seafood, lean meat, milk and nuts.</a:t>
            </a: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endParaRPr lang="en-US" sz="1600">
              <a:solidFill>
                <a:srgbClr val="000000"/>
              </a:solidFill>
              <a:latin typeface="Kalinga" pitchFamily="34" charset="0"/>
            </a:endParaRP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Kalinga" pitchFamily="34" charset="0"/>
              </a:rPr>
              <a:t>• Copper – seafood, lean meat, milk and nuts.</a:t>
            </a: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endParaRPr lang="en-US" sz="1600">
              <a:solidFill>
                <a:srgbClr val="000000"/>
              </a:solidFill>
              <a:latin typeface="Kalinga" pitchFamily="34" charset="0"/>
            </a:endParaRP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Kalinga" pitchFamily="34" charset="0"/>
              </a:rPr>
              <a:t>• Zinc – seafood, lean meat, milk and nuts.</a:t>
            </a: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endParaRPr lang="en-US" sz="1600">
              <a:solidFill>
                <a:srgbClr val="000000"/>
              </a:solidFill>
              <a:latin typeface="Kalinga" pitchFamily="34" charset="0"/>
            </a:endParaRP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Kalinga" pitchFamily="34" charset="0"/>
              </a:rPr>
              <a:t>• Beta-carotene – pumpkin, mangoes, apricots, carrots, spinach and parsley.</a:t>
            </a: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endParaRPr lang="en-US" sz="1600">
              <a:solidFill>
                <a:srgbClr val="000000"/>
              </a:solidFill>
              <a:latin typeface="Kalinga" pitchFamily="34" charset="0"/>
            </a:endParaRPr>
          </a:p>
          <a:p>
            <a:pPr>
              <a:lnSpc>
                <a:spcPct val="123000"/>
              </a:lnSpc>
              <a:tabLst>
                <a:tab pos="723900" algn="l"/>
                <a:tab pos="1447800" algn="l"/>
                <a:tab pos="2171700" algn="l"/>
                <a:tab pos="2895600" algn="l"/>
                <a:tab pos="3619500" algn="l"/>
                <a:tab pos="4343400" algn="l"/>
                <a:tab pos="5067300" algn="l"/>
                <a:tab pos="5791200" algn="l"/>
                <a:tab pos="6515100" algn="l"/>
                <a:tab pos="7239000" algn="l"/>
              </a:tabLst>
            </a:pPr>
            <a:r>
              <a:rPr lang="en-US" sz="1600">
                <a:solidFill>
                  <a:srgbClr val="000000"/>
                </a:solidFill>
                <a:latin typeface="Kalinga" pitchFamily="34" charset="0"/>
              </a:rPr>
              <a:t>• Catechins – red wine and tea.</a:t>
            </a:r>
          </a:p>
        </p:txBody>
      </p:sp>
      <p:sp>
        <p:nvSpPr>
          <p:cNvPr id="41986" name="Text Box 2"/>
          <p:cNvSpPr txBox="1">
            <a:spLocks noChangeArrowheads="1"/>
          </p:cNvSpPr>
          <p:nvPr/>
        </p:nvSpPr>
        <p:spPr bwMode="auto">
          <a:xfrm>
            <a:off x="1757363" y="565150"/>
            <a:ext cx="5029200" cy="5413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126648" rIns="90000" bIns="45000"/>
          <a:lstStyle>
            <a:lvl1pPr>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Lst>
              <a:defRPr>
                <a:solidFill>
                  <a:srgbClr val="000000"/>
                </a:solidFill>
                <a:latin typeface="Arial" charset="0"/>
                <a:ea typeface="ＭＳ Ｐゴシック" charset="0"/>
                <a:cs typeface="MS Gothic" charset="0"/>
              </a:defRPr>
            </a:lvl9pPr>
          </a:lstStyle>
          <a:p>
            <a:pPr>
              <a:lnSpc>
                <a:spcPct val="82000"/>
              </a:lnSpc>
              <a:buFont typeface="Times New Roman" charset="0"/>
              <a:buNone/>
              <a:defRPr/>
            </a:pPr>
            <a:r>
              <a:rPr lang="en-US" sz="3600" smtClean="0">
                <a:latin typeface="Aharoni" charset="0"/>
              </a:rPr>
              <a:t>Combat Free Radicals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685800" y="2174875"/>
            <a:ext cx="7772400" cy="3910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ＭＳ Ｐゴシック" charset="0"/>
                <a:cs typeface="MS Gothic" charset="0"/>
              </a:defRPr>
            </a:lvl9pPr>
          </a:lstStyle>
          <a:p>
            <a:pPr>
              <a:lnSpc>
                <a:spcPct val="123000"/>
              </a:lnSpc>
              <a:buFont typeface="Times New Roman" charset="0"/>
              <a:buNone/>
              <a:defRPr/>
            </a:pPr>
            <a:r>
              <a:rPr lang="en-US" sz="3200" smtClean="0">
                <a:latin typeface="Kalinga" charset="0"/>
              </a:rPr>
              <a:t>Intervene within a chiropractic model to address the cause of hyperactivity and  need for medication to begin with </a:t>
            </a:r>
          </a:p>
          <a:p>
            <a:pPr>
              <a:lnSpc>
                <a:spcPct val="123000"/>
              </a:lnSpc>
              <a:buFont typeface="Times New Roman" charset="0"/>
              <a:buNone/>
              <a:defRPr/>
            </a:pPr>
            <a:endParaRPr lang="en-US" sz="3200" smtClean="0">
              <a:latin typeface="Kalinga" charset="0"/>
            </a:endParaRPr>
          </a:p>
          <a:p>
            <a:pPr>
              <a:lnSpc>
                <a:spcPct val="123000"/>
              </a:lnSpc>
              <a:buFont typeface="Times New Roman" charset="0"/>
              <a:buNone/>
              <a:defRPr/>
            </a:pPr>
            <a:endParaRPr lang="en-US" sz="3200" smtClean="0">
              <a:latin typeface="Kalinga"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9" name="Rectangle 1"/>
          <p:cNvSpPr>
            <a:spLocks noGrp="1" noChangeArrowheads="1"/>
          </p:cNvSpPr>
          <p:nvPr>
            <p:ph type="title" idx="4294967295"/>
          </p:nvPr>
        </p:nvSpPr>
        <p:spPr>
          <a:xfrm>
            <a:off x="685800" y="173038"/>
            <a:ext cx="7772400" cy="1203325"/>
          </a:xfrm>
        </p:spPr>
        <p:txBody>
          <a:bodyPr tIns="144792"/>
          <a:lstStyle/>
          <a:p>
            <a:pPr algn="ctr" eaLnBrk="1" hangingPunct="1">
              <a:lnSpc>
                <a:spcPct val="82000"/>
              </a:lnSpc>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defRPr/>
            </a:pPr>
            <a:r>
              <a:rPr lang="en-US" sz="4400" smtClean="0">
                <a:latin typeface="Aharoni" charset="0"/>
              </a:rPr>
              <a:t>What is ADHD?</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86200" y="3959225"/>
            <a:ext cx="4479925" cy="2898775"/>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7171" name="Rectangle 3"/>
          <p:cNvSpPr>
            <a:spLocks noChangeArrowheads="1"/>
          </p:cNvSpPr>
          <p:nvPr/>
        </p:nvSpPr>
        <p:spPr bwMode="auto">
          <a:xfrm>
            <a:off x="1371600" y="1371600"/>
            <a:ext cx="6400800" cy="37242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5000" rIns="90000" bIns="45000"/>
          <a:lstStyle/>
          <a:p>
            <a:pPr hangingPunct="1">
              <a:lnSpc>
                <a:spcPct val="123000"/>
              </a:lnSpc>
              <a:tabLst>
                <a:tab pos="723900" algn="l"/>
                <a:tab pos="1447800" algn="l"/>
                <a:tab pos="2171700" algn="l"/>
                <a:tab pos="2895600" algn="l"/>
                <a:tab pos="3619500" algn="l"/>
                <a:tab pos="4343400" algn="l"/>
                <a:tab pos="5067300" algn="l"/>
                <a:tab pos="5791200" algn="l"/>
              </a:tabLst>
            </a:pPr>
            <a:r>
              <a:rPr lang="en-US" sz="2000">
                <a:solidFill>
                  <a:srgbClr val="000000"/>
                </a:solidFill>
                <a:latin typeface="Kalinga" pitchFamily="34" charset="0"/>
              </a:rPr>
              <a:t>Attention deficit hyperactivity disorder (ADHD) is a problem of not being able to focus, being overactive, not being able control behavior, or a combination of these. </a:t>
            </a:r>
          </a:p>
          <a:p>
            <a:pPr hangingPunct="1">
              <a:lnSpc>
                <a:spcPct val="123000"/>
              </a:lnSpc>
              <a:tabLst>
                <a:tab pos="723900" algn="l"/>
                <a:tab pos="1447800" algn="l"/>
                <a:tab pos="2171700" algn="l"/>
                <a:tab pos="2895600" algn="l"/>
                <a:tab pos="3619500" algn="l"/>
                <a:tab pos="4343400" algn="l"/>
                <a:tab pos="5067300" algn="l"/>
                <a:tab pos="5791200" algn="l"/>
              </a:tabLst>
            </a:pPr>
            <a:r>
              <a:rPr lang="en-US" sz="2000">
                <a:solidFill>
                  <a:srgbClr val="000000"/>
                </a:solidFill>
                <a:latin typeface="Kalinga" pitchFamily="34" charset="0"/>
              </a:rPr>
              <a:t>For these problems to be diagnosed as ADHD, they must be out of the normal range for a person's age and development.</a:t>
            </a:r>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69888" y="4187825"/>
            <a:ext cx="3786187" cy="2670175"/>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3" name="Text Box 1"/>
          <p:cNvSpPr txBox="1">
            <a:spLocks noChangeArrowheads="1"/>
          </p:cNvSpPr>
          <p:nvPr/>
        </p:nvSpPr>
        <p:spPr bwMode="auto">
          <a:xfrm>
            <a:off x="685800" y="2174875"/>
            <a:ext cx="7772400" cy="3910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pic>
        <p:nvPicPr>
          <p:cNvPr id="4403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l="19960" r="19960"/>
          <a:stretch>
            <a:fillRect/>
          </a:stretch>
        </p:blipFill>
        <p:spPr bwMode="auto">
          <a:xfrm>
            <a:off x="1847850" y="244475"/>
            <a:ext cx="5467350" cy="5819775"/>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l="19960" r="19960"/>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685800" y="2174875"/>
            <a:ext cx="7772400" cy="3910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a:latin typeface="Arial" charset="0"/>
              <a:ea typeface="ＭＳ Ｐゴシック" charset="0"/>
            </a:endParaRPr>
          </a:p>
        </p:txBody>
      </p:sp>
      <p:pic>
        <p:nvPicPr>
          <p:cNvPr id="4505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l="19960" r="19960"/>
          <a:stretch>
            <a:fillRect/>
          </a:stretch>
        </p:blipFill>
        <p:spPr bwMode="auto">
          <a:xfrm>
            <a:off x="1828800" y="695325"/>
            <a:ext cx="5467350" cy="5140325"/>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l="19960" r="19960"/>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685800" y="908050"/>
            <a:ext cx="7772400" cy="64420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8820" rIns="0" bIns="0" anchor="ctr"/>
          <a:lstStyle/>
          <a:p>
            <a:pPr>
              <a:tabLst>
                <a:tab pos="723900" algn="l"/>
                <a:tab pos="1447800" algn="l"/>
                <a:tab pos="2171700" algn="l"/>
                <a:tab pos="2895600" algn="l"/>
                <a:tab pos="3619500" algn="l"/>
                <a:tab pos="4343400" algn="l"/>
                <a:tab pos="5067300" algn="l"/>
                <a:tab pos="5791200" algn="l"/>
                <a:tab pos="6515100" algn="l"/>
                <a:tab pos="7239000" algn="l"/>
              </a:tabLst>
            </a:pPr>
            <a:r>
              <a:rPr lang="en-US" sz="1000">
                <a:solidFill>
                  <a:srgbClr val="000000"/>
                </a:solidFill>
              </a:rPr>
              <a:t>A, S., M, D.-W., F, R., A, R., &amp; J, H. (2006, January). [Genetic background of ADHD: population studies, genes of the catecholamine system]. Retrieved October 5, 2009, from NCBI Pub Med: http://www.ncbi.nlm.nih.gov/pubmed/16756025</a:t>
            </a:r>
          </a:p>
          <a:p>
            <a:pPr>
              <a:tabLst>
                <a:tab pos="723900" algn="l"/>
                <a:tab pos="1447800" algn="l"/>
                <a:tab pos="2171700" algn="l"/>
                <a:tab pos="2895600" algn="l"/>
                <a:tab pos="3619500" algn="l"/>
                <a:tab pos="4343400" algn="l"/>
                <a:tab pos="5067300" algn="l"/>
                <a:tab pos="5791200" algn="l"/>
                <a:tab pos="6515100" algn="l"/>
                <a:tab pos="7239000" algn="l"/>
              </a:tabLst>
            </a:pPr>
            <a:endParaRPr lang="en-US" sz="1000">
              <a:solidFill>
                <a:srgbClr val="000000"/>
              </a:solidFill>
            </a:endParaRPr>
          </a:p>
          <a:p>
            <a:pPr>
              <a:tabLst>
                <a:tab pos="723900" algn="l"/>
                <a:tab pos="1447800" algn="l"/>
                <a:tab pos="2171700" algn="l"/>
                <a:tab pos="2895600" algn="l"/>
                <a:tab pos="3619500" algn="l"/>
                <a:tab pos="4343400" algn="l"/>
                <a:tab pos="5067300" algn="l"/>
                <a:tab pos="5791200" algn="l"/>
                <a:tab pos="6515100" algn="l"/>
                <a:tab pos="7239000" algn="l"/>
              </a:tabLst>
            </a:pPr>
            <a:r>
              <a:rPr lang="en-US" sz="1000">
                <a:solidFill>
                  <a:srgbClr val="000000"/>
                </a:solidFill>
              </a:rPr>
              <a:t>Adderall. (n.d.). Retrieved October 5, 2009, from Rx List: The Internet Drug Index: http://www.rxlist.com/adderall-drug.htm</a:t>
            </a:r>
          </a:p>
          <a:p>
            <a:pPr>
              <a:tabLst>
                <a:tab pos="723900" algn="l"/>
                <a:tab pos="1447800" algn="l"/>
                <a:tab pos="2171700" algn="l"/>
                <a:tab pos="2895600" algn="l"/>
                <a:tab pos="3619500" algn="l"/>
                <a:tab pos="4343400" algn="l"/>
                <a:tab pos="5067300" algn="l"/>
                <a:tab pos="5791200" algn="l"/>
                <a:tab pos="6515100" algn="l"/>
                <a:tab pos="7239000" algn="l"/>
              </a:tabLst>
            </a:pPr>
            <a:endParaRPr lang="en-US" sz="1000">
              <a:solidFill>
                <a:srgbClr val="000000"/>
              </a:solidFill>
            </a:endParaRPr>
          </a:p>
          <a:p>
            <a:pPr>
              <a:tabLst>
                <a:tab pos="723900" algn="l"/>
                <a:tab pos="1447800" algn="l"/>
                <a:tab pos="2171700" algn="l"/>
                <a:tab pos="2895600" algn="l"/>
                <a:tab pos="3619500" algn="l"/>
                <a:tab pos="4343400" algn="l"/>
                <a:tab pos="5067300" algn="l"/>
                <a:tab pos="5791200" algn="l"/>
                <a:tab pos="6515100" algn="l"/>
                <a:tab pos="7239000" algn="l"/>
              </a:tabLst>
            </a:pPr>
            <a:r>
              <a:rPr lang="en-US" sz="1000">
                <a:solidFill>
                  <a:srgbClr val="000000"/>
                </a:solidFill>
              </a:rPr>
              <a:t>Adderall. (n.d.). Retrieved October 5, 2009, from Drug News: http://www.adderall.net/</a:t>
            </a:r>
          </a:p>
          <a:p>
            <a:pPr>
              <a:tabLst>
                <a:tab pos="723900" algn="l"/>
                <a:tab pos="1447800" algn="l"/>
                <a:tab pos="2171700" algn="l"/>
                <a:tab pos="2895600" algn="l"/>
                <a:tab pos="3619500" algn="l"/>
                <a:tab pos="4343400" algn="l"/>
                <a:tab pos="5067300" algn="l"/>
                <a:tab pos="5791200" algn="l"/>
                <a:tab pos="6515100" algn="l"/>
                <a:tab pos="7239000" algn="l"/>
              </a:tabLst>
            </a:pPr>
            <a:endParaRPr lang="en-US" sz="1000">
              <a:solidFill>
                <a:srgbClr val="000000"/>
              </a:solidFill>
            </a:endParaRPr>
          </a:p>
          <a:p>
            <a:pPr>
              <a:tabLst>
                <a:tab pos="723900" algn="l"/>
                <a:tab pos="1447800" algn="l"/>
                <a:tab pos="2171700" algn="l"/>
                <a:tab pos="2895600" algn="l"/>
                <a:tab pos="3619500" algn="l"/>
                <a:tab pos="4343400" algn="l"/>
                <a:tab pos="5067300" algn="l"/>
                <a:tab pos="5791200" algn="l"/>
                <a:tab pos="6515100" algn="l"/>
                <a:tab pos="7239000" algn="l"/>
              </a:tabLst>
            </a:pPr>
            <a:r>
              <a:rPr lang="en-US" sz="1000">
                <a:solidFill>
                  <a:srgbClr val="000000"/>
                </a:solidFill>
              </a:rPr>
              <a:t>Adderall Side Effects. (n.d.). Retrieved October 5, 2009, from Attention Deficit Disorder Help Center.: http://www.add-adhd-help-center.com/adderall_side_effects.htm</a:t>
            </a:r>
          </a:p>
          <a:p>
            <a:pPr>
              <a:tabLst>
                <a:tab pos="723900" algn="l"/>
                <a:tab pos="1447800" algn="l"/>
                <a:tab pos="2171700" algn="l"/>
                <a:tab pos="2895600" algn="l"/>
                <a:tab pos="3619500" algn="l"/>
                <a:tab pos="4343400" algn="l"/>
                <a:tab pos="5067300" algn="l"/>
                <a:tab pos="5791200" algn="l"/>
                <a:tab pos="6515100" algn="l"/>
                <a:tab pos="7239000" algn="l"/>
              </a:tabLst>
            </a:pPr>
            <a:endParaRPr lang="en-US" sz="1000">
              <a:solidFill>
                <a:srgbClr val="000000"/>
              </a:solidFill>
            </a:endParaRPr>
          </a:p>
          <a:p>
            <a:pPr>
              <a:tabLst>
                <a:tab pos="723900" algn="l"/>
                <a:tab pos="1447800" algn="l"/>
                <a:tab pos="2171700" algn="l"/>
                <a:tab pos="2895600" algn="l"/>
                <a:tab pos="3619500" algn="l"/>
                <a:tab pos="4343400" algn="l"/>
                <a:tab pos="5067300" algn="l"/>
                <a:tab pos="5791200" algn="l"/>
                <a:tab pos="6515100" algn="l"/>
                <a:tab pos="7239000" algn="l"/>
              </a:tabLst>
            </a:pPr>
            <a:r>
              <a:rPr lang="en-US" sz="1000">
                <a:solidFill>
                  <a:srgbClr val="000000"/>
                </a:solidFill>
              </a:rPr>
              <a:t>Attention-Deficit / Hyperactivity Disorder (ADHD). (n.d.). Retrieved October 5, 2009, from Centers of Disease Control and Prevention: http://www.cdc.gov/ncbddd/adhd/data.html</a:t>
            </a:r>
          </a:p>
          <a:p>
            <a:pPr>
              <a:tabLst>
                <a:tab pos="723900" algn="l"/>
                <a:tab pos="1447800" algn="l"/>
                <a:tab pos="2171700" algn="l"/>
                <a:tab pos="2895600" algn="l"/>
                <a:tab pos="3619500" algn="l"/>
                <a:tab pos="4343400" algn="l"/>
                <a:tab pos="5067300" algn="l"/>
                <a:tab pos="5791200" algn="l"/>
                <a:tab pos="6515100" algn="l"/>
                <a:tab pos="7239000" algn="l"/>
              </a:tabLst>
            </a:pPr>
            <a:endParaRPr lang="en-US" sz="1000">
              <a:solidFill>
                <a:srgbClr val="000000"/>
              </a:solidFill>
            </a:endParaRPr>
          </a:p>
          <a:p>
            <a:pPr>
              <a:tabLst>
                <a:tab pos="723900" algn="l"/>
                <a:tab pos="1447800" algn="l"/>
                <a:tab pos="2171700" algn="l"/>
                <a:tab pos="2895600" algn="l"/>
                <a:tab pos="3619500" algn="l"/>
                <a:tab pos="4343400" algn="l"/>
                <a:tab pos="5067300" algn="l"/>
                <a:tab pos="5791200" algn="l"/>
                <a:tab pos="6515100" algn="l"/>
                <a:tab pos="7239000" algn="l"/>
              </a:tabLst>
            </a:pPr>
            <a:r>
              <a:rPr lang="en-US" sz="1000">
                <a:solidFill>
                  <a:srgbClr val="000000"/>
                </a:solidFill>
              </a:rPr>
              <a:t>Biederman, J., Lopez, F., Boellner, S., &amp; Chandler, M. (2002). A randomized, double-blind, placebo-controlled, parallel-group study of SLI381 (Adderall XR) in children with attention-deficit/hyperactivity disorder. Pediatrics , 258-266.</a:t>
            </a:r>
          </a:p>
          <a:p>
            <a:pPr>
              <a:tabLst>
                <a:tab pos="723900" algn="l"/>
                <a:tab pos="1447800" algn="l"/>
                <a:tab pos="2171700" algn="l"/>
                <a:tab pos="2895600" algn="l"/>
                <a:tab pos="3619500" algn="l"/>
                <a:tab pos="4343400" algn="l"/>
                <a:tab pos="5067300" algn="l"/>
                <a:tab pos="5791200" algn="l"/>
                <a:tab pos="6515100" algn="l"/>
                <a:tab pos="7239000" algn="l"/>
              </a:tabLst>
            </a:pPr>
            <a:endParaRPr lang="en-US" sz="1000">
              <a:solidFill>
                <a:srgbClr val="000000"/>
              </a:solidFill>
            </a:endParaRPr>
          </a:p>
          <a:p>
            <a:pPr>
              <a:tabLst>
                <a:tab pos="723900" algn="l"/>
                <a:tab pos="1447800" algn="l"/>
                <a:tab pos="2171700" algn="l"/>
                <a:tab pos="2895600" algn="l"/>
                <a:tab pos="3619500" algn="l"/>
                <a:tab pos="4343400" algn="l"/>
                <a:tab pos="5067300" algn="l"/>
                <a:tab pos="5791200" algn="l"/>
                <a:tab pos="6515100" algn="l"/>
                <a:tab pos="7239000" algn="l"/>
              </a:tabLst>
            </a:pPr>
            <a:r>
              <a:rPr lang="en-US" sz="1000">
                <a:solidFill>
                  <a:srgbClr val="000000"/>
                </a:solidFill>
              </a:rPr>
              <a:t>Collier, M. (2008, December 8). Adderall: History, Uses, Side Effects, and Withdrawal. Retrieved October 5, 2009, from Associated Content: Health and Wellness: http://www.associatedcontent.com/article/1268435/adderall_history_uses_side_effects.html?cat=70</a:t>
            </a:r>
          </a:p>
          <a:p>
            <a:pPr>
              <a:tabLst>
                <a:tab pos="723900" algn="l"/>
                <a:tab pos="1447800" algn="l"/>
                <a:tab pos="2171700" algn="l"/>
                <a:tab pos="2895600" algn="l"/>
                <a:tab pos="3619500" algn="l"/>
                <a:tab pos="4343400" algn="l"/>
                <a:tab pos="5067300" algn="l"/>
                <a:tab pos="5791200" algn="l"/>
                <a:tab pos="6515100" algn="l"/>
                <a:tab pos="7239000" algn="l"/>
              </a:tabLst>
            </a:pPr>
            <a:endParaRPr lang="en-US" sz="1000">
              <a:solidFill>
                <a:srgbClr val="000000"/>
              </a:solidFill>
            </a:endParaRPr>
          </a:p>
          <a:p>
            <a:pPr>
              <a:tabLst>
                <a:tab pos="723900" algn="l"/>
                <a:tab pos="1447800" algn="l"/>
                <a:tab pos="2171700" algn="l"/>
                <a:tab pos="2895600" algn="l"/>
                <a:tab pos="3619500" algn="l"/>
                <a:tab pos="4343400" algn="l"/>
                <a:tab pos="5067300" algn="l"/>
                <a:tab pos="5791200" algn="l"/>
                <a:tab pos="6515100" algn="l"/>
                <a:tab pos="7239000" algn="l"/>
              </a:tabLst>
            </a:pPr>
            <a:r>
              <a:rPr lang="en-US" sz="1000">
                <a:solidFill>
                  <a:srgbClr val="000000"/>
                </a:solidFill>
              </a:rPr>
              <a:t>Faraone, S., &amp; Biederman, J. (2002). Efficacy of Adderall® for Attention-Deficit/Hyperactivity Disorder: A meta-analysis. Journal of Attention Disorders , 69-75.</a:t>
            </a:r>
          </a:p>
          <a:p>
            <a:pPr>
              <a:tabLst>
                <a:tab pos="723900" algn="l"/>
                <a:tab pos="1447800" algn="l"/>
                <a:tab pos="2171700" algn="l"/>
                <a:tab pos="2895600" algn="l"/>
                <a:tab pos="3619500" algn="l"/>
                <a:tab pos="4343400" algn="l"/>
                <a:tab pos="5067300" algn="l"/>
                <a:tab pos="5791200" algn="l"/>
                <a:tab pos="6515100" algn="l"/>
                <a:tab pos="7239000" algn="l"/>
              </a:tabLst>
            </a:pPr>
            <a:endParaRPr lang="en-US" sz="1000">
              <a:solidFill>
                <a:srgbClr val="000000"/>
              </a:solidFill>
            </a:endParaRPr>
          </a:p>
          <a:p>
            <a:pPr>
              <a:tabLst>
                <a:tab pos="723900" algn="l"/>
                <a:tab pos="1447800" algn="l"/>
                <a:tab pos="2171700" algn="l"/>
                <a:tab pos="2895600" algn="l"/>
                <a:tab pos="3619500" algn="l"/>
                <a:tab pos="4343400" algn="l"/>
                <a:tab pos="5067300" algn="l"/>
                <a:tab pos="5791200" algn="l"/>
                <a:tab pos="6515100" algn="l"/>
                <a:tab pos="7239000" algn="l"/>
              </a:tabLst>
            </a:pPr>
            <a:r>
              <a:rPr lang="en-US" sz="1000">
                <a:solidFill>
                  <a:srgbClr val="000000"/>
                </a:solidFill>
              </a:rPr>
              <a:t>Jiao, X. M., Velez, S. M., Ringstad, J. M., Eyma, V. M., Miller, D. M., &amp; Bleiberg, M. M. (2009). Myocardial Infarction Associated with Adderall XR and Alcohol Use in a Young Man. The Journal of the American Board of Family Medicine , 197-201.</a:t>
            </a:r>
          </a:p>
          <a:p>
            <a:pPr>
              <a:tabLst>
                <a:tab pos="723900" algn="l"/>
                <a:tab pos="1447800" algn="l"/>
                <a:tab pos="2171700" algn="l"/>
                <a:tab pos="2895600" algn="l"/>
                <a:tab pos="3619500" algn="l"/>
                <a:tab pos="4343400" algn="l"/>
                <a:tab pos="5067300" algn="l"/>
                <a:tab pos="5791200" algn="l"/>
                <a:tab pos="6515100" algn="l"/>
                <a:tab pos="7239000" algn="l"/>
              </a:tabLst>
            </a:pPr>
            <a:endParaRPr lang="en-US" sz="1000">
              <a:solidFill>
                <a:srgbClr val="000000"/>
              </a:solidFill>
            </a:endParaRPr>
          </a:p>
          <a:p>
            <a:pPr>
              <a:tabLst>
                <a:tab pos="723900" algn="l"/>
                <a:tab pos="1447800" algn="l"/>
                <a:tab pos="2171700" algn="l"/>
                <a:tab pos="2895600" algn="l"/>
                <a:tab pos="3619500" algn="l"/>
                <a:tab pos="4343400" algn="l"/>
                <a:tab pos="5067300" algn="l"/>
                <a:tab pos="5791200" algn="l"/>
                <a:tab pos="6515100" algn="l"/>
                <a:tab pos="7239000" algn="l"/>
              </a:tabLst>
            </a:pPr>
            <a:r>
              <a:rPr lang="en-US" sz="1000">
                <a:solidFill>
                  <a:srgbClr val="000000"/>
                </a:solidFill>
              </a:rPr>
              <a:t>LaRue, R. H., Northup, J., Baumeister, A. A., Hawkins, M. F., Seale, L., Williams, T., et al. (2008). An Evaluation of Stimulant Medication on the Reinforcing Effects of Play. Journal of Applied Behavioral Analysis , 141-143.</a:t>
            </a:r>
          </a:p>
          <a:p>
            <a:pPr>
              <a:tabLst>
                <a:tab pos="723900" algn="l"/>
                <a:tab pos="1447800" algn="l"/>
                <a:tab pos="2171700" algn="l"/>
                <a:tab pos="2895600" algn="l"/>
                <a:tab pos="3619500" algn="l"/>
                <a:tab pos="4343400" algn="l"/>
                <a:tab pos="5067300" algn="l"/>
                <a:tab pos="5791200" algn="l"/>
                <a:tab pos="6515100" algn="l"/>
                <a:tab pos="7239000" algn="l"/>
              </a:tabLst>
            </a:pPr>
            <a:endParaRPr lang="en-US" sz="1000">
              <a:solidFill>
                <a:srgbClr val="000000"/>
              </a:solidFill>
            </a:endParaRPr>
          </a:p>
          <a:p>
            <a:pPr>
              <a:tabLst>
                <a:tab pos="723900" algn="l"/>
                <a:tab pos="1447800" algn="l"/>
                <a:tab pos="2171700" algn="l"/>
                <a:tab pos="2895600" algn="l"/>
                <a:tab pos="3619500" algn="l"/>
                <a:tab pos="4343400" algn="l"/>
                <a:tab pos="5067300" algn="l"/>
                <a:tab pos="5791200" algn="l"/>
                <a:tab pos="6515100" algn="l"/>
                <a:tab pos="7239000" algn="l"/>
              </a:tabLst>
            </a:pPr>
            <a:r>
              <a:rPr lang="en-US" sz="1000">
                <a:solidFill>
                  <a:srgbClr val="000000"/>
                </a:solidFill>
              </a:rPr>
              <a:t>Methamphetamine Effects. (n.d.). Retrieved October 5, 2009, from Recovery Connection: http://www.recoveryconnection.org/drug_index/methamphetamine.php</a:t>
            </a:r>
          </a:p>
          <a:p>
            <a:pPr>
              <a:tabLst>
                <a:tab pos="723900" algn="l"/>
                <a:tab pos="1447800" algn="l"/>
                <a:tab pos="2171700" algn="l"/>
                <a:tab pos="2895600" algn="l"/>
                <a:tab pos="3619500" algn="l"/>
                <a:tab pos="4343400" algn="l"/>
                <a:tab pos="5067300" algn="l"/>
                <a:tab pos="5791200" algn="l"/>
                <a:tab pos="6515100" algn="l"/>
                <a:tab pos="7239000" algn="l"/>
              </a:tabLst>
            </a:pPr>
            <a:endParaRPr lang="en-US" sz="1000">
              <a:solidFill>
                <a:srgbClr val="000000"/>
              </a:solidFill>
            </a:endParaRPr>
          </a:p>
          <a:p>
            <a:pPr>
              <a:tabLst>
                <a:tab pos="723900" algn="l"/>
                <a:tab pos="1447800" algn="l"/>
                <a:tab pos="2171700" algn="l"/>
                <a:tab pos="2895600" algn="l"/>
                <a:tab pos="3619500" algn="l"/>
                <a:tab pos="4343400" algn="l"/>
                <a:tab pos="5067300" algn="l"/>
                <a:tab pos="5791200" algn="l"/>
                <a:tab pos="6515100" algn="l"/>
                <a:tab pos="7239000" algn="l"/>
              </a:tabLst>
            </a:pPr>
            <a:r>
              <a:rPr lang="en-US" sz="1000">
                <a:solidFill>
                  <a:srgbClr val="000000"/>
                </a:solidFill>
              </a:rPr>
              <a:t>Stress: The Fight or Flight Response. (n.d.). Retrieved October 5, 2009, from Psychologist World: http://www.psychologistworld.com/stress/fightflight.php</a:t>
            </a:r>
          </a:p>
          <a:p>
            <a:pPr>
              <a:tabLst>
                <a:tab pos="723900" algn="l"/>
                <a:tab pos="1447800" algn="l"/>
                <a:tab pos="2171700" algn="l"/>
                <a:tab pos="2895600" algn="l"/>
                <a:tab pos="3619500" algn="l"/>
                <a:tab pos="4343400" algn="l"/>
                <a:tab pos="5067300" algn="l"/>
                <a:tab pos="5791200" algn="l"/>
                <a:tab pos="6515100" algn="l"/>
                <a:tab pos="7239000" algn="l"/>
              </a:tabLst>
            </a:pPr>
            <a:endParaRPr lang="en-US" sz="1000">
              <a:solidFill>
                <a:srgbClr val="000000"/>
              </a:solidFill>
            </a:endParaRPr>
          </a:p>
          <a:p>
            <a:pPr>
              <a:tabLst>
                <a:tab pos="723900" algn="l"/>
                <a:tab pos="1447800" algn="l"/>
                <a:tab pos="2171700" algn="l"/>
                <a:tab pos="2895600" algn="l"/>
                <a:tab pos="3619500" algn="l"/>
                <a:tab pos="4343400" algn="l"/>
                <a:tab pos="5067300" algn="l"/>
                <a:tab pos="5791200" algn="l"/>
                <a:tab pos="6515100" algn="l"/>
                <a:tab pos="7239000" algn="l"/>
              </a:tabLst>
            </a:pPr>
            <a:r>
              <a:rPr lang="en-US" sz="1000">
                <a:solidFill>
                  <a:srgbClr val="000000"/>
                </a:solidFill>
              </a:rPr>
              <a:t>Surles, L. K., May, H. J., &amp; Garry, J. P. (2002). Adderall-Induced Psychosis in an Adolescent. The Journal of the American Board of Family Practice , 498-500.</a:t>
            </a:r>
          </a:p>
          <a:p>
            <a:pPr>
              <a:tabLst>
                <a:tab pos="723900" algn="l"/>
                <a:tab pos="1447800" algn="l"/>
                <a:tab pos="2171700" algn="l"/>
                <a:tab pos="2895600" algn="l"/>
                <a:tab pos="3619500" algn="l"/>
                <a:tab pos="4343400" algn="l"/>
                <a:tab pos="5067300" algn="l"/>
                <a:tab pos="5791200" algn="l"/>
                <a:tab pos="6515100" algn="l"/>
                <a:tab pos="7239000" algn="l"/>
              </a:tabLst>
            </a:pPr>
            <a:endParaRPr lang="en-US" sz="1000">
              <a:solidFill>
                <a:srgbClr val="000000"/>
              </a:solidFill>
            </a:endParaRPr>
          </a:p>
          <a:p>
            <a:pPr>
              <a:tabLst>
                <a:tab pos="723900" algn="l"/>
                <a:tab pos="1447800" algn="l"/>
                <a:tab pos="2171700" algn="l"/>
                <a:tab pos="2895600" algn="l"/>
                <a:tab pos="3619500" algn="l"/>
                <a:tab pos="4343400" algn="l"/>
                <a:tab pos="5067300" algn="l"/>
                <a:tab pos="5791200" algn="l"/>
                <a:tab pos="6515100" algn="l"/>
                <a:tab pos="7239000" algn="l"/>
              </a:tabLst>
            </a:pPr>
            <a:r>
              <a:rPr lang="en-US" sz="1000">
                <a:solidFill>
                  <a:srgbClr val="000000"/>
                </a:solidFill>
              </a:rPr>
              <a:t>Tomlinson, H. (2005). Retraining a Dyslexic Brain. Retrieved October 5, 2009, from Dyslexia Adults Link: http://www.dyslexia-adults.com/t145.html</a:t>
            </a:r>
          </a:p>
          <a:p>
            <a:pPr>
              <a:tabLst>
                <a:tab pos="723900" algn="l"/>
                <a:tab pos="1447800" algn="l"/>
                <a:tab pos="2171700" algn="l"/>
                <a:tab pos="2895600" algn="l"/>
                <a:tab pos="3619500" algn="l"/>
                <a:tab pos="4343400" algn="l"/>
                <a:tab pos="5067300" algn="l"/>
                <a:tab pos="5791200" algn="l"/>
                <a:tab pos="6515100" algn="l"/>
                <a:tab pos="7239000" algn="l"/>
              </a:tabLst>
            </a:pPr>
            <a:endParaRPr lang="en-US" sz="1000">
              <a:solidFill>
                <a:srgbClr val="000000"/>
              </a:solidFill>
            </a:endParaRPr>
          </a:p>
          <a:p>
            <a:pPr>
              <a:tabLst>
                <a:tab pos="723900" algn="l"/>
                <a:tab pos="1447800" algn="l"/>
                <a:tab pos="2171700" algn="l"/>
                <a:tab pos="2895600" algn="l"/>
                <a:tab pos="3619500" algn="l"/>
                <a:tab pos="4343400" algn="l"/>
                <a:tab pos="5067300" algn="l"/>
                <a:tab pos="5791200" algn="l"/>
                <a:tab pos="6515100" algn="l"/>
                <a:tab pos="7239000" algn="l"/>
              </a:tabLst>
            </a:pPr>
            <a:r>
              <a:rPr lang="en-US" sz="1000">
                <a:solidFill>
                  <a:srgbClr val="000000"/>
                </a:solidFill>
              </a:rPr>
              <a:t>Woodworth, T. (2000, May 16). DEA Congressional Testimony. Retrieved October 5, 2009, from Drug Enforcement Agency: http://www.usdoj.gov/dea/pubs/cngrtest/ct051600.htm</a:t>
            </a:r>
          </a:p>
          <a:p>
            <a:pPr>
              <a:tabLst>
                <a:tab pos="723900" algn="l"/>
                <a:tab pos="1447800" algn="l"/>
                <a:tab pos="2171700" algn="l"/>
                <a:tab pos="2895600" algn="l"/>
                <a:tab pos="3619500" algn="l"/>
                <a:tab pos="4343400" algn="l"/>
                <a:tab pos="5067300" algn="l"/>
                <a:tab pos="5791200" algn="l"/>
                <a:tab pos="6515100" algn="l"/>
                <a:tab pos="7239000" algn="l"/>
              </a:tabLst>
            </a:pPr>
            <a:endParaRPr lang="en-US" sz="1000">
              <a:solidFill>
                <a:srgbClr val="000000"/>
              </a:solidFill>
            </a:endParaRPr>
          </a:p>
          <a:p>
            <a:pPr>
              <a:tabLst>
                <a:tab pos="723900" algn="l"/>
                <a:tab pos="1447800" algn="l"/>
                <a:tab pos="2171700" algn="l"/>
                <a:tab pos="2895600" algn="l"/>
                <a:tab pos="3619500" algn="l"/>
                <a:tab pos="4343400" algn="l"/>
                <a:tab pos="5067300" algn="l"/>
                <a:tab pos="5791200" algn="l"/>
                <a:tab pos="6515100" algn="l"/>
                <a:tab pos="7239000" algn="l"/>
              </a:tabLst>
            </a:pPr>
            <a:r>
              <a:rPr lang="en-US" sz="1000">
                <a:solidFill>
                  <a:srgbClr val="000000"/>
                </a:solidFill>
              </a:rPr>
              <a:t> </a:t>
            </a:r>
          </a:p>
          <a:p>
            <a:pPr>
              <a:tabLst>
                <a:tab pos="723900" algn="l"/>
                <a:tab pos="1447800" algn="l"/>
                <a:tab pos="2171700" algn="l"/>
                <a:tab pos="2895600" algn="l"/>
                <a:tab pos="3619500" algn="l"/>
                <a:tab pos="4343400" algn="l"/>
                <a:tab pos="5067300" algn="l"/>
                <a:tab pos="5791200" algn="l"/>
                <a:tab pos="6515100" algn="l"/>
                <a:tab pos="7239000" algn="l"/>
              </a:tabLst>
            </a:pPr>
            <a:endParaRPr lang="en-US" sz="1000">
              <a:solidFill>
                <a:srgbClr val="000000"/>
              </a:solidFill>
            </a:endParaRPr>
          </a:p>
          <a:p>
            <a:pPr>
              <a:tabLst>
                <a:tab pos="723900" algn="l"/>
                <a:tab pos="1447800" algn="l"/>
                <a:tab pos="2171700" algn="l"/>
                <a:tab pos="2895600" algn="l"/>
                <a:tab pos="3619500" algn="l"/>
                <a:tab pos="4343400" algn="l"/>
                <a:tab pos="5067300" algn="l"/>
                <a:tab pos="5791200" algn="l"/>
                <a:tab pos="6515100" algn="l"/>
                <a:tab pos="7239000" algn="l"/>
              </a:tabLst>
            </a:pPr>
            <a:r>
              <a:rPr lang="en-US" sz="1000">
                <a:solidFill>
                  <a:srgbClr val="000000"/>
                </a:solidFill>
              </a:rPr>
              <a:t> </a:t>
            </a:r>
          </a:p>
        </p:txBody>
      </p:sp>
      <p:sp>
        <p:nvSpPr>
          <p:cNvPr id="46082" name="Text Box 2"/>
          <p:cNvSpPr txBox="1">
            <a:spLocks noChangeArrowheads="1"/>
          </p:cNvSpPr>
          <p:nvPr/>
        </p:nvSpPr>
        <p:spPr bwMode="auto">
          <a:xfrm>
            <a:off x="1670050" y="373063"/>
            <a:ext cx="4114800" cy="441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108504" rIns="90000" bIns="45000"/>
          <a:lstStyle>
            <a:lvl1pPr>
              <a:tabLst>
                <a:tab pos="723900" algn="l"/>
                <a:tab pos="1447800" algn="l"/>
                <a:tab pos="2171700" algn="l"/>
                <a:tab pos="2895600" algn="l"/>
                <a:tab pos="36195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Lst>
              <a:defRPr>
                <a:solidFill>
                  <a:srgbClr val="000000"/>
                </a:solidFill>
                <a:latin typeface="Arial" charset="0"/>
                <a:ea typeface="ＭＳ Ｐゴシック" charset="0"/>
                <a:cs typeface="MS Gothic" charset="0"/>
              </a:defRPr>
            </a:lvl9pPr>
          </a:lstStyle>
          <a:p>
            <a:pPr>
              <a:lnSpc>
                <a:spcPct val="82000"/>
              </a:lnSpc>
              <a:buFont typeface="Times New Roman" charset="0"/>
              <a:buNone/>
              <a:defRPr/>
            </a:pPr>
            <a:r>
              <a:rPr lang="en-US" sz="2800" smtClean="0">
                <a:latin typeface="Aharoni" charset="0"/>
              </a:rPr>
              <a:t>Work Cited</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7200" y="274638"/>
            <a:ext cx="8229600" cy="1143000"/>
          </a:xfrm>
        </p:spPr>
        <p:txBody>
          <a:bodyPr tIns="144792"/>
          <a:lstStyle/>
          <a:p>
            <a:pPr algn="ctr" eaLnBrk="1" hangingPunct="1">
              <a:lnSpc>
                <a:spcPct val="82000"/>
              </a:lnSpc>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400" smtClean="0">
                <a:latin typeface="Aharoni" charset="0"/>
              </a:rPr>
              <a:t>Symptoms</a:t>
            </a:r>
          </a:p>
        </p:txBody>
      </p:sp>
      <p:sp>
        <p:nvSpPr>
          <p:cNvPr id="8194" name="Text Box 2"/>
          <p:cNvSpPr txBox="1">
            <a:spLocks noChangeArrowheads="1"/>
          </p:cNvSpPr>
          <p:nvPr/>
        </p:nvSpPr>
        <p:spPr bwMode="auto">
          <a:xfrm>
            <a:off x="457200" y="1600200"/>
            <a:ext cx="8229600" cy="46386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5000" rIns="90000" bIns="45000"/>
          <a:lstStyle/>
          <a:p>
            <a:pPr marL="342900" indent="-341313" hangingPunct="1">
              <a:lnSpc>
                <a:spcPct val="123000"/>
              </a:lnSpc>
              <a:spcBef>
                <a:spcPts val="638"/>
              </a:spcBef>
              <a:spcAft>
                <a:spcPts val="1425"/>
              </a:spcAft>
              <a:buSzPct val="4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a:solidFill>
                  <a:srgbClr val="000000"/>
                </a:solidFill>
                <a:latin typeface="Kalinga" pitchFamily="34" charset="0"/>
              </a:rPr>
              <a:t>Not being able to focus (inattentiveness)</a:t>
            </a:r>
          </a:p>
          <a:p>
            <a:pPr marL="342900" indent="-341313" hangingPunct="1">
              <a:lnSpc>
                <a:spcPct val="123000"/>
              </a:lnSpc>
              <a:spcBef>
                <a:spcPts val="638"/>
              </a:spcBef>
              <a:spcAft>
                <a:spcPts val="1425"/>
              </a:spcAft>
              <a:buSzPct val="4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a:solidFill>
                  <a:srgbClr val="000000"/>
                </a:solidFill>
                <a:latin typeface="Kalinga" pitchFamily="34" charset="0"/>
              </a:rPr>
              <a:t>Being extremely active (hyperactivity)</a:t>
            </a:r>
          </a:p>
          <a:p>
            <a:pPr marL="342900" indent="-341313" hangingPunct="1">
              <a:lnSpc>
                <a:spcPct val="123000"/>
              </a:lnSpc>
              <a:spcBef>
                <a:spcPts val="638"/>
              </a:spcBef>
              <a:spcAft>
                <a:spcPts val="1425"/>
              </a:spcAft>
              <a:buSzPct val="4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a:solidFill>
                  <a:srgbClr val="000000"/>
                </a:solidFill>
                <a:latin typeface="Kalinga" pitchFamily="34" charset="0"/>
              </a:rPr>
              <a:t>Not being able to control behavior (impulsivity)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349250" y="1535113"/>
            <a:ext cx="8229600" cy="45545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5000" rIns="90000" bIns="45000"/>
          <a:lstStyle/>
          <a:p>
            <a:pPr marL="342900" indent="-341313" hangingPunct="1">
              <a:lnSpc>
                <a:spcPct val="123000"/>
              </a:lnSpc>
              <a:spcBef>
                <a:spcPts val="638"/>
              </a:spcBef>
              <a:spcAft>
                <a:spcPts val="1425"/>
              </a:spcAft>
              <a:buSzPct val="4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a:solidFill>
                  <a:srgbClr val="000000"/>
                </a:solidFill>
                <a:latin typeface="Kalinga" pitchFamily="34" charset="0"/>
              </a:rPr>
              <a:t>If ADHD is suspected, the individual should be evaluated by a health care professional. </a:t>
            </a:r>
          </a:p>
          <a:p>
            <a:pPr marL="342900" indent="-341313" hangingPunct="1">
              <a:lnSpc>
                <a:spcPct val="123000"/>
              </a:lnSpc>
              <a:spcBef>
                <a:spcPts val="638"/>
              </a:spcBef>
              <a:spcAft>
                <a:spcPts val="1425"/>
              </a:spcAft>
              <a:buSzPct val="4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a:solidFill>
                  <a:srgbClr val="000000"/>
                </a:solidFill>
                <a:latin typeface="Kalinga" pitchFamily="34" charset="0"/>
              </a:rPr>
              <a:t>There is no test that can make or exclude a diagnosis of ADHD. </a:t>
            </a:r>
          </a:p>
          <a:p>
            <a:pPr marL="342900" indent="-341313" hangingPunct="1">
              <a:lnSpc>
                <a:spcPct val="123000"/>
              </a:lnSpc>
              <a:spcBef>
                <a:spcPts val="638"/>
              </a:spcBef>
              <a:spcAft>
                <a:spcPts val="1425"/>
              </a:spcAft>
              <a:buSzPct val="4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a:solidFill>
                  <a:srgbClr val="000000"/>
                </a:solidFill>
                <a:latin typeface="Kalinga" pitchFamily="34" charset="0"/>
              </a:rPr>
              <a:t>The diagnosis is based on a pattern of symptoms. </a:t>
            </a:r>
          </a:p>
          <a:p>
            <a:pPr marL="342900" indent="-341313" hangingPunct="1">
              <a:lnSpc>
                <a:spcPct val="123000"/>
              </a:lnSpc>
              <a:spcBef>
                <a:spcPts val="638"/>
              </a:spcBef>
              <a:spcAft>
                <a:spcPts val="1425"/>
              </a:spcAft>
              <a:buSzPct val="45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a:solidFill>
                  <a:srgbClr val="000000"/>
                </a:solidFill>
                <a:latin typeface="Kalinga" pitchFamily="34" charset="0"/>
              </a:rPr>
              <a:t>When the person with suspected ADHD is a child, parents and teachers are usually involved during the evaluation process.</a:t>
            </a:r>
          </a:p>
        </p:txBody>
      </p:sp>
      <p:sp>
        <p:nvSpPr>
          <p:cNvPr id="9218" name="Rectangle 2"/>
          <p:cNvSpPr>
            <a:spLocks noChangeArrowheads="1"/>
          </p:cNvSpPr>
          <p:nvPr/>
        </p:nvSpPr>
        <p:spPr bwMode="auto">
          <a:xfrm>
            <a:off x="1206500" y="396875"/>
            <a:ext cx="6794500" cy="646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126648" rIns="90000" bIns="45000"/>
          <a:lstStyle/>
          <a:p>
            <a:pPr algn="ctr" hangingPunct="1">
              <a:lnSpc>
                <a:spcPct val="82000"/>
              </a:lnSpc>
              <a:buFont typeface="Times New Roman" charset="0"/>
              <a:buNone/>
              <a:tabLst>
                <a:tab pos="723900" algn="l"/>
                <a:tab pos="1447800" algn="l"/>
                <a:tab pos="2171700" algn="l"/>
                <a:tab pos="2895600" algn="l"/>
                <a:tab pos="3619500" algn="l"/>
                <a:tab pos="4343400" algn="l"/>
                <a:tab pos="5067300" algn="l"/>
                <a:tab pos="5791200" algn="l"/>
                <a:tab pos="6515100" algn="l"/>
              </a:tabLst>
              <a:defRPr/>
            </a:pPr>
            <a:r>
              <a:rPr lang="en-US" sz="3600">
                <a:solidFill>
                  <a:srgbClr val="000000"/>
                </a:solidFill>
                <a:latin typeface="Aharoni" charset="0"/>
                <a:ea typeface="ＭＳ Ｐゴシック" charset="0"/>
                <a:cs typeface="Lucida Sans Unicode" charset="0"/>
              </a:rPr>
              <a:t>DIAGNOSIS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7200" y="274638"/>
            <a:ext cx="8229600" cy="1143000"/>
          </a:xfrm>
        </p:spPr>
        <p:txBody>
          <a:bodyPr tIns="144792"/>
          <a:lstStyle/>
          <a:p>
            <a:pPr algn="ctr" eaLnBrk="1" hangingPunct="1">
              <a:lnSpc>
                <a:spcPct val="82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smtClean="0">
                <a:latin typeface="Aharoni" pitchFamily="2" charset="-79"/>
              </a:rPr>
              <a:t>Drugs are the Answer……. : /</a:t>
            </a:r>
          </a:p>
        </p:txBody>
      </p:sp>
      <p:sp>
        <p:nvSpPr>
          <p:cNvPr id="10242" name="Text Box 2"/>
          <p:cNvSpPr txBox="1">
            <a:spLocks noChangeArrowheads="1"/>
          </p:cNvSpPr>
          <p:nvPr/>
        </p:nvSpPr>
        <p:spPr bwMode="auto">
          <a:xfrm>
            <a:off x="541338" y="1646238"/>
            <a:ext cx="8229600"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5000" rIns="90000" bIns="45000"/>
          <a:lstStyle>
            <a:lvl1pPr marL="342900" indent="-341313">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ＭＳ Ｐゴシック" charset="0"/>
                <a:cs typeface="MS Gothic" charset="0"/>
              </a:defRPr>
            </a:lvl9pPr>
          </a:lstStyle>
          <a:p>
            <a:pPr hangingPunct="1">
              <a:lnSpc>
                <a:spcPct val="123000"/>
              </a:lnSpc>
              <a:spcBef>
                <a:spcPts val="638"/>
              </a:spcBef>
              <a:spcAft>
                <a:spcPts val="1425"/>
              </a:spcAft>
              <a:buSzPct val="45000"/>
              <a:buFont typeface="Arial" charset="0"/>
              <a:buChar char="•"/>
              <a:defRPr/>
            </a:pPr>
            <a:r>
              <a:rPr lang="en-US" sz="2400" b="1" u="sng" smtClean="0">
                <a:latin typeface="Kalinga" charset="0"/>
              </a:rPr>
              <a:t>Psychostimulants</a:t>
            </a:r>
            <a:r>
              <a:rPr lang="en-US" sz="2400" smtClean="0">
                <a:latin typeface="Kalinga" charset="0"/>
              </a:rPr>
              <a:t> (also known as stimulants) are the most commonly used ADHD medicines. </a:t>
            </a:r>
          </a:p>
          <a:p>
            <a:pPr hangingPunct="1">
              <a:lnSpc>
                <a:spcPct val="123000"/>
              </a:lnSpc>
              <a:spcBef>
                <a:spcPts val="638"/>
              </a:spcBef>
              <a:spcAft>
                <a:spcPts val="1425"/>
              </a:spcAft>
              <a:buSzPct val="45000"/>
              <a:buFont typeface="Arial" charset="0"/>
              <a:buChar char="•"/>
              <a:defRPr/>
            </a:pPr>
            <a:r>
              <a:rPr lang="en-US" sz="2400" smtClean="0">
                <a:latin typeface="Kalinga" charset="0"/>
              </a:rPr>
              <a:t>Although these drugs are called stimulants, they actually have a calming effect in people with ADHD.</a:t>
            </a:r>
          </a:p>
          <a:p>
            <a:pPr hangingPunct="1">
              <a:lnSpc>
                <a:spcPct val="123000"/>
              </a:lnSpc>
              <a:spcBef>
                <a:spcPts val="638"/>
              </a:spcBef>
              <a:spcAft>
                <a:spcPts val="1425"/>
              </a:spcAft>
              <a:buSzPct val="45000"/>
              <a:buFont typeface="Arial" charset="0"/>
              <a:buChar char="•"/>
              <a:defRPr/>
            </a:pPr>
            <a:r>
              <a:rPr lang="en-US" sz="2400" smtClean="0">
                <a:latin typeface="Kalinga" charset="0"/>
              </a:rPr>
              <a:t>For someone with ADHD, stimulants regulate impulsive behavior and improve attention span and focus by increasing the levels of certain chemicals in the brain, such as dopamine and norepinephrine, which help transmit signals between nerves.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57200" y="274638"/>
            <a:ext cx="8229600" cy="1143000"/>
          </a:xfrm>
        </p:spPr>
        <p:txBody>
          <a:bodyPr/>
          <a:lstStyle/>
          <a:p>
            <a:pPr eaLnBrk="1" hangingPunct="1">
              <a:buFont typeface="Times New Roman" charset="0"/>
              <a:buNone/>
              <a:defRPr/>
            </a:pPr>
            <a:endParaRPr lang="en-US" smtClean="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 y="274638"/>
            <a:ext cx="8229600" cy="5851525"/>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7200" y="274638"/>
            <a:ext cx="8229600" cy="1143000"/>
          </a:xfrm>
        </p:spPr>
        <p:txBody>
          <a:bodyPr tIns="144792"/>
          <a:lstStyle/>
          <a:p>
            <a:pPr algn="ctr" eaLnBrk="1" hangingPunct="1">
              <a:lnSpc>
                <a:spcPct val="82000"/>
              </a:lnSpc>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400" smtClean="0">
                <a:latin typeface="Aharoni" charset="0"/>
              </a:rPr>
              <a:t>Commonly used medications</a:t>
            </a:r>
          </a:p>
        </p:txBody>
      </p:sp>
      <p:sp>
        <p:nvSpPr>
          <p:cNvPr id="12290" name="Rectangle 2"/>
          <p:cNvSpPr>
            <a:spLocks noGrp="1" noChangeArrowheads="1"/>
          </p:cNvSpPr>
          <p:nvPr>
            <p:ph type="body" idx="1"/>
          </p:nvPr>
        </p:nvSpPr>
        <p:spPr>
          <a:xfrm>
            <a:off x="328613" y="1828800"/>
            <a:ext cx="4014787" cy="3886200"/>
          </a:xfrm>
        </p:spPr>
        <p:txBody>
          <a:bodyPr/>
          <a:lstStyle/>
          <a:p>
            <a:pPr indent="-341313" eaLnBrk="1" hangingPunct="1">
              <a:lnSpc>
                <a:spcPct val="123000"/>
              </a:lnSpc>
              <a:spcBef>
                <a:spcPts val="638"/>
              </a:spcBef>
              <a:buSzPct val="45000"/>
              <a:buFont typeface="Arial" charset="0"/>
              <a:buChar char="•"/>
              <a:tabLst>
                <a:tab pos="723900" algn="l"/>
                <a:tab pos="1447800" algn="l"/>
                <a:tab pos="2171700" algn="l"/>
                <a:tab pos="2895600" algn="l"/>
                <a:tab pos="3619500" algn="l"/>
              </a:tabLst>
              <a:defRPr/>
            </a:pPr>
            <a:r>
              <a:rPr lang="en-US" sz="1600" smtClean="0">
                <a:latin typeface="Kalinga" charset="0"/>
                <a:hlinkClick r:id="rId3"/>
              </a:rPr>
              <a:t>Adderall (intermediate-acting)</a:t>
            </a:r>
          </a:p>
          <a:p>
            <a:pPr indent="-341313" eaLnBrk="1" hangingPunct="1">
              <a:lnSpc>
                <a:spcPct val="123000"/>
              </a:lnSpc>
              <a:spcBef>
                <a:spcPts val="638"/>
              </a:spcBef>
              <a:buSzPct val="45000"/>
              <a:buFont typeface="Arial" charset="0"/>
              <a:buChar char="•"/>
              <a:tabLst>
                <a:tab pos="723900" algn="l"/>
                <a:tab pos="1447800" algn="l"/>
                <a:tab pos="2171700" algn="l"/>
                <a:tab pos="2895600" algn="l"/>
                <a:tab pos="3619500" algn="l"/>
              </a:tabLst>
              <a:defRPr/>
            </a:pPr>
            <a:r>
              <a:rPr lang="en-US" sz="1600" smtClean="0">
                <a:latin typeface="Kalinga" charset="0"/>
              </a:rPr>
              <a:t>Adderall XR (long-acting)</a:t>
            </a:r>
          </a:p>
          <a:p>
            <a:pPr indent="-341313" eaLnBrk="1" hangingPunct="1">
              <a:lnSpc>
                <a:spcPct val="123000"/>
              </a:lnSpc>
              <a:spcBef>
                <a:spcPts val="638"/>
              </a:spcBef>
              <a:buSzPct val="45000"/>
              <a:buFont typeface="Arial" charset="0"/>
              <a:buChar char="•"/>
              <a:tabLst>
                <a:tab pos="723900" algn="l"/>
                <a:tab pos="1447800" algn="l"/>
                <a:tab pos="2171700" algn="l"/>
                <a:tab pos="2895600" algn="l"/>
                <a:tab pos="3619500" algn="l"/>
              </a:tabLst>
              <a:defRPr/>
            </a:pPr>
            <a:r>
              <a:rPr lang="en-US" sz="1600" smtClean="0">
                <a:latin typeface="Kalinga" charset="0"/>
                <a:hlinkClick r:id="rId4"/>
              </a:rPr>
              <a:t>Concerta (long-acting)</a:t>
            </a:r>
          </a:p>
          <a:p>
            <a:pPr indent="-341313" eaLnBrk="1" hangingPunct="1">
              <a:lnSpc>
                <a:spcPct val="123000"/>
              </a:lnSpc>
              <a:spcBef>
                <a:spcPts val="638"/>
              </a:spcBef>
              <a:buSzPct val="45000"/>
              <a:buFont typeface="Arial" charset="0"/>
              <a:buChar char="•"/>
              <a:tabLst>
                <a:tab pos="723900" algn="l"/>
                <a:tab pos="1447800" algn="l"/>
                <a:tab pos="2171700" algn="l"/>
                <a:tab pos="2895600" algn="l"/>
                <a:tab pos="3619500" algn="l"/>
              </a:tabLst>
              <a:defRPr/>
            </a:pPr>
            <a:r>
              <a:rPr lang="en-US" sz="1600" smtClean="0">
                <a:latin typeface="Kalinga" charset="0"/>
                <a:hlinkClick r:id="rId5"/>
              </a:rPr>
              <a:t>Dexedrine (short-acting)</a:t>
            </a:r>
          </a:p>
          <a:p>
            <a:pPr indent="-341313" eaLnBrk="1" hangingPunct="1">
              <a:lnSpc>
                <a:spcPct val="123000"/>
              </a:lnSpc>
              <a:spcBef>
                <a:spcPts val="638"/>
              </a:spcBef>
              <a:buSzPct val="45000"/>
              <a:buFont typeface="Arial" charset="0"/>
              <a:buChar char="•"/>
              <a:tabLst>
                <a:tab pos="723900" algn="l"/>
                <a:tab pos="1447800" algn="l"/>
                <a:tab pos="2171700" algn="l"/>
                <a:tab pos="2895600" algn="l"/>
                <a:tab pos="3619500" algn="l"/>
              </a:tabLst>
              <a:defRPr/>
            </a:pPr>
            <a:r>
              <a:rPr lang="en-US" sz="1600" smtClean="0">
                <a:latin typeface="Kalinga" charset="0"/>
              </a:rPr>
              <a:t>Dexedrine spansule (intermediate-acting)</a:t>
            </a:r>
          </a:p>
          <a:p>
            <a:pPr indent="-341313" eaLnBrk="1" hangingPunct="1">
              <a:lnSpc>
                <a:spcPct val="123000"/>
              </a:lnSpc>
              <a:spcBef>
                <a:spcPts val="638"/>
              </a:spcBef>
              <a:buSzPct val="45000"/>
              <a:buFont typeface="Arial" charset="0"/>
              <a:buChar char="•"/>
              <a:tabLst>
                <a:tab pos="723900" algn="l"/>
                <a:tab pos="1447800" algn="l"/>
                <a:tab pos="2171700" algn="l"/>
                <a:tab pos="2895600" algn="l"/>
                <a:tab pos="3619500" algn="l"/>
              </a:tabLst>
              <a:defRPr/>
            </a:pPr>
            <a:r>
              <a:rPr lang="en-US" sz="1600" smtClean="0">
                <a:latin typeface="Kalinga" charset="0"/>
              </a:rPr>
              <a:t>Daytrana (a patch that delivers the drug on a long- or shorter-acting basis)</a:t>
            </a:r>
          </a:p>
          <a:p>
            <a:pPr indent="-341313" eaLnBrk="1" hangingPunct="1">
              <a:lnSpc>
                <a:spcPct val="123000"/>
              </a:lnSpc>
              <a:spcBef>
                <a:spcPts val="638"/>
              </a:spcBef>
              <a:buClrTx/>
              <a:buSzTx/>
              <a:buFontTx/>
              <a:buNone/>
              <a:tabLst>
                <a:tab pos="723900" algn="l"/>
                <a:tab pos="1447800" algn="l"/>
                <a:tab pos="2171700" algn="l"/>
                <a:tab pos="2895600" algn="l"/>
                <a:tab pos="3619500" algn="l"/>
              </a:tabLst>
              <a:defRPr/>
            </a:pPr>
            <a:endParaRPr lang="en-US" sz="1600" smtClean="0">
              <a:latin typeface="Kalinga" charset="0"/>
            </a:endParaRPr>
          </a:p>
        </p:txBody>
      </p:sp>
      <p:sp>
        <p:nvSpPr>
          <p:cNvPr id="12291" name="Rectangle 3"/>
          <p:cNvSpPr>
            <a:spLocks noGrp="1" noChangeArrowheads="1"/>
          </p:cNvSpPr>
          <p:nvPr>
            <p:ph type="body" idx="2"/>
          </p:nvPr>
        </p:nvSpPr>
        <p:spPr>
          <a:xfrm>
            <a:off x="4391025" y="1833563"/>
            <a:ext cx="4014788" cy="4435475"/>
          </a:xfrm>
        </p:spPr>
        <p:txBody>
          <a:bodyPr lIns="0" tIns="0" rIns="0" bIns="0"/>
          <a:lstStyle/>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r>
              <a:rPr lang="en-US" sz="1600" smtClean="0">
                <a:latin typeface="Kalinga" charset="0"/>
              </a:rPr>
              <a:t>Metadate CD (long-acting)</a:t>
            </a:r>
          </a:p>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r>
              <a:rPr lang="en-US" sz="1600" smtClean="0">
                <a:latin typeface="Kalinga" charset="0"/>
              </a:rPr>
              <a:t>Metadate ER (intermediate-acting)</a:t>
            </a:r>
          </a:p>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r>
              <a:rPr lang="en-US" sz="1600" smtClean="0">
                <a:latin typeface="Kalinga" charset="0"/>
              </a:rPr>
              <a:t>Methylin ER (intermediate-acting)</a:t>
            </a:r>
          </a:p>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r>
              <a:rPr lang="en-US" sz="1600" smtClean="0">
                <a:latin typeface="Kalinga" charset="0"/>
                <a:hlinkClick r:id="rId6"/>
              </a:rPr>
              <a:t>Ritalin (short-acting)</a:t>
            </a:r>
          </a:p>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r>
              <a:rPr lang="en-US" sz="1600" smtClean="0">
                <a:latin typeface="Kalinga" charset="0"/>
              </a:rPr>
              <a:t>Ritalin LA (long-acting)</a:t>
            </a:r>
          </a:p>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r>
              <a:rPr lang="en-US" sz="1600" smtClean="0">
                <a:latin typeface="Kalinga" charset="0"/>
              </a:rPr>
              <a:t>Ritalin SR (intermediate-acting)</a:t>
            </a:r>
          </a:p>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r>
              <a:rPr lang="en-US" sz="1600" smtClean="0">
                <a:latin typeface="Kalinga" charset="0"/>
              </a:rPr>
              <a:t>Vyvanse</a:t>
            </a:r>
          </a:p>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r>
              <a:rPr lang="en-US" sz="1600" smtClean="0">
                <a:latin typeface="Kalinga" charset="0"/>
              </a:rPr>
              <a:t>Quillivant XR (long-acting)</a:t>
            </a:r>
          </a:p>
          <a:p>
            <a:pPr eaLnBrk="1" hangingPunct="1">
              <a:lnSpc>
                <a:spcPct val="123000"/>
              </a:lnSpc>
              <a:spcBef>
                <a:spcPts val="638"/>
              </a:spcBef>
              <a:buFont typeface="Times New Roman" charset="0"/>
              <a:buNone/>
              <a:tabLst>
                <a:tab pos="723900" algn="l"/>
                <a:tab pos="1447800" algn="l"/>
                <a:tab pos="2171700" algn="l"/>
                <a:tab pos="2895600" algn="l"/>
                <a:tab pos="3619500" algn="l"/>
              </a:tabLst>
              <a:defRPr/>
            </a:pPr>
            <a:endParaRPr lang="en-US" sz="1600" smtClean="0">
              <a:latin typeface="Kalinga" charset="0"/>
            </a:endParaRPr>
          </a:p>
        </p:txBody>
      </p:sp>
      <p:sp>
        <p:nvSpPr>
          <p:cNvPr id="12292" name="Text Box 4"/>
          <p:cNvSpPr txBox="1">
            <a:spLocks noChangeArrowheads="1"/>
          </p:cNvSpPr>
          <p:nvPr/>
        </p:nvSpPr>
        <p:spPr bwMode="auto">
          <a:xfrm>
            <a:off x="914400" y="5715000"/>
            <a:ext cx="6172200" cy="6905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5000" rIns="90000" bIns="45000"/>
          <a:lstStyle>
            <a:lvl1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S Gothic" charset="0"/>
              </a:defRPr>
            </a:lvl1pPr>
            <a:lvl2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S Gothic" charset="0"/>
              </a:defRPr>
            </a:lvl2pPr>
            <a:lvl3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S Gothic" charset="0"/>
              </a:defRPr>
            </a:lvl3pPr>
            <a:lvl4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S Gothic" charset="0"/>
              </a:defRPr>
            </a:lvl4pPr>
            <a:lvl5pPr>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S Gothic"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S Gothic"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S Gothic"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S Gothic"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Lst>
              <a:defRPr>
                <a:solidFill>
                  <a:srgbClr val="000000"/>
                </a:solidFill>
                <a:latin typeface="Arial" charset="0"/>
                <a:ea typeface="ＭＳ Ｐゴシック" charset="0"/>
                <a:cs typeface="MS Gothic" charset="0"/>
              </a:defRPr>
            </a:lvl9pPr>
          </a:lstStyle>
          <a:p>
            <a:pPr hangingPunct="1">
              <a:lnSpc>
                <a:spcPct val="123000"/>
              </a:lnSpc>
              <a:buFont typeface="Times New Roman" charset="0"/>
              <a:buNone/>
              <a:defRPr/>
            </a:pPr>
            <a:r>
              <a:rPr lang="en-US" sz="1600" smtClean="0">
                <a:latin typeface="Kalinga" charset="0"/>
              </a:rPr>
              <a:t>The short-acting forms of the drug are usually taken two or three times a day and the long-acting ones just once a day.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MS Gothic"/>
      </a:majorFont>
      <a:minorFont>
        <a:latin typeface="Calibri"/>
        <a:ea typeface="ＭＳ Ｐゴシック"/>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ea typeface="ＭＳ Ｐゴシック" charset="0"/>
            <a:cs typeface="MS Gothi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ea typeface="ＭＳ Ｐゴシック" charset="0"/>
            <a:cs typeface="MS Gothi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MS Gothic"/>
      </a:majorFont>
      <a:minorFont>
        <a:latin typeface="Calibri"/>
        <a:ea typeface="ＭＳ Ｐゴシック"/>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ea typeface="ＭＳ Ｐゴシック" charset="0"/>
            <a:cs typeface="MS Gothi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ea typeface="ＭＳ Ｐゴシック" charset="0"/>
            <a:cs typeface="MS Gothi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199</TotalTime>
  <Words>2115</Words>
  <Application>Microsoft Office PowerPoint</Application>
  <PresentationFormat>On-screen Show (4:3)</PresentationFormat>
  <Paragraphs>323</Paragraphs>
  <Slides>42</Slides>
  <Notes>42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42</vt:i4>
      </vt:variant>
    </vt:vector>
  </HeadingPairs>
  <TitlesOfParts>
    <vt:vector size="51" baseType="lpstr">
      <vt:lpstr>Arial</vt:lpstr>
      <vt:lpstr>ＭＳ Ｐゴシック</vt:lpstr>
      <vt:lpstr>Times New Roman</vt:lpstr>
      <vt:lpstr>Calibri</vt:lpstr>
      <vt:lpstr>Aharoni</vt:lpstr>
      <vt:lpstr>Kalinga</vt:lpstr>
      <vt:lpstr>Wingdings</vt:lpstr>
      <vt:lpstr>Office Theme</vt:lpstr>
      <vt:lpstr>1_Office Theme</vt:lpstr>
      <vt:lpstr>Slide 1</vt:lpstr>
      <vt:lpstr>Slide 2</vt:lpstr>
      <vt:lpstr>Slide 3</vt:lpstr>
      <vt:lpstr>What is ADHD?</vt:lpstr>
      <vt:lpstr>Symptoms</vt:lpstr>
      <vt:lpstr>Slide 6</vt:lpstr>
      <vt:lpstr>Drugs are the Answer……. : /</vt:lpstr>
      <vt:lpstr>Slide 8</vt:lpstr>
      <vt:lpstr>Commonly used medications</vt:lpstr>
      <vt:lpstr>Class II Psychotropic</vt:lpstr>
      <vt:lpstr>Slide 11</vt:lpstr>
      <vt:lpstr>Slide 12</vt:lpstr>
      <vt:lpstr>Side Effects</vt:lpstr>
      <vt:lpstr>Slide 14</vt:lpstr>
      <vt:lpstr>  Adderall AKA Amphetamine Mixed Salts Stimulate release of norepinephrine affecting both alpha and beta-adregenic receptor sites. </vt:lpstr>
      <vt:lpstr>Adderall cont.</vt:lpstr>
      <vt:lpstr>Amphetamines </vt:lpstr>
      <vt:lpstr>Amphetamines in Nature</vt:lpstr>
      <vt:lpstr>Breakdown and Excretion</vt:lpstr>
      <vt:lpstr>Contraindications</vt:lpstr>
      <vt:lpstr>              Side-effects</vt:lpstr>
      <vt:lpstr>      Post-marketing side-effects</vt:lpstr>
      <vt:lpstr>Prevalence</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Ghaith</dc:creator>
  <cp:lastModifiedBy>Dr. Ghaith</cp:lastModifiedBy>
  <cp:revision>4</cp:revision>
  <cp:lastPrinted>1601-01-01T00:00:00Z</cp:lastPrinted>
  <dcterms:created xsi:type="dcterms:W3CDTF">1601-01-01T00:00:00Z</dcterms:created>
  <dcterms:modified xsi:type="dcterms:W3CDTF">2014-05-26T22:56:31Z</dcterms:modified>
</cp:coreProperties>
</file>