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07794"/>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11a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Synthesis of Alum</a:t>
            </a:r>
            <a:endParaRPr lang="en-US" sz="6000" b="1" i="1"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30376</TotalTime>
  <Words>948</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1045</cp:revision>
  <cp:lastPrinted>2016-03-14T04:22:58Z</cp:lastPrinted>
  <dcterms:created xsi:type="dcterms:W3CDTF">2005-12-08T13:54:14Z</dcterms:created>
  <dcterms:modified xsi:type="dcterms:W3CDTF">2025-09-13T15:21:54Z</dcterms:modified>
</cp:coreProperties>
</file>