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732"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4a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268555"/>
            <a:ext cx="811106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Law of Constant Composition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30367</TotalTime>
  <Words>949</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1037</cp:revision>
  <cp:lastPrinted>2016-03-14T04:22:58Z</cp:lastPrinted>
  <dcterms:created xsi:type="dcterms:W3CDTF">2005-12-08T13:54:14Z</dcterms:created>
  <dcterms:modified xsi:type="dcterms:W3CDTF">2025-09-09T02:53:57Z</dcterms:modified>
</cp:coreProperties>
</file>