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6a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a:solidFill>
                  <a:schemeClr val="accent1">
                    <a:lumMod val="60000"/>
                    <a:lumOff val="40000"/>
                  </a:schemeClr>
                </a:solidFill>
              </a:rPr>
              <a:t>Molecular Modeling</a:t>
            </a:r>
            <a:endParaRPr lang="en-US" sz="6000" kern="0" dirty="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30370</TotalTime>
  <Words>947</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1040</cp:revision>
  <cp:lastPrinted>2016-03-14T04:22:58Z</cp:lastPrinted>
  <dcterms:created xsi:type="dcterms:W3CDTF">2005-12-08T13:54:14Z</dcterms:created>
  <dcterms:modified xsi:type="dcterms:W3CDTF">2025-09-13T15:15:48Z</dcterms:modified>
</cp:coreProperties>
</file>