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5"/>
  </p:notesMasterIdLst>
  <p:sldIdLst>
    <p:sldId id="608" r:id="rId2"/>
    <p:sldId id="609" r:id="rId3"/>
    <p:sldId id="616" r:id="rId4"/>
    <p:sldId id="618" r:id="rId5"/>
    <p:sldId id="619" r:id="rId6"/>
    <p:sldId id="620" r:id="rId7"/>
    <p:sldId id="613" r:id="rId8"/>
    <p:sldId id="610" r:id="rId9"/>
    <p:sldId id="617" r:id="rId10"/>
    <p:sldId id="622" r:id="rId11"/>
    <p:sldId id="621" r:id="rId12"/>
    <p:sldId id="623" r:id="rId13"/>
    <p:sldId id="612"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528" y="13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9a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Solutions &amp; Dilutions</a:t>
            </a:r>
            <a:endParaRPr lang="en-US" sz="6000" b="1" i="1" kern="0" dirty="0">
              <a:solidFill>
                <a:schemeClr val="accent1">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8DB96C6-A975-B61F-73F4-8AC25ECD277E}"/>
              </a:ext>
            </a:extLst>
          </p:cNvPr>
          <p:cNvPicPr>
            <a:picLocks noChangeAspect="1"/>
          </p:cNvPicPr>
          <p:nvPr/>
        </p:nvPicPr>
        <p:blipFill>
          <a:blip r:embed="rId2"/>
          <a:stretch>
            <a:fillRect/>
          </a:stretch>
        </p:blipFill>
        <p:spPr>
          <a:xfrm>
            <a:off x="169331" y="3605417"/>
            <a:ext cx="8794045" cy="3119903"/>
          </a:xfrm>
          <a:prstGeom prst="rect">
            <a:avLst/>
          </a:prstGeom>
        </p:spPr>
      </p:pic>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30374</TotalTime>
  <Words>948</Words>
  <Application>Microsoft Office PowerPoint</Application>
  <PresentationFormat>On-screen Show (4:3)</PresentationFormat>
  <Paragraphs>79</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1043</cp:revision>
  <cp:lastPrinted>2016-03-14T04:22:58Z</cp:lastPrinted>
  <dcterms:created xsi:type="dcterms:W3CDTF">2005-12-08T13:54:14Z</dcterms:created>
  <dcterms:modified xsi:type="dcterms:W3CDTF">2025-09-13T15:20:00Z</dcterms:modified>
</cp:coreProperties>
</file>