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Barlow Medium"/>
      <p:regular r:id="rId16"/>
      <p:bold r:id="rId17"/>
      <p:italic r:id="rId18"/>
      <p:boldItalic r:id="rId19"/>
    </p:embeddedFont>
    <p:embeddedFont>
      <p:font typeface="Barlow ExtraBold"/>
      <p:bold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Archivo Black"/>
      <p:regular r:id="rId26"/>
    </p:embeddedFont>
    <p:embeddedFont>
      <p:font typeface="Barlow"/>
      <p:regular r:id="rId27"/>
      <p:bold r:id="rId28"/>
      <p:italic r:id="rId29"/>
      <p:boldItalic r:id="rId30"/>
    </p:embeddedFont>
    <p:embeddedFont>
      <p:font typeface="Barlow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Bold-bold.fntdata"/><Relationship Id="rId22" Type="http://schemas.openxmlformats.org/officeDocument/2006/relationships/font" Target="fonts/PTSans-regular.fntdata"/><Relationship Id="rId21" Type="http://schemas.openxmlformats.org/officeDocument/2006/relationships/font" Target="fonts/BarlowExtraBold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Black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Black-bold.fnt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Blac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Medium-bold.fntdata"/><Relationship Id="rId16" Type="http://schemas.openxmlformats.org/officeDocument/2006/relationships/font" Target="fonts/BarlowMedium-regular.fntdata"/><Relationship Id="rId19" Type="http://schemas.openxmlformats.org/officeDocument/2006/relationships/font" Target="fonts/BarlowMedium-boldItalic.fntdata"/><Relationship Id="rId18" Type="http://schemas.openxmlformats.org/officeDocument/2006/relationships/font" Target="fonts/Barlow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4" name="Shape 15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5" name="Google Shape;15935;g11dddbce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6" name="Google Shape;15936;g11dddbce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5" name="Shape 16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6" name="Google Shape;16016;gd362d286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7" name="Google Shape;16017;gd362d286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9" name="Shape 15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0" name="Google Shape;15950;g1390c82f5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1" name="Google Shape;15951;g1390c82f5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6" name="Shape 15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7" name="Google Shape;15957;g1390c82f5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8" name="Google Shape;15958;g1390c82f5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4" name="Shape 15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5" name="Google Shape;15965;g1390c82f57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6" name="Google Shape;15966;g1390c82f5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4" name="Shape 15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" name="Google Shape;15975;gd362d286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6" name="Google Shape;15976;gd362d286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5" name="Shape 15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6" name="Google Shape;15986;g1390c82f5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7" name="Google Shape;15987;g1390c82f5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1" name="Shape 15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2" name="Google Shape;15992;g1390c82f5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3" name="Google Shape;15993;g1390c82f5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1" name="Shape 16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2" name="Google Shape;16002;gd362d286f3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3" name="Google Shape;16003;gd362d286f3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8" name="Shape 16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9" name="Google Shape;16009;g1390c82f5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0" name="Google Shape;16010;g1390c82f5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64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39" name="Shape 5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" name="Google Shape;5940;p11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5941" name="Google Shape;5941;p11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5942" name="Google Shape;5942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3" name="Google Shape;5973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4" name="Google Shape;5984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5" name="Google Shape;5985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8" name="Google Shape;6008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9" name="Google Shape;6009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0" name="Google Shape;6010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4" name="Google Shape;6014;p11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6015" name="Google Shape;6015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0" name="Google Shape;6020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1" name="Google Shape;6021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2" name="Google Shape;6022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3" name="Google Shape;6023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4" name="Google Shape;6024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5" name="Google Shape;6025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6" name="Google Shape;6026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7" name="Google Shape;6027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8" name="Google Shape;6028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9" name="Google Shape;6029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0" name="Google Shape;6030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1" name="Google Shape;6031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2" name="Google Shape;6032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3" name="Google Shape;6033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4" name="Google Shape;6034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5" name="Google Shape;6035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6" name="Google Shape;6036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7" name="Google Shape;6037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8" name="Google Shape;6038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9" name="Google Shape;6039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0" name="Google Shape;6040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1" name="Google Shape;6041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2" name="Google Shape;6042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3" name="Google Shape;6043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4" name="Google Shape;6044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5" name="Google Shape;6045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6" name="Google Shape;6046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7" name="Google Shape;6047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8" name="Google Shape;6048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9" name="Google Shape;6049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0" name="Google Shape;6050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1" name="Google Shape;6051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2" name="Google Shape;6052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3" name="Google Shape;6053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4" name="Google Shape;6054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5" name="Google Shape;6055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6" name="Google Shape;6056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7" name="Google Shape;6057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8" name="Google Shape;6058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9" name="Google Shape;6059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0" name="Google Shape;6060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1" name="Google Shape;6061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2" name="Google Shape;6062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3" name="Google Shape;6063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4" name="Google Shape;6064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5" name="Google Shape;6065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6" name="Google Shape;6066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7" name="Google Shape;6067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8" name="Google Shape;6068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9" name="Google Shape;6069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0" name="Google Shape;6070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1" name="Google Shape;6071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2" name="Google Shape;6072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3" name="Google Shape;6073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4" name="Google Shape;6074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5" name="Google Shape;6075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6" name="Google Shape;6076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7" name="Google Shape;6077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8" name="Google Shape;6078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9" name="Google Shape;6079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0" name="Google Shape;6080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1" name="Google Shape;6081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2" name="Google Shape;6082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3" name="Google Shape;6083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4" name="Google Shape;6084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5" name="Google Shape;6085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6" name="Google Shape;6086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7" name="Google Shape;6087;p11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6088" name="Google Shape;6088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9" name="Google Shape;6089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0" name="Google Shape;6090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1" name="Google Shape;6091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2" name="Google Shape;6092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3" name="Google Shape;6093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4" name="Google Shape;6094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5" name="Google Shape;6095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6" name="Google Shape;6096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7" name="Google Shape;6097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8" name="Google Shape;6098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9" name="Google Shape;6099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0" name="Google Shape;6100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1" name="Google Shape;6101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2" name="Google Shape;6102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3" name="Google Shape;6103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4" name="Google Shape;6104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5" name="Google Shape;6105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6" name="Google Shape;6106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7" name="Google Shape;6107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8" name="Google Shape;6108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9" name="Google Shape;6109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0" name="Google Shape;6110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1" name="Google Shape;6111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2" name="Google Shape;6112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3" name="Google Shape;6113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4" name="Google Shape;6114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5" name="Google Shape;6115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6" name="Google Shape;6116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7" name="Google Shape;6117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8" name="Google Shape;6118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9" name="Google Shape;6119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0" name="Google Shape;6120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1" name="Google Shape;6121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2" name="Google Shape;6122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3" name="Google Shape;6123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4" name="Google Shape;6124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5" name="Google Shape;6125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6" name="Google Shape;6126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7" name="Google Shape;6127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8" name="Google Shape;6128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9" name="Google Shape;6129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0" name="Google Shape;6130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1" name="Google Shape;6131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2" name="Google Shape;6132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3" name="Google Shape;6133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4" name="Google Shape;6134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5" name="Google Shape;6135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6" name="Google Shape;6136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7" name="Google Shape;6137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8" name="Google Shape;6138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9" name="Google Shape;6139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0" name="Google Shape;6140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1" name="Google Shape;6141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2" name="Google Shape;6142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3" name="Google Shape;6143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4" name="Google Shape;6144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5" name="Google Shape;6145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6" name="Google Shape;6146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7" name="Google Shape;6147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8" name="Google Shape;6148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9" name="Google Shape;6149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0" name="Google Shape;6150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1" name="Google Shape;6151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2" name="Google Shape;6152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3" name="Google Shape;6153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4" name="Google Shape;6154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5" name="Google Shape;6155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6" name="Google Shape;6156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7" name="Google Shape;6157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8" name="Google Shape;6158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9" name="Google Shape;6159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0" name="Google Shape;6160;p11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6161" name="Google Shape;6161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2" name="Google Shape;6162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3" name="Google Shape;6163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4" name="Google Shape;6164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5" name="Google Shape;6165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6" name="Google Shape;6166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7" name="Google Shape;6167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8" name="Google Shape;6168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9" name="Google Shape;6169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0" name="Google Shape;6170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1" name="Google Shape;6171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2" name="Google Shape;6172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3" name="Google Shape;6173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4" name="Google Shape;6174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5" name="Google Shape;6175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6" name="Google Shape;6176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7" name="Google Shape;6177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9" name="Google Shape;6179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2" name="Google Shape;6182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3" name="Google Shape;6183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4" name="Google Shape;6184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5" name="Google Shape;6185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6" name="Google Shape;6186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7" name="Google Shape;6187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8" name="Google Shape;6188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9" name="Google Shape;6189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0" name="Google Shape;6190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1" name="Google Shape;6191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2" name="Google Shape;6192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3" name="Google Shape;6193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4" name="Google Shape;6194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5" name="Google Shape;6195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6" name="Google Shape;6196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7" name="Google Shape;6197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8" name="Google Shape;6198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9" name="Google Shape;6199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0" name="Google Shape;6200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1" name="Google Shape;6201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2" name="Google Shape;6202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3" name="Google Shape;6203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4" name="Google Shape;6204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6" name="Google Shape;6206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0" name="Google Shape;6210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1" name="Google Shape;6211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2" name="Google Shape;6212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3" name="Google Shape;6213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4" name="Google Shape;6214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5" name="Google Shape;6215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6" name="Google Shape;6216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7" name="Google Shape;6217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8" name="Google Shape;6218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9" name="Google Shape;6219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0" name="Google Shape;6220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1" name="Google Shape;6221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2" name="Google Shape;6222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3" name="Google Shape;6223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4" name="Google Shape;6224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5" name="Google Shape;6225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6" name="Google Shape;6226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7" name="Google Shape;6227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8" name="Google Shape;6228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9" name="Google Shape;6229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0" name="Google Shape;6230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1" name="Google Shape;6231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2" name="Google Shape;6232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3" name="Google Shape;6233;p11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6234" name="Google Shape;6234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5" name="Google Shape;6235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6" name="Google Shape;6236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7" name="Google Shape;6237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8" name="Google Shape;6238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9" name="Google Shape;6239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0" name="Google Shape;6240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1" name="Google Shape;6241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2" name="Google Shape;6242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3" name="Google Shape;6243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4" name="Google Shape;6244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5" name="Google Shape;6245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6" name="Google Shape;6246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7" name="Google Shape;6247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8" name="Google Shape;6248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9" name="Google Shape;6249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0" name="Google Shape;6250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1" name="Google Shape;6251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2" name="Google Shape;6252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3" name="Google Shape;6253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4" name="Google Shape;6254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5" name="Google Shape;6255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6" name="Google Shape;6256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7" name="Google Shape;6257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8" name="Google Shape;6258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9" name="Google Shape;6259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0" name="Google Shape;6260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1" name="Google Shape;6261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2" name="Google Shape;6262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3" name="Google Shape;6263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4" name="Google Shape;6264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5" name="Google Shape;6265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6" name="Google Shape;6266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7" name="Google Shape;6267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8" name="Google Shape;6268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9" name="Google Shape;6269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0" name="Google Shape;6270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1" name="Google Shape;6271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2" name="Google Shape;6272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3" name="Google Shape;6273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4" name="Google Shape;6274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5" name="Google Shape;6275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6" name="Google Shape;6276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7" name="Google Shape;6277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8" name="Google Shape;6278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9" name="Google Shape;6279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0" name="Google Shape;6280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1" name="Google Shape;6281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2" name="Google Shape;6282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3" name="Google Shape;6283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4" name="Google Shape;6284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5" name="Google Shape;6285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6" name="Google Shape;6286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7" name="Google Shape;6287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8" name="Google Shape;6288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9" name="Google Shape;6289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0" name="Google Shape;6290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1" name="Google Shape;6291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2" name="Google Shape;6292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3" name="Google Shape;6293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4" name="Google Shape;6294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5" name="Google Shape;6295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6" name="Google Shape;6296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4" name="Google Shape;6304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5" name="Google Shape;6305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6" name="Google Shape;6306;p11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6307" name="Google Shape;6307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8" name="Google Shape;6308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9" name="Google Shape;6309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0" name="Google Shape;6310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1" name="Google Shape;6311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2" name="Google Shape;6312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5" name="Google Shape;6315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6" name="Google Shape;6316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7" name="Google Shape;6317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8" name="Google Shape;6318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9" name="Google Shape;6319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0" name="Google Shape;6320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1" name="Google Shape;6321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2" name="Google Shape;6322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3" name="Google Shape;6323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4" name="Google Shape;6324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5" name="Google Shape;6325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6" name="Google Shape;6326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7" name="Google Shape;6327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8" name="Google Shape;6328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9" name="Google Shape;6329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0" name="Google Shape;6330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1" name="Google Shape;6331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2" name="Google Shape;6332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3" name="Google Shape;6333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4" name="Google Shape;6334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5" name="Google Shape;6335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6" name="Google Shape;6336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7" name="Google Shape;6337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8" name="Google Shape;6338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9" name="Google Shape;6339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0" name="Google Shape;6340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1" name="Google Shape;6341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2" name="Google Shape;6342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3" name="Google Shape;6343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4" name="Google Shape;6344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5" name="Google Shape;6345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6" name="Google Shape;6346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7" name="Google Shape;6347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8" name="Google Shape;6348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9" name="Google Shape;6349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0" name="Google Shape;6350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1" name="Google Shape;6351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2" name="Google Shape;6352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3" name="Google Shape;6353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4" name="Google Shape;6354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5" name="Google Shape;6355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6" name="Google Shape;6356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7" name="Google Shape;6357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8" name="Google Shape;6358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9" name="Google Shape;6359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0" name="Google Shape;6360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1" name="Google Shape;6361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2" name="Google Shape;6362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3" name="Google Shape;6363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4" name="Google Shape;6364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5" name="Google Shape;6365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6" name="Google Shape;6366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7" name="Google Shape;6367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8" name="Google Shape;6368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9" name="Google Shape;6369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0" name="Google Shape;6370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1" name="Google Shape;6371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2" name="Google Shape;6372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3" name="Google Shape;6373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4" name="Google Shape;6374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5" name="Google Shape;6375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6" name="Google Shape;6376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7" name="Google Shape;6377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8" name="Google Shape;6378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9" name="Google Shape;6379;p11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6380" name="Google Shape;6380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1" name="Google Shape;6381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2" name="Google Shape;6382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3" name="Google Shape;6383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4" name="Google Shape;6384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5" name="Google Shape;6385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6" name="Google Shape;6386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7" name="Google Shape;6387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8" name="Google Shape;6388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9" name="Google Shape;6389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0" name="Google Shape;6390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1" name="Google Shape;6391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2" name="Google Shape;6392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3" name="Google Shape;6393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4" name="Google Shape;6394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5" name="Google Shape;6395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6" name="Google Shape;6396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7" name="Google Shape;6397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8" name="Google Shape;6398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9" name="Google Shape;6399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0" name="Google Shape;6400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1" name="Google Shape;6401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2" name="Google Shape;6402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3" name="Google Shape;6403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4" name="Google Shape;6404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5" name="Google Shape;6405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6" name="Google Shape;6406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7" name="Google Shape;6407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8" name="Google Shape;6408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9" name="Google Shape;6409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0" name="Google Shape;6410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1" name="Google Shape;6411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2" name="Google Shape;6412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3" name="Google Shape;6413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4" name="Google Shape;6414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7" name="Google Shape;6417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8" name="Google Shape;6418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9" name="Google Shape;6419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0" name="Google Shape;6420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1" name="Google Shape;6421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3" name="Google Shape;6423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4" name="Google Shape;6424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5" name="Google Shape;6425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6" name="Google Shape;6426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9" name="Google Shape;6429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0" name="Google Shape;6430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1" name="Google Shape;6431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2" name="Google Shape;6432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3" name="Google Shape;6433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5" name="Google Shape;6435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6" name="Google Shape;6436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7" name="Google Shape;6437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8" name="Google Shape;6438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9" name="Google Shape;6439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0" name="Google Shape;6440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1" name="Google Shape;6441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2" name="Google Shape;6442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3" name="Google Shape;6443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4" name="Google Shape;6444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5" name="Google Shape;6445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6" name="Google Shape;6446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7" name="Google Shape;6447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8" name="Google Shape;6448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9" name="Google Shape;6449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0" name="Google Shape;6450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1" name="Google Shape;6451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2" name="Google Shape;6452;p11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6453" name="Google Shape;6453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4" name="Google Shape;6454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5" name="Google Shape;6455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6" name="Google Shape;6456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7" name="Google Shape;6457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8" name="Google Shape;6458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9" name="Google Shape;6459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0" name="Google Shape;6460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1" name="Google Shape;6461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2" name="Google Shape;6462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3" name="Google Shape;6463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4" name="Google Shape;6464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5" name="Google Shape;6465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6" name="Google Shape;6466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7" name="Google Shape;6467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8" name="Google Shape;6468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9" name="Google Shape;6469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0" name="Google Shape;6470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1" name="Google Shape;6471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2" name="Google Shape;6472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3" name="Google Shape;6473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4" name="Google Shape;6474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5" name="Google Shape;6475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6" name="Google Shape;6476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7" name="Google Shape;6477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8" name="Google Shape;6478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9" name="Google Shape;6479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0" name="Google Shape;6480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1" name="Google Shape;6481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2" name="Google Shape;6482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3" name="Google Shape;6483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4" name="Google Shape;6484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5" name="Google Shape;6485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6" name="Google Shape;6486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7" name="Google Shape;6487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8" name="Google Shape;6488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9" name="Google Shape;6489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0" name="Google Shape;6490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1" name="Google Shape;6491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2" name="Google Shape;6492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3" name="Google Shape;6493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4" name="Google Shape;6494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5" name="Google Shape;6495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6" name="Google Shape;6496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7" name="Google Shape;6497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8" name="Google Shape;6498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9" name="Google Shape;6499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0" name="Google Shape;6500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1" name="Google Shape;6501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2" name="Google Shape;6502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3" name="Google Shape;6503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4" name="Google Shape;6504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5" name="Google Shape;6505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6" name="Google Shape;6506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7" name="Google Shape;6507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8" name="Google Shape;6508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9" name="Google Shape;6509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0" name="Google Shape;6510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1" name="Google Shape;6511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2" name="Google Shape;6512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3" name="Google Shape;6513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4" name="Google Shape;6514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5" name="Google Shape;6515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6" name="Google Shape;6516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7" name="Google Shape;6517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8" name="Google Shape;6518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9" name="Google Shape;6519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0" name="Google Shape;6520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1" name="Google Shape;6521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2" name="Google Shape;6522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3" name="Google Shape;6523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4" name="Google Shape;6524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5" name="Google Shape;6525;p11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6526" name="Google Shape;6526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7" name="Google Shape;6527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8" name="Google Shape;6528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9" name="Google Shape;6529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0" name="Google Shape;6530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1" name="Google Shape;6531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2" name="Google Shape;6532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3" name="Google Shape;6533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4" name="Google Shape;6534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5" name="Google Shape;6535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6" name="Google Shape;6536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7" name="Google Shape;6537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8" name="Google Shape;6538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9" name="Google Shape;6539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0" name="Google Shape;6540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1" name="Google Shape;6541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2" name="Google Shape;6542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3" name="Google Shape;6543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4" name="Google Shape;6544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5" name="Google Shape;6545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6" name="Google Shape;6546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7" name="Google Shape;6547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8" name="Google Shape;6548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9" name="Google Shape;6549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0" name="Google Shape;6550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1" name="Google Shape;6551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2" name="Google Shape;6552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3" name="Google Shape;6553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4" name="Google Shape;6554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5" name="Google Shape;6555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6" name="Google Shape;6556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7" name="Google Shape;6557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8" name="Google Shape;6558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9" name="Google Shape;6559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0" name="Google Shape;6560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1" name="Google Shape;6561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2" name="Google Shape;6562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3" name="Google Shape;6563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4" name="Google Shape;6564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5" name="Google Shape;6565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6" name="Google Shape;6566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7" name="Google Shape;6567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8" name="Google Shape;6568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9" name="Google Shape;6569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0" name="Google Shape;6570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1" name="Google Shape;6571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2" name="Google Shape;6572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3" name="Google Shape;6573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4" name="Google Shape;6574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5" name="Google Shape;6575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6" name="Google Shape;6576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7" name="Google Shape;6577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8" name="Google Shape;6578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9" name="Google Shape;6579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0" name="Google Shape;6580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1" name="Google Shape;6581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2" name="Google Shape;6582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3" name="Google Shape;6583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4" name="Google Shape;6584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5" name="Google Shape;6585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6" name="Google Shape;6586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7" name="Google Shape;6587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8" name="Google Shape;6588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9" name="Google Shape;6589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0" name="Google Shape;6590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1" name="Google Shape;6591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2" name="Google Shape;6592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3" name="Google Shape;6593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4" name="Google Shape;6594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5" name="Google Shape;6595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6" name="Google Shape;6596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7" name="Google Shape;6597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8" name="Google Shape;6598;p11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6599" name="Google Shape;6599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0" name="Google Shape;6600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1" name="Google Shape;6601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2" name="Google Shape;6602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3" name="Google Shape;6603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4" name="Google Shape;6604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5" name="Google Shape;6605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6" name="Google Shape;6606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7" name="Google Shape;6607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8" name="Google Shape;6608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9" name="Google Shape;6609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0" name="Google Shape;6610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1" name="Google Shape;6611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2" name="Google Shape;6612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3" name="Google Shape;6613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4" name="Google Shape;6614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5" name="Google Shape;6615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6" name="Google Shape;6616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7" name="Google Shape;6617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8" name="Google Shape;6618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9" name="Google Shape;6619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0" name="Google Shape;6620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1" name="Google Shape;6621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2" name="Google Shape;6622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3" name="Google Shape;6623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4" name="Google Shape;6624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5" name="Google Shape;6625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6" name="Google Shape;6626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7" name="Google Shape;6627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8" name="Google Shape;6628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9" name="Google Shape;6629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0" name="Google Shape;6630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1" name="Google Shape;6631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2" name="Google Shape;6632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3" name="Google Shape;6633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4" name="Google Shape;6634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5" name="Google Shape;6635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6" name="Google Shape;6636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7" name="Google Shape;6637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8" name="Google Shape;6638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9" name="Google Shape;6639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0" name="Google Shape;6640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1" name="Google Shape;6641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2" name="Google Shape;6642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3" name="Google Shape;6643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4" name="Google Shape;6644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5" name="Google Shape;6645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6" name="Google Shape;6646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7" name="Google Shape;6647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8" name="Google Shape;6648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9" name="Google Shape;6649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0" name="Google Shape;6650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1" name="Google Shape;6651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2" name="Google Shape;6652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3" name="Google Shape;6653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4" name="Google Shape;6654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5" name="Google Shape;6655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6" name="Google Shape;6656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7" name="Google Shape;6657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8" name="Google Shape;6658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9" name="Google Shape;6659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0" name="Google Shape;6660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1" name="Google Shape;6661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2" name="Google Shape;6662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3" name="Google Shape;6663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4" name="Google Shape;6664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5" name="Google Shape;6665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6" name="Google Shape;6666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7" name="Google Shape;6667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8" name="Google Shape;6668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9" name="Google Shape;6669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0" name="Google Shape;6670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1" name="Google Shape;6671;p11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6672" name="Google Shape;6672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3" name="Google Shape;6673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4" name="Google Shape;6674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5" name="Google Shape;6675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6" name="Google Shape;6676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7" name="Google Shape;6677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8" name="Google Shape;6678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9" name="Google Shape;6679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0" name="Google Shape;6680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1" name="Google Shape;6681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2" name="Google Shape;6682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3" name="Google Shape;6683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4" name="Google Shape;6684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5" name="Google Shape;6685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6" name="Google Shape;6686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7" name="Google Shape;6687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8" name="Google Shape;6688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9" name="Google Shape;6689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0" name="Google Shape;6690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1" name="Google Shape;6691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2" name="Google Shape;6692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3" name="Google Shape;6693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4" name="Google Shape;6694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5" name="Google Shape;6695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6" name="Google Shape;6696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7" name="Google Shape;6697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8" name="Google Shape;6698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9" name="Google Shape;6699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0" name="Google Shape;6700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1" name="Google Shape;6701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2" name="Google Shape;6702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3" name="Google Shape;6703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4" name="Google Shape;6704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5" name="Google Shape;6705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6" name="Google Shape;6706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7" name="Google Shape;6707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8" name="Google Shape;6708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9" name="Google Shape;6709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0" name="Google Shape;6710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1" name="Google Shape;6711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2" name="Google Shape;6712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3" name="Google Shape;6713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4" name="Google Shape;6714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5" name="Google Shape;6715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6" name="Google Shape;6716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7" name="Google Shape;6717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8" name="Google Shape;6718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9" name="Google Shape;6719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0" name="Google Shape;6720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1" name="Google Shape;6721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2" name="Google Shape;6722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3" name="Google Shape;6723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4" name="Google Shape;6724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5" name="Google Shape;6725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6" name="Google Shape;6726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7" name="Google Shape;6727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8" name="Google Shape;6728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9" name="Google Shape;6729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0" name="Google Shape;6730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1" name="Google Shape;6731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2" name="Google Shape;6732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3" name="Google Shape;6733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4" name="Google Shape;6734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5" name="Google Shape;6735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6" name="Google Shape;6736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7" name="Google Shape;6737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8" name="Google Shape;6738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9" name="Google Shape;6739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0" name="Google Shape;6740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1" name="Google Shape;6741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2" name="Google Shape;6742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3" name="Google Shape;6743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4" name="Google Shape;6744;p11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6745" name="Google Shape;6745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6" name="Google Shape;6746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7" name="Google Shape;6747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8" name="Google Shape;6748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9" name="Google Shape;6749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0" name="Google Shape;6750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1" name="Google Shape;6751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2" name="Google Shape;6752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3" name="Google Shape;6753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4" name="Google Shape;6754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5" name="Google Shape;6755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6" name="Google Shape;6756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7" name="Google Shape;6757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8" name="Google Shape;6758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9" name="Google Shape;6759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0" name="Google Shape;6760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1" name="Google Shape;6761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2" name="Google Shape;6762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3" name="Google Shape;6763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4" name="Google Shape;6764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5" name="Google Shape;6765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6" name="Google Shape;6766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7" name="Google Shape;6767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8" name="Google Shape;6768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9" name="Google Shape;6769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0" name="Google Shape;6770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1" name="Google Shape;6771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2" name="Google Shape;6772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3" name="Google Shape;6773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4" name="Google Shape;6774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5" name="Google Shape;6775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6" name="Google Shape;6776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7" name="Google Shape;6777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8" name="Google Shape;6778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9" name="Google Shape;6779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0" name="Google Shape;6780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1" name="Google Shape;6781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2" name="Google Shape;6782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3" name="Google Shape;6783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4" name="Google Shape;6784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5" name="Google Shape;6785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6" name="Google Shape;6786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7" name="Google Shape;6787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8" name="Google Shape;6788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9" name="Google Shape;6789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0" name="Google Shape;6790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1" name="Google Shape;6791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2" name="Google Shape;6792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3" name="Google Shape;6793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4" name="Google Shape;6794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5" name="Google Shape;6795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6" name="Google Shape;6796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7" name="Google Shape;6797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8" name="Google Shape;6798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9" name="Google Shape;6799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0" name="Google Shape;6800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1" name="Google Shape;6801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2" name="Google Shape;6802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3" name="Google Shape;6803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4" name="Google Shape;6804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5" name="Google Shape;6805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6" name="Google Shape;6806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7" name="Google Shape;6807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8" name="Google Shape;6808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9" name="Google Shape;6809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0" name="Google Shape;6810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1" name="Google Shape;6811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2" name="Google Shape;6812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3" name="Google Shape;6813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4" name="Google Shape;6814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5" name="Google Shape;6815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6" name="Google Shape;6816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7" name="Google Shape;6817;p11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6818" name="Google Shape;6818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9" name="Google Shape;6819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0" name="Google Shape;6820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1" name="Google Shape;6821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2" name="Google Shape;6822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3" name="Google Shape;6823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4" name="Google Shape;6824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5" name="Google Shape;6825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6" name="Google Shape;6826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7" name="Google Shape;6827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8" name="Google Shape;6828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9" name="Google Shape;6829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0" name="Google Shape;6830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1" name="Google Shape;6831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2" name="Google Shape;6832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3" name="Google Shape;6833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4" name="Google Shape;6834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5" name="Google Shape;6835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6" name="Google Shape;6836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7" name="Google Shape;6837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8" name="Google Shape;6838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9" name="Google Shape;6839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0" name="Google Shape;6840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1" name="Google Shape;6841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2" name="Google Shape;6842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3" name="Google Shape;6843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4" name="Google Shape;6844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5" name="Google Shape;6845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6" name="Google Shape;6846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7" name="Google Shape;6847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8" name="Google Shape;6848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9" name="Google Shape;6849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0" name="Google Shape;6850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1" name="Google Shape;6851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2" name="Google Shape;6852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3" name="Google Shape;6853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4" name="Google Shape;6854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5" name="Google Shape;6855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6" name="Google Shape;6856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7" name="Google Shape;6857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8" name="Google Shape;6858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9" name="Google Shape;6859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0" name="Google Shape;6860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1" name="Google Shape;6861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2" name="Google Shape;6862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3" name="Google Shape;6863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4" name="Google Shape;6864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5" name="Google Shape;6865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6" name="Google Shape;6866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7" name="Google Shape;6867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8" name="Google Shape;6868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9" name="Google Shape;6869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0" name="Google Shape;6870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1" name="Google Shape;6871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2" name="Google Shape;6872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3" name="Google Shape;6873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4" name="Google Shape;6874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5" name="Google Shape;6875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6" name="Google Shape;6876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7" name="Google Shape;6877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8" name="Google Shape;6878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9" name="Google Shape;6879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0" name="Google Shape;6880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1" name="Google Shape;6881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2" name="Google Shape;6882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3" name="Google Shape;6883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4" name="Google Shape;6884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5" name="Google Shape;6885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6" name="Google Shape;6886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7" name="Google Shape;6887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8" name="Google Shape;6888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9" name="Google Shape;6889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90" name="Google Shape;6890;p11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6891" name="Google Shape;6891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2" name="Google Shape;6892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3" name="Google Shape;6893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4" name="Google Shape;6894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5" name="Google Shape;6895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6" name="Google Shape;6896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7" name="Google Shape;6897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8" name="Google Shape;6898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9" name="Google Shape;6899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0" name="Google Shape;6900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1" name="Google Shape;6901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2" name="Google Shape;6902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3" name="Google Shape;6903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4" name="Google Shape;6904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6" name="Google Shape;6906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7" name="Google Shape;6907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8" name="Google Shape;6908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9" name="Google Shape;6909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0" name="Google Shape;6910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1" name="Google Shape;6911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2" name="Google Shape;6912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3" name="Google Shape;6913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4" name="Google Shape;6914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5" name="Google Shape;6915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6" name="Google Shape;6916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8" name="Google Shape;6918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9" name="Google Shape;6919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0" name="Google Shape;6920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1" name="Google Shape;6921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5" name="Google Shape;6925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6" name="Google Shape;6926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7" name="Google Shape;6927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8" name="Google Shape;6928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0" name="Google Shape;6930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1" name="Google Shape;6931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2" name="Google Shape;6932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3" name="Google Shape;6933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4" name="Google Shape;6934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5" name="Google Shape;6935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6" name="Google Shape;6936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7" name="Google Shape;6937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8" name="Google Shape;6938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9" name="Google Shape;6939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0" name="Google Shape;6940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1" name="Google Shape;6941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2" name="Google Shape;6942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3" name="Google Shape;6943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4" name="Google Shape;6944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5" name="Google Shape;6945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6" name="Google Shape;6946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7" name="Google Shape;6947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8" name="Google Shape;6948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9" name="Google Shape;6949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0" name="Google Shape;6950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1" name="Google Shape;6951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2" name="Google Shape;6952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3" name="Google Shape;6953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4" name="Google Shape;6954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5" name="Google Shape;6955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6" name="Google Shape;6956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7" name="Google Shape;6957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8" name="Google Shape;6958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9" name="Google Shape;6959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0" name="Google Shape;6960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1" name="Google Shape;6961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2" name="Google Shape;6962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3" name="Google Shape;6963;p11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6964" name="Google Shape;6964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5" name="Google Shape;6965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6" name="Google Shape;6966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7" name="Google Shape;6967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8" name="Google Shape;6968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9" name="Google Shape;6969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0" name="Google Shape;6970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1" name="Google Shape;6971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2" name="Google Shape;6972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3" name="Google Shape;6973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4" name="Google Shape;6974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5" name="Google Shape;6975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6" name="Google Shape;6976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7" name="Google Shape;6977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8" name="Google Shape;6978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9" name="Google Shape;6979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0" name="Google Shape;6980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1" name="Google Shape;6981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2" name="Google Shape;6982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3" name="Google Shape;6983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4" name="Google Shape;6984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5" name="Google Shape;6985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6" name="Google Shape;6986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7" name="Google Shape;6987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8" name="Google Shape;6988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9" name="Google Shape;6989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0" name="Google Shape;6990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1" name="Google Shape;6991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2" name="Google Shape;6992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3" name="Google Shape;6993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4" name="Google Shape;6994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5" name="Google Shape;6995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6" name="Google Shape;6996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7" name="Google Shape;6997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8" name="Google Shape;6998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9" name="Google Shape;6999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0" name="Google Shape;7000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1" name="Google Shape;7001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2" name="Google Shape;7002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3" name="Google Shape;7003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4" name="Google Shape;7004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5" name="Google Shape;7005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6" name="Google Shape;7006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7" name="Google Shape;7007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8" name="Google Shape;7008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9" name="Google Shape;7009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0" name="Google Shape;7010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1" name="Google Shape;7011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2" name="Google Shape;7012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3" name="Google Shape;7013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4" name="Google Shape;7014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5" name="Google Shape;7015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6" name="Google Shape;7016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7" name="Google Shape;7017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8" name="Google Shape;7018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9" name="Google Shape;7019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0" name="Google Shape;7020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1" name="Google Shape;7021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2" name="Google Shape;7022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3" name="Google Shape;7023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4" name="Google Shape;7024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5" name="Google Shape;7025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6" name="Google Shape;7026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7" name="Google Shape;7027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8" name="Google Shape;7028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9" name="Google Shape;7029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0" name="Google Shape;7030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1" name="Google Shape;7031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2" name="Google Shape;7032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3" name="Google Shape;7033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4" name="Google Shape;7034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5" name="Google Shape;7035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6" name="Google Shape;7036;p11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7037" name="Google Shape;7037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8" name="Google Shape;7038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9" name="Google Shape;7039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0" name="Google Shape;7040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1" name="Google Shape;7041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2" name="Google Shape;7042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3" name="Google Shape;7043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4" name="Google Shape;7044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5" name="Google Shape;7045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6" name="Google Shape;7046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7" name="Google Shape;7047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8" name="Google Shape;7048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9" name="Google Shape;7049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0" name="Google Shape;7050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1" name="Google Shape;7051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2" name="Google Shape;7052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3" name="Google Shape;7053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4" name="Google Shape;7054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5" name="Google Shape;7055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6" name="Google Shape;7056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7" name="Google Shape;7057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8" name="Google Shape;7058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9" name="Google Shape;7059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0" name="Google Shape;7060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1" name="Google Shape;7061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2" name="Google Shape;7062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3" name="Google Shape;7063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4" name="Google Shape;7064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5" name="Google Shape;7065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6" name="Google Shape;7066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7" name="Google Shape;7067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8" name="Google Shape;7068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9" name="Google Shape;7069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0" name="Google Shape;7070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1" name="Google Shape;7071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2" name="Google Shape;7072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3" name="Google Shape;7073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4" name="Google Shape;7074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5" name="Google Shape;7075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6" name="Google Shape;7076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7" name="Google Shape;7077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8" name="Google Shape;7078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9" name="Google Shape;7079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0" name="Google Shape;7080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1" name="Google Shape;7081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2" name="Google Shape;7082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3" name="Google Shape;7083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4" name="Google Shape;7084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5" name="Google Shape;7085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6" name="Google Shape;7086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7" name="Google Shape;7087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8" name="Google Shape;7088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9" name="Google Shape;7089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0" name="Google Shape;7090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1" name="Google Shape;7091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2" name="Google Shape;7092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3" name="Google Shape;7093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4" name="Google Shape;7094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5" name="Google Shape;7095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6" name="Google Shape;7096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7" name="Google Shape;7097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8" name="Google Shape;7098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9" name="Google Shape;7099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0" name="Google Shape;7100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1" name="Google Shape;7101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2" name="Google Shape;7102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3" name="Google Shape;7103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4" name="Google Shape;7104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5" name="Google Shape;7105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6" name="Google Shape;7106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7" name="Google Shape;7107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8" name="Google Shape;7108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9" name="Google Shape;7109;p11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7110" name="Google Shape;7110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1" name="Google Shape;7111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2" name="Google Shape;7112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3" name="Google Shape;7113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4" name="Google Shape;7114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5" name="Google Shape;7115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6" name="Google Shape;7116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7" name="Google Shape;7117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8" name="Google Shape;7118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9" name="Google Shape;7119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0" name="Google Shape;7120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1" name="Google Shape;7121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2" name="Google Shape;7122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3" name="Google Shape;7123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4" name="Google Shape;7124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5" name="Google Shape;7125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6" name="Google Shape;7126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7" name="Google Shape;7127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8" name="Google Shape;7128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9" name="Google Shape;7129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0" name="Google Shape;7130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1" name="Google Shape;7131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2" name="Google Shape;7132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3" name="Google Shape;7133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4" name="Google Shape;7134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5" name="Google Shape;7135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6" name="Google Shape;7136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7" name="Google Shape;7137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8" name="Google Shape;7138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9" name="Google Shape;7139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0" name="Google Shape;7140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1" name="Google Shape;7141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2" name="Google Shape;7142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3" name="Google Shape;7143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4" name="Google Shape;7144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5" name="Google Shape;7145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6" name="Google Shape;7146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7" name="Google Shape;7147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8" name="Google Shape;7148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9" name="Google Shape;7149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0" name="Google Shape;7150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1" name="Google Shape;7151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2" name="Google Shape;7152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3" name="Google Shape;7153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4" name="Google Shape;7154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5" name="Google Shape;7155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6" name="Google Shape;7156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7" name="Google Shape;7157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8" name="Google Shape;7158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9" name="Google Shape;7159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0" name="Google Shape;7160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1" name="Google Shape;7161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2" name="Google Shape;7162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3" name="Google Shape;7163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4" name="Google Shape;7164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5" name="Google Shape;7165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6" name="Google Shape;7166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7" name="Google Shape;7167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8" name="Google Shape;7168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9" name="Google Shape;7169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0" name="Google Shape;7170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1" name="Google Shape;7171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2" name="Google Shape;7172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3" name="Google Shape;7173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4" name="Google Shape;7174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5" name="Google Shape;7175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6" name="Google Shape;7176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7" name="Google Shape;7177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8" name="Google Shape;7178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9" name="Google Shape;7179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0" name="Google Shape;7180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1" name="Google Shape;7181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2" name="Google Shape;7182;p11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7183" name="Google Shape;7183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4" name="Google Shape;7184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5" name="Google Shape;7185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6" name="Google Shape;7186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7" name="Google Shape;7187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8" name="Google Shape;7188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9" name="Google Shape;7189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0" name="Google Shape;7190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1" name="Google Shape;7191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2" name="Google Shape;7192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3" name="Google Shape;7193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4" name="Google Shape;7194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5" name="Google Shape;7195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6" name="Google Shape;7196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7" name="Google Shape;7197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8" name="Google Shape;7198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9" name="Google Shape;7199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0" name="Google Shape;7200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1" name="Google Shape;7201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2" name="Google Shape;7202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3" name="Google Shape;7203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4" name="Google Shape;7204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5" name="Google Shape;7205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6" name="Google Shape;7206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7" name="Google Shape;7207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8" name="Google Shape;7208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9" name="Google Shape;7209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0" name="Google Shape;7210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1" name="Google Shape;7211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2" name="Google Shape;7212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3" name="Google Shape;7213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4" name="Google Shape;7214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5" name="Google Shape;7215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6" name="Google Shape;7216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7" name="Google Shape;7217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8" name="Google Shape;7218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9" name="Google Shape;7219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0" name="Google Shape;7220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1" name="Google Shape;7221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2" name="Google Shape;7222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3" name="Google Shape;7223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4" name="Google Shape;7224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5" name="Google Shape;7225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6" name="Google Shape;7226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7" name="Google Shape;7227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8" name="Google Shape;7228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9" name="Google Shape;7229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0" name="Google Shape;7230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1" name="Google Shape;7231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2" name="Google Shape;7232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3" name="Google Shape;7233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4" name="Google Shape;7234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5" name="Google Shape;7235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6" name="Google Shape;7236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7" name="Google Shape;7237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8" name="Google Shape;7238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9" name="Google Shape;7239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0" name="Google Shape;7240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1" name="Google Shape;7241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2" name="Google Shape;7242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3" name="Google Shape;7243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4" name="Google Shape;7244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5" name="Google Shape;7245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6" name="Google Shape;7246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7" name="Google Shape;7247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8" name="Google Shape;7248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9" name="Google Shape;7249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0" name="Google Shape;7250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1" name="Google Shape;7251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2" name="Google Shape;7252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3" name="Google Shape;7253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4" name="Google Shape;7254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5" name="Google Shape;7255;p11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7256" name="Google Shape;7256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7" name="Google Shape;7257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8" name="Google Shape;7258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9" name="Google Shape;7259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0" name="Google Shape;7260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1" name="Google Shape;7261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2" name="Google Shape;7262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3" name="Google Shape;7263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4" name="Google Shape;7264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5" name="Google Shape;7265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6" name="Google Shape;7266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7" name="Google Shape;7267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8" name="Google Shape;7268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9" name="Google Shape;7269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0" name="Google Shape;7270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1" name="Google Shape;7271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2" name="Google Shape;7272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3" name="Google Shape;7273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4" name="Google Shape;7274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5" name="Google Shape;7275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6" name="Google Shape;7276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7" name="Google Shape;7277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8" name="Google Shape;7278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9" name="Google Shape;7279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0" name="Google Shape;7280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1" name="Google Shape;7281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2" name="Google Shape;7282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3" name="Google Shape;7283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4" name="Google Shape;7284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5" name="Google Shape;7285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6" name="Google Shape;7286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7" name="Google Shape;7287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8" name="Google Shape;7288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9" name="Google Shape;7289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0" name="Google Shape;7290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1" name="Google Shape;7291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2" name="Google Shape;7292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3" name="Google Shape;7293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4" name="Google Shape;7294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5" name="Google Shape;7295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6" name="Google Shape;7296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7" name="Google Shape;7297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8" name="Google Shape;7298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9" name="Google Shape;7299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0" name="Google Shape;7300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1" name="Google Shape;7301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2" name="Google Shape;7302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3" name="Google Shape;7303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4" name="Google Shape;7304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5" name="Google Shape;7305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6" name="Google Shape;7306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7" name="Google Shape;7307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8" name="Google Shape;7308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9" name="Google Shape;7309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0" name="Google Shape;7310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1" name="Google Shape;7311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2" name="Google Shape;7312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3" name="Google Shape;7313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4" name="Google Shape;7314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5" name="Google Shape;7315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6" name="Google Shape;7316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7" name="Google Shape;7317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8" name="Google Shape;7318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9" name="Google Shape;7319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0" name="Google Shape;7320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1" name="Google Shape;7321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2" name="Google Shape;7322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3" name="Google Shape;7323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4" name="Google Shape;7324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5" name="Google Shape;7325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6" name="Google Shape;7326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7" name="Google Shape;7327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8" name="Google Shape;7328;p11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7329" name="Google Shape;7329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0" name="Google Shape;7330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1" name="Google Shape;7331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2" name="Google Shape;7332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3" name="Google Shape;7333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4" name="Google Shape;7334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5" name="Google Shape;7335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6" name="Google Shape;7336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7" name="Google Shape;7337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8" name="Google Shape;7338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9" name="Google Shape;7339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0" name="Google Shape;7340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1" name="Google Shape;7341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2" name="Google Shape;7342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3" name="Google Shape;7343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4" name="Google Shape;7344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5" name="Google Shape;7345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6" name="Google Shape;7346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7" name="Google Shape;7347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8" name="Google Shape;7348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9" name="Google Shape;7349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0" name="Google Shape;7350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1" name="Google Shape;7351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2" name="Google Shape;7352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3" name="Google Shape;7353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4" name="Google Shape;7354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5" name="Google Shape;7355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6" name="Google Shape;7356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7" name="Google Shape;7357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8" name="Google Shape;7358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9" name="Google Shape;7359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0" name="Google Shape;7360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1" name="Google Shape;7361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2" name="Google Shape;7362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3" name="Google Shape;7363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4" name="Google Shape;7364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5" name="Google Shape;7365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6" name="Google Shape;7366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7" name="Google Shape;7367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8" name="Google Shape;7368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9" name="Google Shape;7369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0" name="Google Shape;7370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1" name="Google Shape;7371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2" name="Google Shape;7372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3" name="Google Shape;7373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4" name="Google Shape;7374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5" name="Google Shape;7375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6" name="Google Shape;7376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7" name="Google Shape;7377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8" name="Google Shape;7378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9" name="Google Shape;7379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0" name="Google Shape;7380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1" name="Google Shape;7381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2" name="Google Shape;7382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3" name="Google Shape;7383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4" name="Google Shape;7384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5" name="Google Shape;7385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6" name="Google Shape;7386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7" name="Google Shape;7387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8" name="Google Shape;7388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9" name="Google Shape;7389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0" name="Google Shape;7390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1" name="Google Shape;7391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2" name="Google Shape;7392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3" name="Google Shape;7393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4" name="Google Shape;7394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5" name="Google Shape;7395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6" name="Google Shape;7396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7" name="Google Shape;7397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8" name="Google Shape;7398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9" name="Google Shape;7399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0" name="Google Shape;7400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1" name="Google Shape;7401;p11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7402" name="Google Shape;7402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3" name="Google Shape;7403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4" name="Google Shape;7404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5" name="Google Shape;7405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6" name="Google Shape;7406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7" name="Google Shape;7407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8" name="Google Shape;7408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9" name="Google Shape;7409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0" name="Google Shape;7410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1" name="Google Shape;7411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2" name="Google Shape;7412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3" name="Google Shape;7413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4" name="Google Shape;7414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5" name="Google Shape;7415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6" name="Google Shape;7416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7" name="Google Shape;7417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8" name="Google Shape;7418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9" name="Google Shape;7419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0" name="Google Shape;7420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1" name="Google Shape;7421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2" name="Google Shape;7422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3" name="Google Shape;7423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4" name="Google Shape;7424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5" name="Google Shape;7425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6" name="Google Shape;7426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7" name="Google Shape;7427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8" name="Google Shape;7428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9" name="Google Shape;7429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0" name="Google Shape;7430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1" name="Google Shape;7431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2" name="Google Shape;7432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3" name="Google Shape;7433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4" name="Google Shape;7434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5" name="Google Shape;7435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6" name="Google Shape;7436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7" name="Google Shape;7437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8" name="Google Shape;7438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9" name="Google Shape;7439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0" name="Google Shape;7440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1" name="Google Shape;7441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2" name="Google Shape;7442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3" name="Google Shape;7443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4" name="Google Shape;7444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5" name="Google Shape;7445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6" name="Google Shape;7446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7" name="Google Shape;7447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8" name="Google Shape;7448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9" name="Google Shape;7449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0" name="Google Shape;7450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1" name="Google Shape;7451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2" name="Google Shape;7452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3" name="Google Shape;7453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4" name="Google Shape;7454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5" name="Google Shape;7455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6" name="Google Shape;7456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7" name="Google Shape;7457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8" name="Google Shape;7458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9" name="Google Shape;7459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0" name="Google Shape;7460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1" name="Google Shape;7461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2" name="Google Shape;7462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3" name="Google Shape;7463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4" name="Google Shape;7464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5" name="Google Shape;7465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6" name="Google Shape;7466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7" name="Google Shape;7467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8" name="Google Shape;7468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9" name="Google Shape;7469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0" name="Google Shape;7470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1" name="Google Shape;7471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2" name="Google Shape;7472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3" name="Google Shape;7473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4" name="Google Shape;7474;p11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7475" name="Google Shape;7475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6" name="Google Shape;7476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7" name="Google Shape;7477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8" name="Google Shape;7478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9" name="Google Shape;7479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0" name="Google Shape;7480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1" name="Google Shape;7481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2" name="Google Shape;7482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3" name="Google Shape;7483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4" name="Google Shape;7484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5" name="Google Shape;7485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6" name="Google Shape;7486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7" name="Google Shape;7487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8" name="Google Shape;7488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9" name="Google Shape;7489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0" name="Google Shape;7490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1" name="Google Shape;7491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2" name="Google Shape;7492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3" name="Google Shape;7493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4" name="Google Shape;7494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5" name="Google Shape;7495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6" name="Google Shape;7496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7" name="Google Shape;7497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8" name="Google Shape;7498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9" name="Google Shape;7499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0" name="Google Shape;7500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1" name="Google Shape;7501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2" name="Google Shape;7502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3" name="Google Shape;7503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4" name="Google Shape;7504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5" name="Google Shape;7505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6" name="Google Shape;7506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7" name="Google Shape;7507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8" name="Google Shape;7508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9" name="Google Shape;7509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0" name="Google Shape;7510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1" name="Google Shape;7511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2" name="Google Shape;7512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3" name="Google Shape;7513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4" name="Google Shape;7514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5" name="Google Shape;7515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6" name="Google Shape;7516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7" name="Google Shape;7517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8" name="Google Shape;7518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9" name="Google Shape;7519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0" name="Google Shape;7520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1" name="Google Shape;7521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2" name="Google Shape;7522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3" name="Google Shape;7523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4" name="Google Shape;7524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5" name="Google Shape;7525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6" name="Google Shape;7526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7" name="Google Shape;7527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8" name="Google Shape;7528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9" name="Google Shape;7529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0" name="Google Shape;7530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1" name="Google Shape;7531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2" name="Google Shape;7532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3" name="Google Shape;7533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4" name="Google Shape;7534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5" name="Google Shape;7535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6" name="Google Shape;7536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7" name="Google Shape;7537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8" name="Google Shape;7538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9" name="Google Shape;7539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0" name="Google Shape;7540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1" name="Google Shape;7541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2" name="Google Shape;7542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3" name="Google Shape;7543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4" name="Google Shape;7544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5" name="Google Shape;7545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6" name="Google Shape;7546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7" name="Google Shape;7547;p11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7548" name="Google Shape;7548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9" name="Google Shape;7549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0" name="Google Shape;7550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1" name="Google Shape;7551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2" name="Google Shape;7552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3" name="Google Shape;7553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4" name="Google Shape;7554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5" name="Google Shape;7555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6" name="Google Shape;7556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7" name="Google Shape;7557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8" name="Google Shape;7558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9" name="Google Shape;7559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0" name="Google Shape;7560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1" name="Google Shape;7561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2" name="Google Shape;7562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3" name="Google Shape;7563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4" name="Google Shape;7564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5" name="Google Shape;7565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6" name="Google Shape;7566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7" name="Google Shape;7567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8" name="Google Shape;7568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9" name="Google Shape;7569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0" name="Google Shape;7570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1" name="Google Shape;7571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2" name="Google Shape;7572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3" name="Google Shape;7573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4" name="Google Shape;7574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5" name="Google Shape;7575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6" name="Google Shape;7576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7" name="Google Shape;7577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8" name="Google Shape;7578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9" name="Google Shape;7579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0" name="Google Shape;7580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1" name="Google Shape;7581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2" name="Google Shape;7582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3" name="Google Shape;7583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4" name="Google Shape;7584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5" name="Google Shape;7585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6" name="Google Shape;7586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7" name="Google Shape;7587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8" name="Google Shape;7588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9" name="Google Shape;7589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0" name="Google Shape;7590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1" name="Google Shape;7591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2" name="Google Shape;7592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3" name="Google Shape;7593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4" name="Google Shape;7594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5" name="Google Shape;7595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6" name="Google Shape;7596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7" name="Google Shape;7597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8" name="Google Shape;7598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9" name="Google Shape;7599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0" name="Google Shape;7600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1" name="Google Shape;7601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2" name="Google Shape;7602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3" name="Google Shape;7603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4" name="Google Shape;7604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5" name="Google Shape;7605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6" name="Google Shape;7606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7" name="Google Shape;7607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8" name="Google Shape;7608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9" name="Google Shape;7609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0" name="Google Shape;7610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1" name="Google Shape;7611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2" name="Google Shape;7612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3" name="Google Shape;7613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4" name="Google Shape;7614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5" name="Google Shape;7615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6" name="Google Shape;7616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7" name="Google Shape;7617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8" name="Google Shape;7618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9" name="Google Shape;7619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20" name="Google Shape;7620;p11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7621" name="Google Shape;7621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2" name="Google Shape;7622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3" name="Google Shape;7623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4" name="Google Shape;7624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5" name="Google Shape;7625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6" name="Google Shape;7626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7" name="Google Shape;7627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8" name="Google Shape;7628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9" name="Google Shape;7629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0" name="Google Shape;7630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1" name="Google Shape;7631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2" name="Google Shape;7632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3" name="Google Shape;7633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4" name="Google Shape;7634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5" name="Google Shape;7635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6" name="Google Shape;7636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7" name="Google Shape;7637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8" name="Google Shape;7638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9" name="Google Shape;7639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0" name="Google Shape;7640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1" name="Google Shape;7641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2" name="Google Shape;7642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3" name="Google Shape;7643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4" name="Google Shape;7644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5" name="Google Shape;7645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6" name="Google Shape;7646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7" name="Google Shape;7647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8" name="Google Shape;7648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9" name="Google Shape;7649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0" name="Google Shape;7650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1" name="Google Shape;7651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2" name="Google Shape;7652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3" name="Google Shape;7653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4" name="Google Shape;7654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5" name="Google Shape;7655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6" name="Google Shape;7656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7" name="Google Shape;7657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8" name="Google Shape;7658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9" name="Google Shape;7659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0" name="Google Shape;7660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1" name="Google Shape;7661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2" name="Google Shape;7662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3" name="Google Shape;7663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4" name="Google Shape;7664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5" name="Google Shape;7665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6" name="Google Shape;7666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7" name="Google Shape;7667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8" name="Google Shape;7668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9" name="Google Shape;7669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0" name="Google Shape;7670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1" name="Google Shape;7671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2" name="Google Shape;7672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3" name="Google Shape;7673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4" name="Google Shape;7674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5" name="Google Shape;7675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6" name="Google Shape;7676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7" name="Google Shape;7677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8" name="Google Shape;7678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9" name="Google Shape;7679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0" name="Google Shape;7680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1" name="Google Shape;7681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2" name="Google Shape;7682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3" name="Google Shape;7683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4" name="Google Shape;7684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5" name="Google Shape;7685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6" name="Google Shape;7686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7" name="Google Shape;7687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8" name="Google Shape;7688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9" name="Google Shape;7689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0" name="Google Shape;7690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1" name="Google Shape;7691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2" name="Google Shape;7692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3" name="Google Shape;7693;p11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7694" name="Google Shape;7694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5" name="Google Shape;7695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6" name="Google Shape;7696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7" name="Google Shape;7697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8" name="Google Shape;7698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9" name="Google Shape;7699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0" name="Google Shape;7700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1" name="Google Shape;7701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2" name="Google Shape;7702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3" name="Google Shape;7703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4" name="Google Shape;7704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5" name="Google Shape;7705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6" name="Google Shape;7706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7" name="Google Shape;7707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8" name="Google Shape;7708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9" name="Google Shape;7709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0" name="Google Shape;7710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1" name="Google Shape;7711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2" name="Google Shape;7712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3" name="Google Shape;7713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4" name="Google Shape;7714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5" name="Google Shape;7715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6" name="Google Shape;7716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7" name="Google Shape;7717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8" name="Google Shape;7718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9" name="Google Shape;7719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0" name="Google Shape;7720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1" name="Google Shape;7721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2" name="Google Shape;7722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3" name="Google Shape;7723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4" name="Google Shape;7724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5" name="Google Shape;7725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6" name="Google Shape;7726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7" name="Google Shape;7727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8" name="Google Shape;7728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9" name="Google Shape;7729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0" name="Google Shape;7730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1" name="Google Shape;7731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2" name="Google Shape;7732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3" name="Google Shape;7733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4" name="Google Shape;7734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5" name="Google Shape;7735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6" name="Google Shape;7736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7" name="Google Shape;7737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8" name="Google Shape;7738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9" name="Google Shape;7739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0" name="Google Shape;7740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1" name="Google Shape;7741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2" name="Google Shape;7742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3" name="Google Shape;7743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4" name="Google Shape;7744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5" name="Google Shape;7745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6" name="Google Shape;7746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7" name="Google Shape;7747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8" name="Google Shape;7748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9" name="Google Shape;7749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0" name="Google Shape;7750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1" name="Google Shape;7751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2" name="Google Shape;7752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3" name="Google Shape;7753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4" name="Google Shape;7754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5" name="Google Shape;7755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6" name="Google Shape;7756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7" name="Google Shape;7757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8" name="Google Shape;7758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9" name="Google Shape;7759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0" name="Google Shape;7760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1" name="Google Shape;7761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2" name="Google Shape;7762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3" name="Google Shape;7763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4" name="Google Shape;7764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5" name="Google Shape;7765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6" name="Google Shape;7766;p11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7767" name="Google Shape;7767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8" name="Google Shape;7768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9" name="Google Shape;7769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0" name="Google Shape;7770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1" name="Google Shape;7771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2" name="Google Shape;7772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3" name="Google Shape;7773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4" name="Google Shape;7774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5" name="Google Shape;7775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6" name="Google Shape;7776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7" name="Google Shape;7777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8" name="Google Shape;7778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9" name="Google Shape;7779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0" name="Google Shape;7780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1" name="Google Shape;7781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2" name="Google Shape;7782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3" name="Google Shape;7783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4" name="Google Shape;7784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5" name="Google Shape;7785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6" name="Google Shape;7786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7" name="Google Shape;7787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8" name="Google Shape;7788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9" name="Google Shape;7789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0" name="Google Shape;7790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1" name="Google Shape;7791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2" name="Google Shape;7792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3" name="Google Shape;7793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4" name="Google Shape;7794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5" name="Google Shape;7795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6" name="Google Shape;7796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7" name="Google Shape;7797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8" name="Google Shape;7798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9" name="Google Shape;7799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0" name="Google Shape;7800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1" name="Google Shape;7801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2" name="Google Shape;7802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3" name="Google Shape;7803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4" name="Google Shape;7804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5" name="Google Shape;7805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6" name="Google Shape;7806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7" name="Google Shape;7807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8" name="Google Shape;7808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9" name="Google Shape;7809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0" name="Google Shape;7810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1" name="Google Shape;7811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2" name="Google Shape;7812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3" name="Google Shape;7813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4" name="Google Shape;7814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5" name="Google Shape;7815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6" name="Google Shape;7816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7" name="Google Shape;7817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8" name="Google Shape;7818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9" name="Google Shape;7819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0" name="Google Shape;7820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1" name="Google Shape;7821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2" name="Google Shape;7822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3" name="Google Shape;7823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4" name="Google Shape;7824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5" name="Google Shape;7825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6" name="Google Shape;7826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7" name="Google Shape;7827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8" name="Google Shape;7828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9" name="Google Shape;7829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0" name="Google Shape;7830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1" name="Google Shape;7831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2" name="Google Shape;7832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3" name="Google Shape;7833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4" name="Google Shape;7834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5" name="Google Shape;7835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6" name="Google Shape;7836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7" name="Google Shape;7837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8" name="Google Shape;7838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9" name="Google Shape;7839;p11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7840" name="Google Shape;7840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1" name="Google Shape;7841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2" name="Google Shape;7842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3" name="Google Shape;7843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4" name="Google Shape;7844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5" name="Google Shape;7845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6" name="Google Shape;7846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7" name="Google Shape;7847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8" name="Google Shape;7848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9" name="Google Shape;7849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0" name="Google Shape;7850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1" name="Google Shape;7851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2" name="Google Shape;7852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3" name="Google Shape;7853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4" name="Google Shape;7854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5" name="Google Shape;7855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6" name="Google Shape;7856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7" name="Google Shape;7857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8" name="Google Shape;7858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9" name="Google Shape;7859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0" name="Google Shape;7860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1" name="Google Shape;7861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2" name="Google Shape;7862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3" name="Google Shape;7863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4" name="Google Shape;7864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5" name="Google Shape;7865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6" name="Google Shape;7866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7" name="Google Shape;7867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8" name="Google Shape;7868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9" name="Google Shape;7869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0" name="Google Shape;7870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1" name="Google Shape;7871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2" name="Google Shape;7872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3" name="Google Shape;7873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4" name="Google Shape;7874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5" name="Google Shape;7875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6" name="Google Shape;7876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7" name="Google Shape;7877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8" name="Google Shape;7878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9" name="Google Shape;7879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0" name="Google Shape;7880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1" name="Google Shape;7881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2" name="Google Shape;7882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3" name="Google Shape;7883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4" name="Google Shape;7884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5" name="Google Shape;7885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6" name="Google Shape;7886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7" name="Google Shape;7887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8" name="Google Shape;7888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9" name="Google Shape;7889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0" name="Google Shape;7890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1" name="Google Shape;7891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2" name="Google Shape;7892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3" name="Google Shape;7893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4" name="Google Shape;7894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5" name="Google Shape;7895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6" name="Google Shape;7896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7" name="Google Shape;7897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8" name="Google Shape;7898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9" name="Google Shape;7899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0" name="Google Shape;7900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1" name="Google Shape;7901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2" name="Google Shape;7902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3" name="Google Shape;7903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4" name="Google Shape;7904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5" name="Google Shape;7905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6" name="Google Shape;7906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7" name="Google Shape;7907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8" name="Google Shape;7908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9" name="Google Shape;7909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0" name="Google Shape;7910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1" name="Google Shape;7911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2" name="Google Shape;7912;p11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7913" name="Google Shape;7913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4" name="Google Shape;7914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5" name="Google Shape;7915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6" name="Google Shape;7916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7" name="Google Shape;7917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8" name="Google Shape;7918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9" name="Google Shape;7919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0" name="Google Shape;7920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1" name="Google Shape;7921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2" name="Google Shape;7922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3" name="Google Shape;7923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4" name="Google Shape;7924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5" name="Google Shape;7925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6" name="Google Shape;7926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7" name="Google Shape;7927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8" name="Google Shape;7928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9" name="Google Shape;7929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0" name="Google Shape;7930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1" name="Google Shape;7931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2" name="Google Shape;7932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3" name="Google Shape;7933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4" name="Google Shape;7934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5" name="Google Shape;7935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6" name="Google Shape;7936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7" name="Google Shape;7937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8" name="Google Shape;7938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9" name="Google Shape;7939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0" name="Google Shape;7940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1" name="Google Shape;7941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2" name="Google Shape;7942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3" name="Google Shape;7943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4" name="Google Shape;7944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5" name="Google Shape;7945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6" name="Google Shape;7946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7" name="Google Shape;7947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8" name="Google Shape;7948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9" name="Google Shape;7949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0" name="Google Shape;7950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1" name="Google Shape;7951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2" name="Google Shape;7952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3" name="Google Shape;7953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4" name="Google Shape;7954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5" name="Google Shape;7955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6" name="Google Shape;7956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7" name="Google Shape;7957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8" name="Google Shape;7958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9" name="Google Shape;7959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0" name="Google Shape;7960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1" name="Google Shape;7961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2" name="Google Shape;7962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3" name="Google Shape;7963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4" name="Google Shape;7964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5" name="Google Shape;7965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6" name="Google Shape;7966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7" name="Google Shape;7967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8" name="Google Shape;7968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9" name="Google Shape;7969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0" name="Google Shape;7970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1" name="Google Shape;7971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2" name="Google Shape;7972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3" name="Google Shape;7973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4" name="Google Shape;7974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5" name="Google Shape;7975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6" name="Google Shape;7976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7" name="Google Shape;7977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8" name="Google Shape;7978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9" name="Google Shape;7979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0" name="Google Shape;7980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1" name="Google Shape;7981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2" name="Google Shape;7982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3" name="Google Shape;7983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4" name="Google Shape;7984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5" name="Google Shape;7985;p11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7986" name="Google Shape;7986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7" name="Google Shape;7987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8" name="Google Shape;7988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9" name="Google Shape;7989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0" name="Google Shape;7990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1" name="Google Shape;7991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2" name="Google Shape;7992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3" name="Google Shape;7993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4" name="Google Shape;7994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5" name="Google Shape;7995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6" name="Google Shape;7996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7" name="Google Shape;7997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8" name="Google Shape;7998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9" name="Google Shape;7999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0" name="Google Shape;8000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1" name="Google Shape;8001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2" name="Google Shape;8002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3" name="Google Shape;8003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4" name="Google Shape;8004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5" name="Google Shape;8005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6" name="Google Shape;8006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7" name="Google Shape;8007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8" name="Google Shape;8008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9" name="Google Shape;8009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0" name="Google Shape;8010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1" name="Google Shape;8011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2" name="Google Shape;8012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3" name="Google Shape;8013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4" name="Google Shape;8014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5" name="Google Shape;8015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6" name="Google Shape;8016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7" name="Google Shape;8017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8" name="Google Shape;8018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9" name="Google Shape;8019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0" name="Google Shape;8020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1" name="Google Shape;8021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2" name="Google Shape;8022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3" name="Google Shape;8023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4" name="Google Shape;8024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5" name="Google Shape;8025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6" name="Google Shape;8026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7" name="Google Shape;8027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8" name="Google Shape;8028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9" name="Google Shape;8029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0" name="Google Shape;8030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1" name="Google Shape;8031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2" name="Google Shape;8032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3" name="Google Shape;8033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4" name="Google Shape;8034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5" name="Google Shape;8035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6" name="Google Shape;8036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7" name="Google Shape;8037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8" name="Google Shape;8038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9" name="Google Shape;8039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0" name="Google Shape;8040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1" name="Google Shape;8041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2" name="Google Shape;8042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3" name="Google Shape;8043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4" name="Google Shape;8044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5" name="Google Shape;8045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6" name="Google Shape;8046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7" name="Google Shape;8047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8" name="Google Shape;8048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9" name="Google Shape;8049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0" name="Google Shape;8050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1" name="Google Shape;8051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2" name="Google Shape;8052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3" name="Google Shape;8053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4" name="Google Shape;8054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5" name="Google Shape;8055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6" name="Google Shape;8056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7" name="Google Shape;8057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8" name="Google Shape;8058;p11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8059" name="Google Shape;8059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0" name="Google Shape;8060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1" name="Google Shape;8061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2" name="Google Shape;8062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3" name="Google Shape;8063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4" name="Google Shape;8064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5" name="Google Shape;8065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6" name="Google Shape;8066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7" name="Google Shape;8067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8" name="Google Shape;8068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9" name="Google Shape;8069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0" name="Google Shape;8070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1" name="Google Shape;8071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2" name="Google Shape;8072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3" name="Google Shape;8073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4" name="Google Shape;8074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5" name="Google Shape;8075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6" name="Google Shape;8076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7" name="Google Shape;8077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8" name="Google Shape;8078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9" name="Google Shape;8079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0" name="Google Shape;8080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1" name="Google Shape;8081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2" name="Google Shape;8082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3" name="Google Shape;8083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4" name="Google Shape;8084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5" name="Google Shape;8085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6" name="Google Shape;8086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7" name="Google Shape;8087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8" name="Google Shape;8088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9" name="Google Shape;8089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0" name="Google Shape;8090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1" name="Google Shape;8091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2" name="Google Shape;8092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3" name="Google Shape;8093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4" name="Google Shape;8094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5" name="Google Shape;8095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6" name="Google Shape;8096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7" name="Google Shape;8097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8" name="Google Shape;8098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9" name="Google Shape;8099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0" name="Google Shape;8100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1" name="Google Shape;8101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2" name="Google Shape;8102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3" name="Google Shape;8103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4" name="Google Shape;8104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5" name="Google Shape;8105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6" name="Google Shape;8106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7" name="Google Shape;8107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8" name="Google Shape;8108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9" name="Google Shape;8109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0" name="Google Shape;8110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1" name="Google Shape;8111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2" name="Google Shape;8112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3" name="Google Shape;8113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4" name="Google Shape;8114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5" name="Google Shape;8115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6" name="Google Shape;8116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7" name="Google Shape;8117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8" name="Google Shape;8118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9" name="Google Shape;8119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0" name="Google Shape;8120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1" name="Google Shape;8121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2" name="Google Shape;8122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3" name="Google Shape;8123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4" name="Google Shape;8124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5" name="Google Shape;8125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6" name="Google Shape;8126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7" name="Google Shape;8127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8" name="Google Shape;8128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9" name="Google Shape;8129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0" name="Google Shape;8130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1" name="Google Shape;8131;p11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8132" name="Google Shape;8132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3" name="Google Shape;8133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4" name="Google Shape;8134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5" name="Google Shape;8135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6" name="Google Shape;8136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7" name="Google Shape;8137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8" name="Google Shape;8138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9" name="Google Shape;8139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0" name="Google Shape;8140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1" name="Google Shape;8141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2" name="Google Shape;8142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3" name="Google Shape;8143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4" name="Google Shape;8144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5" name="Google Shape;8145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6" name="Google Shape;8146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7" name="Google Shape;8147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8" name="Google Shape;8148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9" name="Google Shape;8149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0" name="Google Shape;8150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1" name="Google Shape;8151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2" name="Google Shape;8152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3" name="Google Shape;8153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4" name="Google Shape;8154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5" name="Google Shape;8155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6" name="Google Shape;8156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7" name="Google Shape;8157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8" name="Google Shape;8158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9" name="Google Shape;8159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0" name="Google Shape;8160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1" name="Google Shape;8161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2" name="Google Shape;8162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3" name="Google Shape;8163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4" name="Google Shape;8164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5" name="Google Shape;8165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6" name="Google Shape;8166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7" name="Google Shape;8167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8" name="Google Shape;8168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9" name="Google Shape;8169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0" name="Google Shape;8170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1" name="Google Shape;8171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2" name="Google Shape;8172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3" name="Google Shape;8173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4" name="Google Shape;8174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5" name="Google Shape;8175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6" name="Google Shape;8176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7" name="Google Shape;8177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8" name="Google Shape;8178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9" name="Google Shape;8179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0" name="Google Shape;8180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1" name="Google Shape;8181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2" name="Google Shape;8182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3" name="Google Shape;8183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4" name="Google Shape;8184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5" name="Google Shape;8185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6" name="Google Shape;8186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7" name="Google Shape;8187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8" name="Google Shape;8188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9" name="Google Shape;8189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0" name="Google Shape;8190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1" name="Google Shape;8191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2" name="Google Shape;8192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3" name="Google Shape;8193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4" name="Google Shape;8194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5" name="Google Shape;8195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6" name="Google Shape;8196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7" name="Google Shape;8197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8" name="Google Shape;8198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9" name="Google Shape;8199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0" name="Google Shape;8200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1" name="Google Shape;8201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2" name="Google Shape;8202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3" name="Google Shape;8203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4" name="Google Shape;8204;p11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8205" name="Google Shape;8205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6" name="Google Shape;8206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7" name="Google Shape;8207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8" name="Google Shape;8208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9" name="Google Shape;8209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0" name="Google Shape;8210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1" name="Google Shape;8211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2" name="Google Shape;8212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3" name="Google Shape;8213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4" name="Google Shape;8214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5" name="Google Shape;8215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6" name="Google Shape;8216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7" name="Google Shape;8217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8" name="Google Shape;8218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9" name="Google Shape;8219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0" name="Google Shape;8220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1" name="Google Shape;8221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2" name="Google Shape;8222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3" name="Google Shape;8223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4" name="Google Shape;8224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5" name="Google Shape;8225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6" name="Google Shape;8226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7" name="Google Shape;8227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8" name="Google Shape;8228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9" name="Google Shape;8229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0" name="Google Shape;8230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1" name="Google Shape;8231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2" name="Google Shape;8232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3" name="Google Shape;8233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4" name="Google Shape;8234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5" name="Google Shape;8235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6" name="Google Shape;8236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7" name="Google Shape;8237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8" name="Google Shape;8238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9" name="Google Shape;8239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0" name="Google Shape;8240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1" name="Google Shape;8241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2" name="Google Shape;8242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3" name="Google Shape;8243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4" name="Google Shape;8244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5" name="Google Shape;8245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6" name="Google Shape;8246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7" name="Google Shape;8247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8" name="Google Shape;8248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9" name="Google Shape;8249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0" name="Google Shape;8250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1" name="Google Shape;8251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2" name="Google Shape;8252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3" name="Google Shape;8253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4" name="Google Shape;8254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5" name="Google Shape;8255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6" name="Google Shape;8256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7" name="Google Shape;8257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8" name="Google Shape;8258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9" name="Google Shape;8259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0" name="Google Shape;8260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1" name="Google Shape;8261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2" name="Google Shape;8262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3" name="Google Shape;8263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4" name="Google Shape;8264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5" name="Google Shape;8265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6" name="Google Shape;8266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7" name="Google Shape;8267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8" name="Google Shape;8268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9" name="Google Shape;8269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0" name="Google Shape;8270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1" name="Google Shape;8271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2" name="Google Shape;8272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3" name="Google Shape;8273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4" name="Google Shape;8274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5" name="Google Shape;8275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6" name="Google Shape;8276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7" name="Google Shape;8277;p11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8278" name="Google Shape;8278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9" name="Google Shape;8279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0" name="Google Shape;8280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1" name="Google Shape;8281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2" name="Google Shape;8282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3" name="Google Shape;8283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4" name="Google Shape;8284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5" name="Google Shape;8285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6" name="Google Shape;8286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7" name="Google Shape;8287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8" name="Google Shape;8288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9" name="Google Shape;8289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0" name="Google Shape;8290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1" name="Google Shape;8291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2" name="Google Shape;8292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3" name="Google Shape;8293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4" name="Google Shape;8294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5" name="Google Shape;8295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6" name="Google Shape;8296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7" name="Google Shape;8297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8" name="Google Shape;8298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9" name="Google Shape;8299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0" name="Google Shape;8300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1" name="Google Shape;8301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2" name="Google Shape;8302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3" name="Google Shape;8303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4" name="Google Shape;8304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5" name="Google Shape;8305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6" name="Google Shape;8306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7" name="Google Shape;8307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8" name="Google Shape;8308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9" name="Google Shape;8309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0" name="Google Shape;8310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1" name="Google Shape;8311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2" name="Google Shape;8312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3" name="Google Shape;8313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4" name="Google Shape;8314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5" name="Google Shape;8315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6" name="Google Shape;8316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7" name="Google Shape;8317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8" name="Google Shape;8318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9" name="Google Shape;8319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0" name="Google Shape;8320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1" name="Google Shape;8321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2" name="Google Shape;8322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3" name="Google Shape;8323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4" name="Google Shape;8324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5" name="Google Shape;8325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6" name="Google Shape;8326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7" name="Google Shape;8327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8" name="Google Shape;8328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9" name="Google Shape;8329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0" name="Google Shape;8330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1" name="Google Shape;8331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2" name="Google Shape;8332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3" name="Google Shape;8333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4" name="Google Shape;8334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5" name="Google Shape;8335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6" name="Google Shape;8336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7" name="Google Shape;8337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8" name="Google Shape;8338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9" name="Google Shape;8339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0" name="Google Shape;8340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1" name="Google Shape;8341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2" name="Google Shape;8342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3" name="Google Shape;8343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4" name="Google Shape;8344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5" name="Google Shape;8345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6" name="Google Shape;8346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7" name="Google Shape;8347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8" name="Google Shape;8348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9" name="Google Shape;8349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0" name="Google Shape;8350;p11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8351" name="Google Shape;8351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2" name="Google Shape;8352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3" name="Google Shape;8353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4" name="Google Shape;8354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5" name="Google Shape;8355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6" name="Google Shape;8356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7" name="Google Shape;8357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8" name="Google Shape;8358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9" name="Google Shape;8359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0" name="Google Shape;8360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1" name="Google Shape;8361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2" name="Google Shape;8362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3" name="Google Shape;8363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4" name="Google Shape;8364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5" name="Google Shape;8365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6" name="Google Shape;8366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7" name="Google Shape;8367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8" name="Google Shape;8368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9" name="Google Shape;8369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0" name="Google Shape;8370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1" name="Google Shape;8371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2" name="Google Shape;8372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3" name="Google Shape;8373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4" name="Google Shape;8374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5" name="Google Shape;8375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6" name="Google Shape;8376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7" name="Google Shape;8377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8" name="Google Shape;8378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9" name="Google Shape;8379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0" name="Google Shape;8380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1" name="Google Shape;8381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2" name="Google Shape;8382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3" name="Google Shape;8383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4" name="Google Shape;8384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5" name="Google Shape;8385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6" name="Google Shape;8386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7" name="Google Shape;8387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8" name="Google Shape;8388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9" name="Google Shape;8389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0" name="Google Shape;8390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1" name="Google Shape;8391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2" name="Google Shape;8392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3" name="Google Shape;8393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4" name="Google Shape;8394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5" name="Google Shape;8395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6" name="Google Shape;8396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7" name="Google Shape;8397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8" name="Google Shape;8398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9" name="Google Shape;8399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0" name="Google Shape;8400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1" name="Google Shape;8401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2" name="Google Shape;8402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3" name="Google Shape;8403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4" name="Google Shape;8404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5" name="Google Shape;8405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6" name="Google Shape;8406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7" name="Google Shape;8407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8" name="Google Shape;8408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9" name="Google Shape;8409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0" name="Google Shape;8410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1" name="Google Shape;8411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2" name="Google Shape;8412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3" name="Google Shape;8413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4" name="Google Shape;8414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5" name="Google Shape;8415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6" name="Google Shape;8416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7" name="Google Shape;8417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8" name="Google Shape;8418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9" name="Google Shape;8419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0" name="Google Shape;8420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1" name="Google Shape;8421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2" name="Google Shape;8422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3" name="Google Shape;8423;p11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8424" name="Google Shape;8424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5" name="Google Shape;8425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6" name="Google Shape;8426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7" name="Google Shape;8427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8" name="Google Shape;8428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9" name="Google Shape;8429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0" name="Google Shape;8430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1" name="Google Shape;8431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2" name="Google Shape;8432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3" name="Google Shape;8433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4" name="Google Shape;8434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5" name="Google Shape;8435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6" name="Google Shape;8436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7" name="Google Shape;8437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8" name="Google Shape;8438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9" name="Google Shape;8439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0" name="Google Shape;8440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1" name="Google Shape;8441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2" name="Google Shape;8442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3" name="Google Shape;8443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4" name="Google Shape;8444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5" name="Google Shape;8445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6" name="Google Shape;8446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7" name="Google Shape;8447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8" name="Google Shape;8448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9" name="Google Shape;8449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0" name="Google Shape;8450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1" name="Google Shape;8451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2" name="Google Shape;8452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3" name="Google Shape;8453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4" name="Google Shape;8454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5" name="Google Shape;8455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6" name="Google Shape;8456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7" name="Google Shape;8457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8" name="Google Shape;8458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9" name="Google Shape;8459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0" name="Google Shape;8460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1" name="Google Shape;8461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2" name="Google Shape;8462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3" name="Google Shape;8463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4" name="Google Shape;8464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5" name="Google Shape;8465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6" name="Google Shape;8466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7" name="Google Shape;8467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8" name="Google Shape;8468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9" name="Google Shape;8469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0" name="Google Shape;8470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1" name="Google Shape;8471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2" name="Google Shape;8472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3" name="Google Shape;8473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4" name="Google Shape;8474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5" name="Google Shape;8475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6" name="Google Shape;8476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7" name="Google Shape;8477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8" name="Google Shape;8478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9" name="Google Shape;8479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0" name="Google Shape;8480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1" name="Google Shape;8481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2" name="Google Shape;8482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3" name="Google Shape;8483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4" name="Google Shape;8484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5" name="Google Shape;8485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6" name="Google Shape;8486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7" name="Google Shape;8487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8" name="Google Shape;8488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9" name="Google Shape;8489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0" name="Google Shape;8490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1" name="Google Shape;8491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2" name="Google Shape;8492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3" name="Google Shape;8493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4" name="Google Shape;8494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5" name="Google Shape;8495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6" name="Google Shape;8496;p11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8497" name="Google Shape;8497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8" name="Google Shape;8498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9" name="Google Shape;8499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0" name="Google Shape;8500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1" name="Google Shape;8501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2" name="Google Shape;8502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3" name="Google Shape;8503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4" name="Google Shape;8504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5" name="Google Shape;8505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6" name="Google Shape;8506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7" name="Google Shape;8507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8" name="Google Shape;8508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9" name="Google Shape;8509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0" name="Google Shape;8510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1" name="Google Shape;8511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2" name="Google Shape;8512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3" name="Google Shape;8513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4" name="Google Shape;8514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5" name="Google Shape;8515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6" name="Google Shape;8516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7" name="Google Shape;8517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8" name="Google Shape;8518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9" name="Google Shape;8519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0" name="Google Shape;8520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1" name="Google Shape;8521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2" name="Google Shape;8522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3" name="Google Shape;8523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4" name="Google Shape;8524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5" name="Google Shape;8525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6" name="Google Shape;8526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7" name="Google Shape;8527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8" name="Google Shape;8528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9" name="Google Shape;8529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0" name="Google Shape;8530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1" name="Google Shape;8531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2" name="Google Shape;8532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3" name="Google Shape;8533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4" name="Google Shape;8534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5" name="Google Shape;8535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6" name="Google Shape;8536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7" name="Google Shape;8537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8" name="Google Shape;8538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9" name="Google Shape;8539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0" name="Google Shape;8540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1" name="Google Shape;8541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2" name="Google Shape;8542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3" name="Google Shape;8543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4" name="Google Shape;8544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5" name="Google Shape;8545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6" name="Google Shape;8546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7" name="Google Shape;8547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8" name="Google Shape;8548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9" name="Google Shape;8549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0" name="Google Shape;8550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1" name="Google Shape;8551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2" name="Google Shape;8552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3" name="Google Shape;8553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4" name="Google Shape;8554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5" name="Google Shape;8555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6" name="Google Shape;8556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7" name="Google Shape;8557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8" name="Google Shape;8558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9" name="Google Shape;8559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0" name="Google Shape;8560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1" name="Google Shape;8561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2" name="Google Shape;8562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3" name="Google Shape;8563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4" name="Google Shape;8564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5" name="Google Shape;8565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6" name="Google Shape;8566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7" name="Google Shape;8567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8" name="Google Shape;8568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9" name="Google Shape;8569;p11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8570" name="Google Shape;8570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1" name="Google Shape;8571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2" name="Google Shape;8572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3" name="Google Shape;8573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4" name="Google Shape;8574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5" name="Google Shape;8575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6" name="Google Shape;8576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7" name="Google Shape;8577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8" name="Google Shape;8578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9" name="Google Shape;8579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0" name="Google Shape;8580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1" name="Google Shape;8581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2" name="Google Shape;8582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3" name="Google Shape;8583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4" name="Google Shape;8584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5" name="Google Shape;8585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6" name="Google Shape;8586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7" name="Google Shape;8587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8" name="Google Shape;8588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9" name="Google Shape;8589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0" name="Google Shape;8590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1" name="Google Shape;8591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2" name="Google Shape;8592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3" name="Google Shape;8593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4" name="Google Shape;8594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5" name="Google Shape;8595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6" name="Google Shape;8596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7" name="Google Shape;8597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8" name="Google Shape;8598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9" name="Google Shape;8599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0" name="Google Shape;8600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1" name="Google Shape;8601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2" name="Google Shape;8602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3" name="Google Shape;8603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4" name="Google Shape;8604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5" name="Google Shape;8605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6" name="Google Shape;8606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7" name="Google Shape;8607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8" name="Google Shape;8608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9" name="Google Shape;8609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0" name="Google Shape;8610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1" name="Google Shape;8611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2" name="Google Shape;8612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3" name="Google Shape;8613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4" name="Google Shape;8614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5" name="Google Shape;8615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6" name="Google Shape;8616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7" name="Google Shape;8617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8" name="Google Shape;8618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9" name="Google Shape;8619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0" name="Google Shape;8620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1" name="Google Shape;8621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2" name="Google Shape;8622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3" name="Google Shape;8623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4" name="Google Shape;8624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5" name="Google Shape;8625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6" name="Google Shape;8626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7" name="Google Shape;8627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8" name="Google Shape;8628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9" name="Google Shape;8629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0" name="Google Shape;8630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1" name="Google Shape;8631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2" name="Google Shape;8632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3" name="Google Shape;8633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4" name="Google Shape;8634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5" name="Google Shape;8635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6" name="Google Shape;8636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7" name="Google Shape;8637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8" name="Google Shape;8638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9" name="Google Shape;8639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0" name="Google Shape;8640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1" name="Google Shape;8641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2" name="Google Shape;8642;p11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8643" name="Google Shape;8643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4" name="Google Shape;8644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5" name="Google Shape;8645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6" name="Google Shape;8646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7" name="Google Shape;8647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8" name="Google Shape;8648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9" name="Google Shape;8649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0" name="Google Shape;8650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1" name="Google Shape;8651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2" name="Google Shape;8652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3" name="Google Shape;8653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4" name="Google Shape;8654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5" name="Google Shape;8655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6" name="Google Shape;8656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7" name="Google Shape;8657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8" name="Google Shape;8658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9" name="Google Shape;8659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0" name="Google Shape;8660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1" name="Google Shape;8661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2" name="Google Shape;8662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3" name="Google Shape;8663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4" name="Google Shape;8664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5" name="Google Shape;8665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6" name="Google Shape;8666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7" name="Google Shape;8667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8" name="Google Shape;8668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9" name="Google Shape;8669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0" name="Google Shape;8670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1" name="Google Shape;8671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2" name="Google Shape;8672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3" name="Google Shape;8673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4" name="Google Shape;8674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5" name="Google Shape;8675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6" name="Google Shape;8676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7" name="Google Shape;8677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8" name="Google Shape;8678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9" name="Google Shape;8679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0" name="Google Shape;8680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1" name="Google Shape;8681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2" name="Google Shape;8682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3" name="Google Shape;8683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4" name="Google Shape;8684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5" name="Google Shape;8685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6" name="Google Shape;8686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7" name="Google Shape;8687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8" name="Google Shape;8688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9" name="Google Shape;8689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0" name="Google Shape;8690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1" name="Google Shape;8691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2" name="Google Shape;8692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3" name="Google Shape;8693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4" name="Google Shape;8694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5" name="Google Shape;8695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6" name="Google Shape;8696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7" name="Google Shape;8697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8" name="Google Shape;8698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9" name="Google Shape;8699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0" name="Google Shape;8700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1" name="Google Shape;8701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2" name="Google Shape;8702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3" name="Google Shape;8703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4" name="Google Shape;8704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5" name="Google Shape;8705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6" name="Google Shape;8706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7" name="Google Shape;8707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8" name="Google Shape;8708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9" name="Google Shape;8709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0" name="Google Shape;8710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1" name="Google Shape;8711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2" name="Google Shape;8712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3" name="Google Shape;8713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4" name="Google Shape;8714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5" name="Google Shape;8715;p11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8716" name="Google Shape;8716;p11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7" name="Google Shape;8717;p11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8" name="Google Shape;8718;p11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9" name="Google Shape;8719;p11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0" name="Google Shape;8720;p11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1" name="Google Shape;8721;p11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2" name="Google Shape;8722;p11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3" name="Google Shape;8723;p11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4" name="Google Shape;8724;p11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5" name="Google Shape;8725;p11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6" name="Google Shape;8726;p11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7" name="Google Shape;8727;p11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8" name="Google Shape;8728;p11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9" name="Google Shape;8729;p11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0" name="Google Shape;8730;p11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1" name="Google Shape;8731;p11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2" name="Google Shape;8732;p11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3" name="Google Shape;8733;p11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4" name="Google Shape;8734;p11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5" name="Google Shape;8735;p11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6" name="Google Shape;8736;p11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7" name="Google Shape;8737;p11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8" name="Google Shape;8738;p11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9" name="Google Shape;8739;p11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0" name="Google Shape;8740;p11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1" name="Google Shape;8741;p11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2" name="Google Shape;8742;p11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3" name="Google Shape;8743;p11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4" name="Google Shape;8744;p11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5" name="Google Shape;8745;p11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6" name="Google Shape;8746;p11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7" name="Google Shape;8747;p11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8" name="Google Shape;8748;p11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9" name="Google Shape;8749;p11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0" name="Google Shape;8750;p11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1" name="Google Shape;8751;p11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2" name="Google Shape;8752;p11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3" name="Google Shape;8753;p11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4" name="Google Shape;8754;p11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5" name="Google Shape;8755;p11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6" name="Google Shape;8756;p11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7" name="Google Shape;8757;p11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8" name="Google Shape;8758;p11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9" name="Google Shape;8759;p11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0" name="Google Shape;8760;p11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1" name="Google Shape;8761;p11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2" name="Google Shape;8762;p11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3" name="Google Shape;8763;p11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4" name="Google Shape;8764;p11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5" name="Google Shape;8765;p11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6" name="Google Shape;8766;p11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7" name="Google Shape;8767;p11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8" name="Google Shape;8768;p11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9" name="Google Shape;8769;p11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0" name="Google Shape;8770;p11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1" name="Google Shape;8771;p11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2" name="Google Shape;8772;p11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3" name="Google Shape;8773;p11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4" name="Google Shape;8774;p11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5" name="Google Shape;8775;p11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6" name="Google Shape;8776;p11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7" name="Google Shape;8777;p11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8" name="Google Shape;8778;p11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9" name="Google Shape;8779;p11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0" name="Google Shape;8780;p11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1" name="Google Shape;8781;p11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2" name="Google Shape;8782;p11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3" name="Google Shape;8783;p11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4" name="Google Shape;8784;p11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5" name="Google Shape;8785;p11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6" name="Google Shape;8786;p11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7" name="Google Shape;8787;p11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88" name="Google Shape;8788;p11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8789" name="Google Shape;8789;p11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0" name="Google Shape;8790;p11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1" name="Google Shape;8791;p11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2" name="Google Shape;8792;p11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3" name="Google Shape;8793;p11"/>
          <p:cNvSpPr txBox="1"/>
          <p:nvPr>
            <p:ph hasCustomPrompt="1" type="title"/>
          </p:nvPr>
        </p:nvSpPr>
        <p:spPr>
          <a:xfrm>
            <a:off x="720050" y="1464525"/>
            <a:ext cx="7704000" cy="1698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94" name="Google Shape;8794;p11"/>
          <p:cNvSpPr txBox="1"/>
          <p:nvPr>
            <p:ph idx="1" type="subTitle"/>
          </p:nvPr>
        </p:nvSpPr>
        <p:spPr>
          <a:xfrm>
            <a:off x="2433450" y="3471636"/>
            <a:ext cx="42771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795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96" name="Shape 8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7" name="Google Shape;8797;p1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8798" name="Google Shape;8798;p1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8799" name="Google Shape;8799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0" name="Google Shape;8800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1" name="Google Shape;8801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2" name="Google Shape;8802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3" name="Google Shape;8803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4" name="Google Shape;8804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5" name="Google Shape;8805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6" name="Google Shape;8806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7" name="Google Shape;8807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8" name="Google Shape;8808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9" name="Google Shape;8809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0" name="Google Shape;8810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1" name="Google Shape;8811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2" name="Google Shape;8812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3" name="Google Shape;8813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4" name="Google Shape;8814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5" name="Google Shape;8815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6" name="Google Shape;8816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7" name="Google Shape;8817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8" name="Google Shape;8818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9" name="Google Shape;8819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0" name="Google Shape;8820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1" name="Google Shape;8821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2" name="Google Shape;8822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3" name="Google Shape;8823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4" name="Google Shape;8824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5" name="Google Shape;8825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6" name="Google Shape;8826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7" name="Google Shape;8827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8" name="Google Shape;8828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9" name="Google Shape;8829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0" name="Google Shape;8830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1" name="Google Shape;8831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2" name="Google Shape;8832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3" name="Google Shape;8833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4" name="Google Shape;8834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5" name="Google Shape;8835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6" name="Google Shape;8836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7" name="Google Shape;8837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8" name="Google Shape;8838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9" name="Google Shape;8839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0" name="Google Shape;8840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1" name="Google Shape;8841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2" name="Google Shape;8842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3" name="Google Shape;8843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4" name="Google Shape;8844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5" name="Google Shape;8845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6" name="Google Shape;8846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7" name="Google Shape;8847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8" name="Google Shape;8848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9" name="Google Shape;8849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0" name="Google Shape;8850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1" name="Google Shape;8851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2" name="Google Shape;8852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3" name="Google Shape;8853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4" name="Google Shape;8854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5" name="Google Shape;8855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6" name="Google Shape;8856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7" name="Google Shape;8857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8" name="Google Shape;8858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9" name="Google Shape;8859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0" name="Google Shape;8860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1" name="Google Shape;8861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2" name="Google Shape;8862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3" name="Google Shape;8863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4" name="Google Shape;8864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5" name="Google Shape;8865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6" name="Google Shape;8866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7" name="Google Shape;8867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8" name="Google Shape;8868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9" name="Google Shape;8869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0" name="Google Shape;8870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1" name="Google Shape;8871;p1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8872" name="Google Shape;8872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3" name="Google Shape;8873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4" name="Google Shape;8874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5" name="Google Shape;8875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6" name="Google Shape;8876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7" name="Google Shape;8877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8" name="Google Shape;8878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9" name="Google Shape;8879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0" name="Google Shape;8880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1" name="Google Shape;8881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2" name="Google Shape;8882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3" name="Google Shape;8883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4" name="Google Shape;8884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5" name="Google Shape;8885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6" name="Google Shape;8886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7" name="Google Shape;8887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8" name="Google Shape;8888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9" name="Google Shape;8889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0" name="Google Shape;8890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1" name="Google Shape;8891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2" name="Google Shape;8892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3" name="Google Shape;8893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4" name="Google Shape;8894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5" name="Google Shape;8895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6" name="Google Shape;8896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7" name="Google Shape;8897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8" name="Google Shape;8898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9" name="Google Shape;8899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0" name="Google Shape;8900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1" name="Google Shape;8901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2" name="Google Shape;8902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3" name="Google Shape;8903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4" name="Google Shape;8904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5" name="Google Shape;8905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6" name="Google Shape;8906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7" name="Google Shape;8907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8" name="Google Shape;8908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9" name="Google Shape;8909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0" name="Google Shape;8910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1" name="Google Shape;8911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2" name="Google Shape;8912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3" name="Google Shape;8913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4" name="Google Shape;8914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5" name="Google Shape;8915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6" name="Google Shape;8916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7" name="Google Shape;8917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8" name="Google Shape;8918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9" name="Google Shape;8919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0" name="Google Shape;8920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1" name="Google Shape;8921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2" name="Google Shape;8922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3" name="Google Shape;8923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4" name="Google Shape;8924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5" name="Google Shape;8925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6" name="Google Shape;8926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7" name="Google Shape;8927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8" name="Google Shape;8928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9" name="Google Shape;8929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0" name="Google Shape;8930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1" name="Google Shape;8931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2" name="Google Shape;8932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3" name="Google Shape;8933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4" name="Google Shape;8934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5" name="Google Shape;8935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6" name="Google Shape;8936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7" name="Google Shape;8937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8" name="Google Shape;8938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9" name="Google Shape;8939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0" name="Google Shape;8940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1" name="Google Shape;8941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2" name="Google Shape;8942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3" name="Google Shape;8943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4" name="Google Shape;8944;p1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8945" name="Google Shape;8945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6" name="Google Shape;8946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7" name="Google Shape;8947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8" name="Google Shape;8948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9" name="Google Shape;8949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0" name="Google Shape;8950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1" name="Google Shape;8951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2" name="Google Shape;8952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3" name="Google Shape;8953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4" name="Google Shape;8954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5" name="Google Shape;8955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6" name="Google Shape;8956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7" name="Google Shape;8957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8" name="Google Shape;8958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9" name="Google Shape;8959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0" name="Google Shape;8960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1" name="Google Shape;8961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2" name="Google Shape;8962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3" name="Google Shape;8963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4" name="Google Shape;8964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5" name="Google Shape;8965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6" name="Google Shape;8966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7" name="Google Shape;8967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8" name="Google Shape;8968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9" name="Google Shape;8969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0" name="Google Shape;8970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1" name="Google Shape;8971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2" name="Google Shape;8972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3" name="Google Shape;8973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4" name="Google Shape;8974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5" name="Google Shape;8975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6" name="Google Shape;8976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7" name="Google Shape;8977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8" name="Google Shape;8978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9" name="Google Shape;8979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0" name="Google Shape;8980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1" name="Google Shape;8981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2" name="Google Shape;8982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3" name="Google Shape;8983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4" name="Google Shape;8984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5" name="Google Shape;8985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6" name="Google Shape;8986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7" name="Google Shape;8987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8" name="Google Shape;8988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9" name="Google Shape;8989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0" name="Google Shape;8990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1" name="Google Shape;8991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2" name="Google Shape;8992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3" name="Google Shape;8993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4" name="Google Shape;8994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5" name="Google Shape;8995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6" name="Google Shape;8996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7" name="Google Shape;8997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8" name="Google Shape;8998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9" name="Google Shape;8999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0" name="Google Shape;9000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1" name="Google Shape;9001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2" name="Google Shape;9002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3" name="Google Shape;9003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4" name="Google Shape;9004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5" name="Google Shape;9005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6" name="Google Shape;9006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7" name="Google Shape;9007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8" name="Google Shape;9008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9" name="Google Shape;9009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0" name="Google Shape;9010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1" name="Google Shape;9011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2" name="Google Shape;9012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3" name="Google Shape;9013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4" name="Google Shape;9014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5" name="Google Shape;9015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6" name="Google Shape;9016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7" name="Google Shape;9017;p1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9018" name="Google Shape;9018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9" name="Google Shape;9019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0" name="Google Shape;9020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1" name="Google Shape;9021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2" name="Google Shape;9022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3" name="Google Shape;9023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4" name="Google Shape;9024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5" name="Google Shape;9025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6" name="Google Shape;9026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7" name="Google Shape;9027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8" name="Google Shape;9028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9" name="Google Shape;9029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0" name="Google Shape;9030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1" name="Google Shape;9031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2" name="Google Shape;9032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3" name="Google Shape;9033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4" name="Google Shape;9034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5" name="Google Shape;9035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6" name="Google Shape;9036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7" name="Google Shape;9037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8" name="Google Shape;9038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9" name="Google Shape;9039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0" name="Google Shape;9040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1" name="Google Shape;9041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2" name="Google Shape;9042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3" name="Google Shape;9043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4" name="Google Shape;9044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5" name="Google Shape;9045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6" name="Google Shape;9046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7" name="Google Shape;9047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8" name="Google Shape;9048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9" name="Google Shape;9049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0" name="Google Shape;9050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1" name="Google Shape;9051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2" name="Google Shape;9052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3" name="Google Shape;9053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4" name="Google Shape;9054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5" name="Google Shape;9055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6" name="Google Shape;9056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7" name="Google Shape;9057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8" name="Google Shape;9058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9" name="Google Shape;9059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0" name="Google Shape;9060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1" name="Google Shape;9061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2" name="Google Shape;9062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3" name="Google Shape;9063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4" name="Google Shape;9064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5" name="Google Shape;9065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6" name="Google Shape;9066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7" name="Google Shape;9067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8" name="Google Shape;9068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9" name="Google Shape;9069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0" name="Google Shape;9070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1" name="Google Shape;9071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2" name="Google Shape;9072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3" name="Google Shape;9073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4" name="Google Shape;9074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5" name="Google Shape;9075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6" name="Google Shape;9076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7" name="Google Shape;9077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8" name="Google Shape;9078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9" name="Google Shape;9079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0" name="Google Shape;9080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1" name="Google Shape;9081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2" name="Google Shape;9082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3" name="Google Shape;9083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4" name="Google Shape;9084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5" name="Google Shape;9085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6" name="Google Shape;9086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7" name="Google Shape;9087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8" name="Google Shape;9088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9" name="Google Shape;9089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0" name="Google Shape;9090;p1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9091" name="Google Shape;9091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2" name="Google Shape;9092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3" name="Google Shape;9093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4" name="Google Shape;9094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5" name="Google Shape;9095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6" name="Google Shape;9096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7" name="Google Shape;9097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8" name="Google Shape;9098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9" name="Google Shape;9099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0" name="Google Shape;9100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1" name="Google Shape;9101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2" name="Google Shape;9102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3" name="Google Shape;9103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4" name="Google Shape;9104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5" name="Google Shape;9105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6" name="Google Shape;9106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7" name="Google Shape;9107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8" name="Google Shape;9108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9" name="Google Shape;9109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0" name="Google Shape;9110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1" name="Google Shape;9111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2" name="Google Shape;9112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3" name="Google Shape;9113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4" name="Google Shape;9114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5" name="Google Shape;9115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6" name="Google Shape;9116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7" name="Google Shape;9117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8" name="Google Shape;9118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9" name="Google Shape;9119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0" name="Google Shape;9120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1" name="Google Shape;9121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2" name="Google Shape;9122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3" name="Google Shape;9123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4" name="Google Shape;9124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5" name="Google Shape;9125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6" name="Google Shape;9126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7" name="Google Shape;9127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8" name="Google Shape;9128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9" name="Google Shape;9129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0" name="Google Shape;9130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1" name="Google Shape;9131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2" name="Google Shape;9132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3" name="Google Shape;9133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4" name="Google Shape;9134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5" name="Google Shape;9135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6" name="Google Shape;9136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7" name="Google Shape;9137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8" name="Google Shape;9138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9" name="Google Shape;9139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0" name="Google Shape;9140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1" name="Google Shape;9141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2" name="Google Shape;9142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3" name="Google Shape;9143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4" name="Google Shape;9144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5" name="Google Shape;9145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6" name="Google Shape;9146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7" name="Google Shape;9147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8" name="Google Shape;9148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9" name="Google Shape;9149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0" name="Google Shape;9150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1" name="Google Shape;9151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2" name="Google Shape;9152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3" name="Google Shape;9153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4" name="Google Shape;9154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5" name="Google Shape;9155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6" name="Google Shape;9156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7" name="Google Shape;9157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8" name="Google Shape;9158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9" name="Google Shape;9159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0" name="Google Shape;9160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1" name="Google Shape;9161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2" name="Google Shape;9162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3" name="Google Shape;9163;p1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9164" name="Google Shape;9164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5" name="Google Shape;9165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6" name="Google Shape;9166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7" name="Google Shape;9167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8" name="Google Shape;9168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9" name="Google Shape;9169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0" name="Google Shape;9170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1" name="Google Shape;9171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2" name="Google Shape;9172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3" name="Google Shape;9173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4" name="Google Shape;9174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5" name="Google Shape;9175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6" name="Google Shape;9176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7" name="Google Shape;9177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8" name="Google Shape;9178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9" name="Google Shape;9179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0" name="Google Shape;9180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1" name="Google Shape;9181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2" name="Google Shape;9182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3" name="Google Shape;9183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4" name="Google Shape;9184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5" name="Google Shape;9185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6" name="Google Shape;9186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7" name="Google Shape;9187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8" name="Google Shape;9188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9" name="Google Shape;9189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0" name="Google Shape;9190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1" name="Google Shape;9191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2" name="Google Shape;9192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3" name="Google Shape;9193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4" name="Google Shape;9194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5" name="Google Shape;9195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6" name="Google Shape;9196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7" name="Google Shape;9197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8" name="Google Shape;9198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9" name="Google Shape;9199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0" name="Google Shape;9200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1" name="Google Shape;9201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2" name="Google Shape;9202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3" name="Google Shape;9203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4" name="Google Shape;9204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5" name="Google Shape;9205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6" name="Google Shape;9206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7" name="Google Shape;9207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8" name="Google Shape;9208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9" name="Google Shape;9209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0" name="Google Shape;9210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1" name="Google Shape;9211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2" name="Google Shape;9212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3" name="Google Shape;9213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4" name="Google Shape;9214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5" name="Google Shape;9215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6" name="Google Shape;9216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7" name="Google Shape;9217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8" name="Google Shape;9218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9" name="Google Shape;9219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0" name="Google Shape;9220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1" name="Google Shape;9221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2" name="Google Shape;9222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3" name="Google Shape;9223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4" name="Google Shape;9224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5" name="Google Shape;9225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6" name="Google Shape;9226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7" name="Google Shape;9227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8" name="Google Shape;9228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9" name="Google Shape;9229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0" name="Google Shape;9230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1" name="Google Shape;9231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2" name="Google Shape;9232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3" name="Google Shape;9233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4" name="Google Shape;9234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5" name="Google Shape;9235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6" name="Google Shape;9236;p1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9237" name="Google Shape;9237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8" name="Google Shape;9238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9" name="Google Shape;9239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0" name="Google Shape;9240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1" name="Google Shape;9241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2" name="Google Shape;9242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3" name="Google Shape;9243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4" name="Google Shape;9244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5" name="Google Shape;9245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6" name="Google Shape;9246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7" name="Google Shape;9247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8" name="Google Shape;9248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9" name="Google Shape;9249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0" name="Google Shape;9250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1" name="Google Shape;9251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2" name="Google Shape;9252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3" name="Google Shape;9253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4" name="Google Shape;9254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5" name="Google Shape;9255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6" name="Google Shape;9256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7" name="Google Shape;9257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8" name="Google Shape;9258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9" name="Google Shape;9259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0" name="Google Shape;9260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1" name="Google Shape;9261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2" name="Google Shape;9262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3" name="Google Shape;9263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4" name="Google Shape;9264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5" name="Google Shape;9265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6" name="Google Shape;9266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7" name="Google Shape;9267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8" name="Google Shape;9268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9" name="Google Shape;9269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0" name="Google Shape;9270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1" name="Google Shape;9271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2" name="Google Shape;9272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3" name="Google Shape;9273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4" name="Google Shape;9274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5" name="Google Shape;9275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6" name="Google Shape;9276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7" name="Google Shape;9277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8" name="Google Shape;9278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9" name="Google Shape;9279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0" name="Google Shape;9280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1" name="Google Shape;9281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2" name="Google Shape;9282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3" name="Google Shape;9283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4" name="Google Shape;9284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5" name="Google Shape;9285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6" name="Google Shape;9286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7" name="Google Shape;9287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8" name="Google Shape;9288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9" name="Google Shape;9289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0" name="Google Shape;9290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1" name="Google Shape;9291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2" name="Google Shape;9292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3" name="Google Shape;9293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4" name="Google Shape;9294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5" name="Google Shape;9295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6" name="Google Shape;9296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7" name="Google Shape;9297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8" name="Google Shape;9298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9" name="Google Shape;9299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0" name="Google Shape;9300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1" name="Google Shape;9301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2" name="Google Shape;9302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3" name="Google Shape;9303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4" name="Google Shape;9304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5" name="Google Shape;9305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6" name="Google Shape;9306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7" name="Google Shape;9307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8" name="Google Shape;9308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9" name="Google Shape;9309;p1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9310" name="Google Shape;9310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1" name="Google Shape;9311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2" name="Google Shape;9312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3" name="Google Shape;9313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4" name="Google Shape;9314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5" name="Google Shape;9315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6" name="Google Shape;9316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7" name="Google Shape;9317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8" name="Google Shape;9318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9" name="Google Shape;9319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0" name="Google Shape;9320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1" name="Google Shape;9321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2" name="Google Shape;9322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3" name="Google Shape;9323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4" name="Google Shape;9324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5" name="Google Shape;9325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6" name="Google Shape;9326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7" name="Google Shape;9327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8" name="Google Shape;9328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9" name="Google Shape;9329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0" name="Google Shape;9330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1" name="Google Shape;9331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2" name="Google Shape;9332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3" name="Google Shape;9333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4" name="Google Shape;9334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5" name="Google Shape;9335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6" name="Google Shape;9336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7" name="Google Shape;9337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8" name="Google Shape;9338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9" name="Google Shape;9339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0" name="Google Shape;9340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1" name="Google Shape;9341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2" name="Google Shape;9342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3" name="Google Shape;9343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4" name="Google Shape;9344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5" name="Google Shape;9345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6" name="Google Shape;9346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7" name="Google Shape;9347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8" name="Google Shape;9348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9" name="Google Shape;9349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0" name="Google Shape;9350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1" name="Google Shape;9351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2" name="Google Shape;9352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3" name="Google Shape;9353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4" name="Google Shape;9354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5" name="Google Shape;9355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6" name="Google Shape;9356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7" name="Google Shape;9357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8" name="Google Shape;9358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9" name="Google Shape;9359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0" name="Google Shape;9360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1" name="Google Shape;9361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2" name="Google Shape;9362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3" name="Google Shape;9363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4" name="Google Shape;9364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5" name="Google Shape;9365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6" name="Google Shape;9366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7" name="Google Shape;9367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8" name="Google Shape;9368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9" name="Google Shape;9369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0" name="Google Shape;9370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1" name="Google Shape;9371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2" name="Google Shape;9372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3" name="Google Shape;9373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4" name="Google Shape;9374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5" name="Google Shape;9375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6" name="Google Shape;9376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7" name="Google Shape;9377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8" name="Google Shape;9378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9" name="Google Shape;9379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0" name="Google Shape;9380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1" name="Google Shape;9381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2" name="Google Shape;9382;p1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9383" name="Google Shape;9383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4" name="Google Shape;9384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5" name="Google Shape;9385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6" name="Google Shape;9386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7" name="Google Shape;9387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8" name="Google Shape;9388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9" name="Google Shape;9389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0" name="Google Shape;9390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1" name="Google Shape;9391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2" name="Google Shape;9392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3" name="Google Shape;9393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4" name="Google Shape;9394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5" name="Google Shape;9395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6" name="Google Shape;9396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7" name="Google Shape;9397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8" name="Google Shape;9398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9" name="Google Shape;9399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0" name="Google Shape;9400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1" name="Google Shape;9401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2" name="Google Shape;9402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3" name="Google Shape;9403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4" name="Google Shape;9404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5" name="Google Shape;9405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6" name="Google Shape;9406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7" name="Google Shape;9407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8" name="Google Shape;9408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9" name="Google Shape;9409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0" name="Google Shape;9410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1" name="Google Shape;9411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2" name="Google Shape;9412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3" name="Google Shape;9413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4" name="Google Shape;9414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5" name="Google Shape;9415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6" name="Google Shape;9416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7" name="Google Shape;9417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8" name="Google Shape;9418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9" name="Google Shape;9419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0" name="Google Shape;9420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1" name="Google Shape;9421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2" name="Google Shape;9422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3" name="Google Shape;9423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4" name="Google Shape;9424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5" name="Google Shape;9425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6" name="Google Shape;9426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7" name="Google Shape;9427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8" name="Google Shape;9428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9" name="Google Shape;9429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0" name="Google Shape;9430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1" name="Google Shape;9431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2" name="Google Shape;9432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3" name="Google Shape;9433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4" name="Google Shape;9434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5" name="Google Shape;9435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6" name="Google Shape;9436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7" name="Google Shape;9437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8" name="Google Shape;9438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9" name="Google Shape;9439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0" name="Google Shape;9440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1" name="Google Shape;9441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2" name="Google Shape;9442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3" name="Google Shape;9443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4" name="Google Shape;9444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5" name="Google Shape;9445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6" name="Google Shape;9446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7" name="Google Shape;9447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8" name="Google Shape;9448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9" name="Google Shape;9449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0" name="Google Shape;9450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1" name="Google Shape;9451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2" name="Google Shape;9452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3" name="Google Shape;9453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4" name="Google Shape;9454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5" name="Google Shape;9455;p1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9456" name="Google Shape;9456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7" name="Google Shape;9457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8" name="Google Shape;9458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9" name="Google Shape;9459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0" name="Google Shape;9460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1" name="Google Shape;9461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2" name="Google Shape;9462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3" name="Google Shape;9463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4" name="Google Shape;9464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5" name="Google Shape;9465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6" name="Google Shape;9466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7" name="Google Shape;9467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8" name="Google Shape;9468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9" name="Google Shape;9469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0" name="Google Shape;9470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1" name="Google Shape;9471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2" name="Google Shape;9472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3" name="Google Shape;9473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4" name="Google Shape;9474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5" name="Google Shape;9475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6" name="Google Shape;9476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7" name="Google Shape;9477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8" name="Google Shape;9478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9" name="Google Shape;9479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0" name="Google Shape;9480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1" name="Google Shape;9481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2" name="Google Shape;9482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3" name="Google Shape;9483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4" name="Google Shape;9484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5" name="Google Shape;9485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6" name="Google Shape;9486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7" name="Google Shape;9487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8" name="Google Shape;9488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9" name="Google Shape;9489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0" name="Google Shape;9490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1" name="Google Shape;9491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2" name="Google Shape;9492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3" name="Google Shape;9493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4" name="Google Shape;9494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5" name="Google Shape;9495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6" name="Google Shape;9496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7" name="Google Shape;9497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8" name="Google Shape;9498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9" name="Google Shape;9499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0" name="Google Shape;9500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1" name="Google Shape;9501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2" name="Google Shape;9502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3" name="Google Shape;9503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4" name="Google Shape;9504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5" name="Google Shape;9505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6" name="Google Shape;9506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7" name="Google Shape;9507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8" name="Google Shape;9508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9" name="Google Shape;9509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0" name="Google Shape;9510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1" name="Google Shape;9511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2" name="Google Shape;9512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3" name="Google Shape;9513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4" name="Google Shape;9514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5" name="Google Shape;9515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6" name="Google Shape;9516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7" name="Google Shape;9517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8" name="Google Shape;9518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9" name="Google Shape;9519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0" name="Google Shape;9520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1" name="Google Shape;9521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2" name="Google Shape;9522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3" name="Google Shape;9523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4" name="Google Shape;9524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5" name="Google Shape;9525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6" name="Google Shape;9526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7" name="Google Shape;9527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8" name="Google Shape;9528;p1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9529" name="Google Shape;9529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0" name="Google Shape;9530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1" name="Google Shape;9531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2" name="Google Shape;9532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3" name="Google Shape;9533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4" name="Google Shape;9534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5" name="Google Shape;9535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6" name="Google Shape;9536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7" name="Google Shape;9537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8" name="Google Shape;9538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9" name="Google Shape;9539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0" name="Google Shape;9540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1" name="Google Shape;9541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2" name="Google Shape;9542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3" name="Google Shape;9543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4" name="Google Shape;9544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5" name="Google Shape;9545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6" name="Google Shape;9546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7" name="Google Shape;9547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8" name="Google Shape;9548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9" name="Google Shape;9549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0" name="Google Shape;9550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1" name="Google Shape;9551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2" name="Google Shape;9552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3" name="Google Shape;9553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4" name="Google Shape;9554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5" name="Google Shape;9555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6" name="Google Shape;9556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7" name="Google Shape;9557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8" name="Google Shape;9558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9" name="Google Shape;9559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0" name="Google Shape;9560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1" name="Google Shape;9561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2" name="Google Shape;9562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3" name="Google Shape;9563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4" name="Google Shape;9564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5" name="Google Shape;9565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6" name="Google Shape;9566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7" name="Google Shape;9567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8" name="Google Shape;9568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9" name="Google Shape;9569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0" name="Google Shape;9570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1" name="Google Shape;9571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2" name="Google Shape;9572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3" name="Google Shape;9573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4" name="Google Shape;9574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5" name="Google Shape;9575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6" name="Google Shape;9576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7" name="Google Shape;9577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8" name="Google Shape;9578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9" name="Google Shape;9579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0" name="Google Shape;9580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1" name="Google Shape;9581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2" name="Google Shape;9582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3" name="Google Shape;9583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4" name="Google Shape;9584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5" name="Google Shape;9585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6" name="Google Shape;9586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7" name="Google Shape;9587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8" name="Google Shape;9588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9" name="Google Shape;9589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0" name="Google Shape;9590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1" name="Google Shape;9591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2" name="Google Shape;9592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3" name="Google Shape;9593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4" name="Google Shape;9594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5" name="Google Shape;9595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6" name="Google Shape;9596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7" name="Google Shape;9597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8" name="Google Shape;9598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9" name="Google Shape;9599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0" name="Google Shape;9600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01" name="Google Shape;9601;p1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9602" name="Google Shape;9602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3" name="Google Shape;9603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4" name="Google Shape;9604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5" name="Google Shape;9605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6" name="Google Shape;9606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7" name="Google Shape;9607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8" name="Google Shape;9608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9" name="Google Shape;9609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0" name="Google Shape;9610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1" name="Google Shape;9611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2" name="Google Shape;9612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3" name="Google Shape;9613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4" name="Google Shape;9614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5" name="Google Shape;9615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6" name="Google Shape;9616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7" name="Google Shape;9617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8" name="Google Shape;9618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9" name="Google Shape;9619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0" name="Google Shape;9620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1" name="Google Shape;9621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2" name="Google Shape;9622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3" name="Google Shape;9623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4" name="Google Shape;9624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5" name="Google Shape;9625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6" name="Google Shape;9626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7" name="Google Shape;9627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8" name="Google Shape;9628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9" name="Google Shape;9629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0" name="Google Shape;9630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1" name="Google Shape;9631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2" name="Google Shape;9632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3" name="Google Shape;9633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4" name="Google Shape;9634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5" name="Google Shape;9635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6" name="Google Shape;9636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7" name="Google Shape;9637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8" name="Google Shape;9638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9" name="Google Shape;9639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0" name="Google Shape;9640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1" name="Google Shape;9641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2" name="Google Shape;9642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3" name="Google Shape;9643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4" name="Google Shape;9644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5" name="Google Shape;9645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6" name="Google Shape;9646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7" name="Google Shape;9647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8" name="Google Shape;9648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9" name="Google Shape;9649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0" name="Google Shape;9650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1" name="Google Shape;9651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2" name="Google Shape;9652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3" name="Google Shape;9653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4" name="Google Shape;9654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5" name="Google Shape;9655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6" name="Google Shape;9656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7" name="Google Shape;9657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8" name="Google Shape;9658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9" name="Google Shape;9659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0" name="Google Shape;9660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1" name="Google Shape;9661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2" name="Google Shape;9662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3" name="Google Shape;9663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4" name="Google Shape;9664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5" name="Google Shape;9665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6" name="Google Shape;9666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7" name="Google Shape;9667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8" name="Google Shape;9668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9" name="Google Shape;9669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0" name="Google Shape;9670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1" name="Google Shape;9671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2" name="Google Shape;9672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3" name="Google Shape;9673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4" name="Google Shape;9674;p1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9675" name="Google Shape;9675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6" name="Google Shape;9676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7" name="Google Shape;9677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8" name="Google Shape;9678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9" name="Google Shape;9679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0" name="Google Shape;9680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1" name="Google Shape;9681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2" name="Google Shape;9682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3" name="Google Shape;9683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4" name="Google Shape;9684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5" name="Google Shape;9685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6" name="Google Shape;9686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7" name="Google Shape;9687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8" name="Google Shape;9688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9" name="Google Shape;9689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0" name="Google Shape;9690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1" name="Google Shape;9691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2" name="Google Shape;9692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3" name="Google Shape;9693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4" name="Google Shape;9694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5" name="Google Shape;9695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6" name="Google Shape;9696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7" name="Google Shape;9697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8" name="Google Shape;9698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9" name="Google Shape;9699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0" name="Google Shape;9700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1" name="Google Shape;9701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2" name="Google Shape;9702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3" name="Google Shape;9703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4" name="Google Shape;9704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5" name="Google Shape;9705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6" name="Google Shape;9706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7" name="Google Shape;9707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8" name="Google Shape;9708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9" name="Google Shape;9709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0" name="Google Shape;9710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1" name="Google Shape;9711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2" name="Google Shape;9712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3" name="Google Shape;9713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4" name="Google Shape;9714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5" name="Google Shape;9715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6" name="Google Shape;9716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7" name="Google Shape;9717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8" name="Google Shape;9718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9" name="Google Shape;9719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0" name="Google Shape;9720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1" name="Google Shape;9721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2" name="Google Shape;9722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3" name="Google Shape;9723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4" name="Google Shape;9724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5" name="Google Shape;9725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6" name="Google Shape;9726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7" name="Google Shape;9727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8" name="Google Shape;9728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9" name="Google Shape;9729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0" name="Google Shape;9730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1" name="Google Shape;9731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2" name="Google Shape;9732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3" name="Google Shape;9733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4" name="Google Shape;9734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5" name="Google Shape;9735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6" name="Google Shape;9736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7" name="Google Shape;9737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8" name="Google Shape;9738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9" name="Google Shape;9739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0" name="Google Shape;9740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1" name="Google Shape;9741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2" name="Google Shape;9742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3" name="Google Shape;9743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4" name="Google Shape;9744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5" name="Google Shape;9745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6" name="Google Shape;9746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7" name="Google Shape;9747;p1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9748" name="Google Shape;9748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9" name="Google Shape;9749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0" name="Google Shape;9750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1" name="Google Shape;9751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2" name="Google Shape;9752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3" name="Google Shape;9753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4" name="Google Shape;9754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5" name="Google Shape;9755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6" name="Google Shape;9756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7" name="Google Shape;9757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8" name="Google Shape;9758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9" name="Google Shape;9759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0" name="Google Shape;9760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1" name="Google Shape;9761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2" name="Google Shape;9762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3" name="Google Shape;9763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4" name="Google Shape;9764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5" name="Google Shape;9765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6" name="Google Shape;9766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7" name="Google Shape;9767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8" name="Google Shape;9768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9" name="Google Shape;9769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0" name="Google Shape;9770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1" name="Google Shape;9771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2" name="Google Shape;9772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3" name="Google Shape;9773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4" name="Google Shape;9774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5" name="Google Shape;9775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6" name="Google Shape;9776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7" name="Google Shape;9777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8" name="Google Shape;9778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9" name="Google Shape;9779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0" name="Google Shape;9780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1" name="Google Shape;9781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2" name="Google Shape;9782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3" name="Google Shape;9783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4" name="Google Shape;9784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5" name="Google Shape;9785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6" name="Google Shape;9786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7" name="Google Shape;9787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8" name="Google Shape;9788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9" name="Google Shape;9789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0" name="Google Shape;9790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1" name="Google Shape;9791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2" name="Google Shape;9792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3" name="Google Shape;9793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4" name="Google Shape;9794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5" name="Google Shape;9795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6" name="Google Shape;9796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7" name="Google Shape;9797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8" name="Google Shape;9798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9" name="Google Shape;9799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0" name="Google Shape;9800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1" name="Google Shape;9801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2" name="Google Shape;9802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3" name="Google Shape;9803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4" name="Google Shape;9804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5" name="Google Shape;9805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6" name="Google Shape;9806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7" name="Google Shape;9807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8" name="Google Shape;9808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9" name="Google Shape;9809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0" name="Google Shape;9810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1" name="Google Shape;9811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2" name="Google Shape;9812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3" name="Google Shape;9813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4" name="Google Shape;9814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5" name="Google Shape;9815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6" name="Google Shape;9816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7" name="Google Shape;9817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8" name="Google Shape;9818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9" name="Google Shape;9819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0" name="Google Shape;9820;p1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9821" name="Google Shape;9821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2" name="Google Shape;9822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3" name="Google Shape;9823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4" name="Google Shape;9824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5" name="Google Shape;9825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6" name="Google Shape;9826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7" name="Google Shape;9827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8" name="Google Shape;9828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9" name="Google Shape;9829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0" name="Google Shape;9830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1" name="Google Shape;9831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2" name="Google Shape;9832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3" name="Google Shape;9833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4" name="Google Shape;9834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5" name="Google Shape;9835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6" name="Google Shape;9836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7" name="Google Shape;9837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8" name="Google Shape;9838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9" name="Google Shape;9839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0" name="Google Shape;9840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1" name="Google Shape;9841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2" name="Google Shape;9842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3" name="Google Shape;9843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4" name="Google Shape;9844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5" name="Google Shape;9845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6" name="Google Shape;9846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7" name="Google Shape;9847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8" name="Google Shape;9848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9" name="Google Shape;9849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0" name="Google Shape;9850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1" name="Google Shape;9851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2" name="Google Shape;9852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3" name="Google Shape;9853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4" name="Google Shape;9854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5" name="Google Shape;9855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6" name="Google Shape;9856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7" name="Google Shape;9857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8" name="Google Shape;9858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9" name="Google Shape;9859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0" name="Google Shape;9860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1" name="Google Shape;9861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2" name="Google Shape;9862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3" name="Google Shape;9863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4" name="Google Shape;9864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5" name="Google Shape;9865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6" name="Google Shape;9866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7" name="Google Shape;9867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8" name="Google Shape;9868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9" name="Google Shape;9869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0" name="Google Shape;9870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1" name="Google Shape;9871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2" name="Google Shape;9872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3" name="Google Shape;9873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4" name="Google Shape;9874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5" name="Google Shape;9875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6" name="Google Shape;9876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7" name="Google Shape;9877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8" name="Google Shape;9878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9" name="Google Shape;9879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0" name="Google Shape;9880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1" name="Google Shape;9881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2" name="Google Shape;9882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3" name="Google Shape;9883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4" name="Google Shape;9884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5" name="Google Shape;9885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6" name="Google Shape;9886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7" name="Google Shape;9887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8" name="Google Shape;9888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9" name="Google Shape;9889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0" name="Google Shape;9890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1" name="Google Shape;9891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2" name="Google Shape;9892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93" name="Google Shape;9893;p1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9894" name="Google Shape;9894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5" name="Google Shape;9895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6" name="Google Shape;9896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7" name="Google Shape;9897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8" name="Google Shape;9898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9" name="Google Shape;9899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0" name="Google Shape;9900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1" name="Google Shape;9901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2" name="Google Shape;9902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3" name="Google Shape;9903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4" name="Google Shape;9904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5" name="Google Shape;9905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6" name="Google Shape;9906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7" name="Google Shape;9907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8" name="Google Shape;9908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9" name="Google Shape;9909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0" name="Google Shape;9910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1" name="Google Shape;9911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2" name="Google Shape;9912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3" name="Google Shape;9913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4" name="Google Shape;9914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5" name="Google Shape;9915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6" name="Google Shape;9916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7" name="Google Shape;9917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8" name="Google Shape;9918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9" name="Google Shape;9919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0" name="Google Shape;9920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1" name="Google Shape;9921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2" name="Google Shape;9922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3" name="Google Shape;9923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4" name="Google Shape;9924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5" name="Google Shape;9925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6" name="Google Shape;9926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7" name="Google Shape;9927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8" name="Google Shape;9928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9" name="Google Shape;9929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0" name="Google Shape;9930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1" name="Google Shape;9931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2" name="Google Shape;9932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3" name="Google Shape;9933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4" name="Google Shape;9934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5" name="Google Shape;9935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6" name="Google Shape;9936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7" name="Google Shape;9937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8" name="Google Shape;9938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9" name="Google Shape;9939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0" name="Google Shape;9940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1" name="Google Shape;9941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2" name="Google Shape;9942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3" name="Google Shape;9943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4" name="Google Shape;9944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5" name="Google Shape;9945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6" name="Google Shape;9946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7" name="Google Shape;9947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8" name="Google Shape;9948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9" name="Google Shape;9949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0" name="Google Shape;9950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1" name="Google Shape;9951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2" name="Google Shape;9952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3" name="Google Shape;9953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4" name="Google Shape;9954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5" name="Google Shape;9955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6" name="Google Shape;9956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7" name="Google Shape;9957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8" name="Google Shape;9958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9" name="Google Shape;9959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0" name="Google Shape;9960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1" name="Google Shape;9961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2" name="Google Shape;9962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3" name="Google Shape;9963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4" name="Google Shape;9964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5" name="Google Shape;9965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6" name="Google Shape;9966;p1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9967" name="Google Shape;9967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8" name="Google Shape;9968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9" name="Google Shape;9969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0" name="Google Shape;9970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1" name="Google Shape;9971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2" name="Google Shape;9972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3" name="Google Shape;9973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4" name="Google Shape;9974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5" name="Google Shape;9975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6" name="Google Shape;9976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7" name="Google Shape;9977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8" name="Google Shape;9978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9" name="Google Shape;9979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0" name="Google Shape;9980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1" name="Google Shape;9981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2" name="Google Shape;9982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3" name="Google Shape;9983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4" name="Google Shape;9984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5" name="Google Shape;9985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6" name="Google Shape;9986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7" name="Google Shape;9987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8" name="Google Shape;9988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9" name="Google Shape;9989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0" name="Google Shape;9990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1" name="Google Shape;9991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2" name="Google Shape;9992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3" name="Google Shape;9993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4" name="Google Shape;9994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5" name="Google Shape;9995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6" name="Google Shape;9996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7" name="Google Shape;9997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8" name="Google Shape;9998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9" name="Google Shape;9999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0" name="Google Shape;10000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1" name="Google Shape;10001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2" name="Google Shape;10002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3" name="Google Shape;10003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4" name="Google Shape;10004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5" name="Google Shape;10005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6" name="Google Shape;10006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7" name="Google Shape;10007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8" name="Google Shape;10008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9" name="Google Shape;10009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0" name="Google Shape;10010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1" name="Google Shape;10011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2" name="Google Shape;10012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3" name="Google Shape;10013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4" name="Google Shape;10014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5" name="Google Shape;10015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6" name="Google Shape;10016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7" name="Google Shape;10017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8" name="Google Shape;10018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9" name="Google Shape;10019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0" name="Google Shape;10020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1" name="Google Shape;10021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2" name="Google Shape;10022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3" name="Google Shape;10023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4" name="Google Shape;10024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5" name="Google Shape;10025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6" name="Google Shape;10026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7" name="Google Shape;10027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8" name="Google Shape;10028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9" name="Google Shape;10029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0" name="Google Shape;10030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1" name="Google Shape;10031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2" name="Google Shape;10032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3" name="Google Shape;10033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4" name="Google Shape;10034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5" name="Google Shape;10035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6" name="Google Shape;10036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7" name="Google Shape;10037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8" name="Google Shape;10038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39" name="Google Shape;10039;p1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0040" name="Google Shape;10040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1" name="Google Shape;10041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2" name="Google Shape;10042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3" name="Google Shape;10043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4" name="Google Shape;10044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5" name="Google Shape;10045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6" name="Google Shape;10046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7" name="Google Shape;10047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8" name="Google Shape;10048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9" name="Google Shape;10049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0" name="Google Shape;10050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1" name="Google Shape;10051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2" name="Google Shape;10052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3" name="Google Shape;10053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4" name="Google Shape;10054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5" name="Google Shape;10055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6" name="Google Shape;10056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7" name="Google Shape;10057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8" name="Google Shape;10058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9" name="Google Shape;10059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0" name="Google Shape;10060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1" name="Google Shape;10061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2" name="Google Shape;10062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3" name="Google Shape;10063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4" name="Google Shape;10064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5" name="Google Shape;10065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6" name="Google Shape;10066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7" name="Google Shape;10067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8" name="Google Shape;10068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9" name="Google Shape;10069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0" name="Google Shape;10070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1" name="Google Shape;10071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2" name="Google Shape;10072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3" name="Google Shape;10073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4" name="Google Shape;10074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5" name="Google Shape;10075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6" name="Google Shape;10076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7" name="Google Shape;10077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8" name="Google Shape;10078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9" name="Google Shape;10079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0" name="Google Shape;10080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1" name="Google Shape;10081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2" name="Google Shape;10082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3" name="Google Shape;10083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4" name="Google Shape;10084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5" name="Google Shape;10085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6" name="Google Shape;10086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7" name="Google Shape;10087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8" name="Google Shape;10088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9" name="Google Shape;10089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0" name="Google Shape;10090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1" name="Google Shape;10091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2" name="Google Shape;10092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3" name="Google Shape;10093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4" name="Google Shape;10094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5" name="Google Shape;10095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6" name="Google Shape;10096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7" name="Google Shape;10097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8" name="Google Shape;10098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9" name="Google Shape;10099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0" name="Google Shape;10100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1" name="Google Shape;10101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2" name="Google Shape;10102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3" name="Google Shape;10103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4" name="Google Shape;10104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5" name="Google Shape;10105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6" name="Google Shape;10106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7" name="Google Shape;10107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8" name="Google Shape;10108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9" name="Google Shape;10109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0" name="Google Shape;10110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1" name="Google Shape;10111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2" name="Google Shape;10112;p1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0113" name="Google Shape;10113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4" name="Google Shape;10114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5" name="Google Shape;10115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6" name="Google Shape;10116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7" name="Google Shape;10117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8" name="Google Shape;10118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9" name="Google Shape;10119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0" name="Google Shape;10120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1" name="Google Shape;10121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2" name="Google Shape;10122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3" name="Google Shape;10123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4" name="Google Shape;10124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5" name="Google Shape;10125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6" name="Google Shape;10126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7" name="Google Shape;10127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8" name="Google Shape;10128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9" name="Google Shape;10129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0" name="Google Shape;10130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1" name="Google Shape;10131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2" name="Google Shape;10132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3" name="Google Shape;10133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4" name="Google Shape;10134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5" name="Google Shape;10135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6" name="Google Shape;10136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7" name="Google Shape;10137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8" name="Google Shape;10138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9" name="Google Shape;10139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0" name="Google Shape;10140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1" name="Google Shape;10141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2" name="Google Shape;10142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3" name="Google Shape;10143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4" name="Google Shape;10144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5" name="Google Shape;10145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6" name="Google Shape;10146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7" name="Google Shape;10147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8" name="Google Shape;10148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9" name="Google Shape;10149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0" name="Google Shape;10150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1" name="Google Shape;10151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2" name="Google Shape;10152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3" name="Google Shape;10153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4" name="Google Shape;10154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5" name="Google Shape;10155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6" name="Google Shape;10156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7" name="Google Shape;10157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8" name="Google Shape;10158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9" name="Google Shape;10159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0" name="Google Shape;10160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1" name="Google Shape;10161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2" name="Google Shape;10162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3" name="Google Shape;10163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4" name="Google Shape;10164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5" name="Google Shape;10165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6" name="Google Shape;10166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7" name="Google Shape;10167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8" name="Google Shape;10168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9" name="Google Shape;10169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0" name="Google Shape;10170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1" name="Google Shape;10171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2" name="Google Shape;10172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3" name="Google Shape;10173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4" name="Google Shape;10174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5" name="Google Shape;10175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6" name="Google Shape;10176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7" name="Google Shape;10177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8" name="Google Shape;10178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9" name="Google Shape;10179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0" name="Google Shape;10180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1" name="Google Shape;10181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2" name="Google Shape;10182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3" name="Google Shape;10183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4" name="Google Shape;10184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5" name="Google Shape;10185;p1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0186" name="Google Shape;10186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7" name="Google Shape;10187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8" name="Google Shape;10188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9" name="Google Shape;10189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0" name="Google Shape;10190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1" name="Google Shape;10191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2" name="Google Shape;10192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3" name="Google Shape;10193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4" name="Google Shape;10194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5" name="Google Shape;10195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6" name="Google Shape;10196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7" name="Google Shape;10197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8" name="Google Shape;10198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9" name="Google Shape;10199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0" name="Google Shape;10200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1" name="Google Shape;10201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2" name="Google Shape;10202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3" name="Google Shape;10203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4" name="Google Shape;10204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5" name="Google Shape;10205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6" name="Google Shape;10206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7" name="Google Shape;10207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8" name="Google Shape;10208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9" name="Google Shape;10209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0" name="Google Shape;10210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1" name="Google Shape;10211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2" name="Google Shape;10212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3" name="Google Shape;10213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4" name="Google Shape;10214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5" name="Google Shape;10215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6" name="Google Shape;10216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7" name="Google Shape;10217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8" name="Google Shape;10218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9" name="Google Shape;10219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0" name="Google Shape;10220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1" name="Google Shape;10221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2" name="Google Shape;10222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3" name="Google Shape;10223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4" name="Google Shape;10224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5" name="Google Shape;10225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6" name="Google Shape;10226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7" name="Google Shape;10227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8" name="Google Shape;10228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9" name="Google Shape;10229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0" name="Google Shape;10230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1" name="Google Shape;10231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2" name="Google Shape;10232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3" name="Google Shape;10233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4" name="Google Shape;10234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5" name="Google Shape;10235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6" name="Google Shape;10236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7" name="Google Shape;10237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8" name="Google Shape;10238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9" name="Google Shape;10239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0" name="Google Shape;10240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1" name="Google Shape;10241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2" name="Google Shape;10242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3" name="Google Shape;10243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4" name="Google Shape;10244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5" name="Google Shape;10245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6" name="Google Shape;10246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7" name="Google Shape;10247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8" name="Google Shape;10248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9" name="Google Shape;10249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0" name="Google Shape;10250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1" name="Google Shape;10251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2" name="Google Shape;10252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3" name="Google Shape;10253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4" name="Google Shape;10254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5" name="Google Shape;10255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6" name="Google Shape;10256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7" name="Google Shape;10257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58" name="Google Shape;10258;p1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0259" name="Google Shape;10259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0" name="Google Shape;10260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1" name="Google Shape;10261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2" name="Google Shape;10262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3" name="Google Shape;10263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4" name="Google Shape;10264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5" name="Google Shape;10265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6" name="Google Shape;10266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7" name="Google Shape;10267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8" name="Google Shape;10268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9" name="Google Shape;10269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0" name="Google Shape;10270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1" name="Google Shape;10271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2" name="Google Shape;10272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3" name="Google Shape;10273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4" name="Google Shape;10274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5" name="Google Shape;10275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6" name="Google Shape;10276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7" name="Google Shape;10277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8" name="Google Shape;10278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9" name="Google Shape;10279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0" name="Google Shape;10280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1" name="Google Shape;10281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2" name="Google Shape;10282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3" name="Google Shape;10283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4" name="Google Shape;10284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5" name="Google Shape;10285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6" name="Google Shape;10286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7" name="Google Shape;10287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8" name="Google Shape;10288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9" name="Google Shape;10289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0" name="Google Shape;10290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1" name="Google Shape;10291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2" name="Google Shape;10292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3" name="Google Shape;10293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4" name="Google Shape;10294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5" name="Google Shape;10295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6" name="Google Shape;10296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7" name="Google Shape;10297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8" name="Google Shape;10298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9" name="Google Shape;10299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0" name="Google Shape;10300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1" name="Google Shape;10301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2" name="Google Shape;10302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3" name="Google Shape;10303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4" name="Google Shape;10304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5" name="Google Shape;10305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6" name="Google Shape;10306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7" name="Google Shape;10307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8" name="Google Shape;10308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9" name="Google Shape;10309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0" name="Google Shape;10310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1" name="Google Shape;10311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2" name="Google Shape;10312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3" name="Google Shape;10313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4" name="Google Shape;10314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5" name="Google Shape;10315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6" name="Google Shape;10316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7" name="Google Shape;10317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8" name="Google Shape;10318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9" name="Google Shape;10319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0" name="Google Shape;10320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1" name="Google Shape;10321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2" name="Google Shape;10322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3" name="Google Shape;10323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4" name="Google Shape;10324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5" name="Google Shape;10325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6" name="Google Shape;10326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7" name="Google Shape;10327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8" name="Google Shape;10328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9" name="Google Shape;10329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0" name="Google Shape;10330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1" name="Google Shape;10331;p1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0332" name="Google Shape;10332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3" name="Google Shape;10333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4" name="Google Shape;10334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5" name="Google Shape;10335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6" name="Google Shape;10336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7" name="Google Shape;10337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8" name="Google Shape;10338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9" name="Google Shape;10339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0" name="Google Shape;10340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1" name="Google Shape;10341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2" name="Google Shape;10342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3" name="Google Shape;10343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4" name="Google Shape;10344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5" name="Google Shape;10345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6" name="Google Shape;10346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7" name="Google Shape;10347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8" name="Google Shape;10348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9" name="Google Shape;10349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0" name="Google Shape;10350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1" name="Google Shape;10351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2" name="Google Shape;10352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3" name="Google Shape;10353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4" name="Google Shape;10354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5" name="Google Shape;10355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6" name="Google Shape;10356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7" name="Google Shape;10357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8" name="Google Shape;10358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9" name="Google Shape;10359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0" name="Google Shape;10360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1" name="Google Shape;10361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2" name="Google Shape;10362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3" name="Google Shape;10363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4" name="Google Shape;10364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5" name="Google Shape;10365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6" name="Google Shape;10366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7" name="Google Shape;10367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8" name="Google Shape;10368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9" name="Google Shape;10369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0" name="Google Shape;10370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1" name="Google Shape;10371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2" name="Google Shape;10372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3" name="Google Shape;10373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4" name="Google Shape;10374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5" name="Google Shape;10375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6" name="Google Shape;10376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7" name="Google Shape;10377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8" name="Google Shape;10378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9" name="Google Shape;10379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0" name="Google Shape;10380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1" name="Google Shape;10381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2" name="Google Shape;10382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3" name="Google Shape;10383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4" name="Google Shape;10384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5" name="Google Shape;10385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6" name="Google Shape;10386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7" name="Google Shape;10387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8" name="Google Shape;10388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9" name="Google Shape;10389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0" name="Google Shape;10390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1" name="Google Shape;10391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2" name="Google Shape;10392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3" name="Google Shape;10393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4" name="Google Shape;10394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5" name="Google Shape;10395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6" name="Google Shape;10396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7" name="Google Shape;10397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8" name="Google Shape;10398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9" name="Google Shape;10399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0" name="Google Shape;10400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1" name="Google Shape;10401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2" name="Google Shape;10402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3" name="Google Shape;10403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4" name="Google Shape;10404;p1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0405" name="Google Shape;10405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6" name="Google Shape;10406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7" name="Google Shape;10407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8" name="Google Shape;10408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9" name="Google Shape;10409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0" name="Google Shape;10410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1" name="Google Shape;10411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2" name="Google Shape;10412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3" name="Google Shape;10413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4" name="Google Shape;10414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5" name="Google Shape;10415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6" name="Google Shape;10416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7" name="Google Shape;10417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8" name="Google Shape;10418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9" name="Google Shape;10419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0" name="Google Shape;10420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1" name="Google Shape;10421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2" name="Google Shape;10422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3" name="Google Shape;10423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4" name="Google Shape;10424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5" name="Google Shape;10425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6" name="Google Shape;10426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7" name="Google Shape;10427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8" name="Google Shape;10428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9" name="Google Shape;10429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0" name="Google Shape;10430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1" name="Google Shape;10431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2" name="Google Shape;10432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3" name="Google Shape;10433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4" name="Google Shape;10434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5" name="Google Shape;10435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6" name="Google Shape;10436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7" name="Google Shape;10437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8" name="Google Shape;10438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9" name="Google Shape;10439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0" name="Google Shape;10440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1" name="Google Shape;10441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2" name="Google Shape;10442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3" name="Google Shape;10443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4" name="Google Shape;10444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5" name="Google Shape;10445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6" name="Google Shape;10446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7" name="Google Shape;10447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8" name="Google Shape;10448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9" name="Google Shape;10449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0" name="Google Shape;10450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1" name="Google Shape;10451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2" name="Google Shape;10452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3" name="Google Shape;10453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4" name="Google Shape;10454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5" name="Google Shape;10455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6" name="Google Shape;10456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7" name="Google Shape;10457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8" name="Google Shape;10458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9" name="Google Shape;10459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0" name="Google Shape;10460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1" name="Google Shape;10461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2" name="Google Shape;10462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3" name="Google Shape;10463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4" name="Google Shape;10464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5" name="Google Shape;10465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6" name="Google Shape;10466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7" name="Google Shape;10467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8" name="Google Shape;10468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9" name="Google Shape;10469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0" name="Google Shape;10470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1" name="Google Shape;10471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2" name="Google Shape;10472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3" name="Google Shape;10473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4" name="Google Shape;10474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5" name="Google Shape;10475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6" name="Google Shape;10476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7" name="Google Shape;10477;p1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0478" name="Google Shape;10478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9" name="Google Shape;10479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0" name="Google Shape;10480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1" name="Google Shape;10481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2" name="Google Shape;10482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3" name="Google Shape;10483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4" name="Google Shape;10484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5" name="Google Shape;10485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6" name="Google Shape;10486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7" name="Google Shape;10487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8" name="Google Shape;10488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9" name="Google Shape;10489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0" name="Google Shape;10490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1" name="Google Shape;10491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2" name="Google Shape;10492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3" name="Google Shape;10493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4" name="Google Shape;10494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5" name="Google Shape;10495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6" name="Google Shape;10496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7" name="Google Shape;10497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8" name="Google Shape;10498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9" name="Google Shape;10499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0" name="Google Shape;10500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1" name="Google Shape;10501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2" name="Google Shape;10502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3" name="Google Shape;10503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4" name="Google Shape;10504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5" name="Google Shape;10505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6" name="Google Shape;10506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7" name="Google Shape;10507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8" name="Google Shape;10508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9" name="Google Shape;10509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0" name="Google Shape;10510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1" name="Google Shape;10511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2" name="Google Shape;10512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3" name="Google Shape;10513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4" name="Google Shape;10514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5" name="Google Shape;10515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6" name="Google Shape;10516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7" name="Google Shape;10517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8" name="Google Shape;10518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9" name="Google Shape;10519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0" name="Google Shape;10520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1" name="Google Shape;10521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2" name="Google Shape;10522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3" name="Google Shape;10523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4" name="Google Shape;10524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5" name="Google Shape;10525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6" name="Google Shape;10526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7" name="Google Shape;10527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8" name="Google Shape;10528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9" name="Google Shape;10529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0" name="Google Shape;10530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1" name="Google Shape;10531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2" name="Google Shape;10532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3" name="Google Shape;10533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4" name="Google Shape;10534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5" name="Google Shape;10535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6" name="Google Shape;10536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7" name="Google Shape;10537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8" name="Google Shape;10538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9" name="Google Shape;10539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0" name="Google Shape;10540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1" name="Google Shape;10541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2" name="Google Shape;10542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3" name="Google Shape;10543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4" name="Google Shape;10544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5" name="Google Shape;10545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6" name="Google Shape;10546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7" name="Google Shape;10547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8" name="Google Shape;10548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9" name="Google Shape;10549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0" name="Google Shape;10550;p1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0551" name="Google Shape;10551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2" name="Google Shape;10552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3" name="Google Shape;10553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4" name="Google Shape;10554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5" name="Google Shape;10555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6" name="Google Shape;10556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7" name="Google Shape;10557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8" name="Google Shape;10558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9" name="Google Shape;10559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0" name="Google Shape;10560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1" name="Google Shape;10561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2" name="Google Shape;10562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3" name="Google Shape;10563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4" name="Google Shape;10564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5" name="Google Shape;10565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6" name="Google Shape;10566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7" name="Google Shape;10567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8" name="Google Shape;10568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9" name="Google Shape;10569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0" name="Google Shape;10570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1" name="Google Shape;10571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2" name="Google Shape;10572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3" name="Google Shape;10573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4" name="Google Shape;10574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5" name="Google Shape;10575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6" name="Google Shape;10576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7" name="Google Shape;10577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8" name="Google Shape;10578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9" name="Google Shape;10579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0" name="Google Shape;10580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1" name="Google Shape;10581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2" name="Google Shape;10582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3" name="Google Shape;10583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4" name="Google Shape;10584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5" name="Google Shape;10585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6" name="Google Shape;10586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7" name="Google Shape;10587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8" name="Google Shape;10588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9" name="Google Shape;10589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0" name="Google Shape;10590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1" name="Google Shape;10591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2" name="Google Shape;10592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3" name="Google Shape;10593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4" name="Google Shape;10594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5" name="Google Shape;10595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6" name="Google Shape;10596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7" name="Google Shape;10597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8" name="Google Shape;10598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9" name="Google Shape;10599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0" name="Google Shape;10600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1" name="Google Shape;10601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2" name="Google Shape;10602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3" name="Google Shape;10603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4" name="Google Shape;10604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5" name="Google Shape;10605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6" name="Google Shape;10606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7" name="Google Shape;10607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8" name="Google Shape;10608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9" name="Google Shape;10609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0" name="Google Shape;10610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1" name="Google Shape;10611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2" name="Google Shape;10612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3" name="Google Shape;10613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4" name="Google Shape;10614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5" name="Google Shape;10615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6" name="Google Shape;10616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7" name="Google Shape;10617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8" name="Google Shape;10618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9" name="Google Shape;10619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0" name="Google Shape;10620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1" name="Google Shape;10621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2" name="Google Shape;10622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3" name="Google Shape;10623;p1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0624" name="Google Shape;10624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5" name="Google Shape;10625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6" name="Google Shape;10626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7" name="Google Shape;10627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8" name="Google Shape;10628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9" name="Google Shape;10629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0" name="Google Shape;10630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1" name="Google Shape;10631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2" name="Google Shape;10632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3" name="Google Shape;10633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4" name="Google Shape;10634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5" name="Google Shape;10635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6" name="Google Shape;10636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7" name="Google Shape;10637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8" name="Google Shape;10638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9" name="Google Shape;10639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0" name="Google Shape;10640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1" name="Google Shape;10641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2" name="Google Shape;10642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3" name="Google Shape;10643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4" name="Google Shape;10644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5" name="Google Shape;10645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6" name="Google Shape;10646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7" name="Google Shape;10647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8" name="Google Shape;10648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9" name="Google Shape;10649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0" name="Google Shape;10650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1" name="Google Shape;10651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2" name="Google Shape;10652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3" name="Google Shape;10653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4" name="Google Shape;10654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5" name="Google Shape;10655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6" name="Google Shape;10656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7" name="Google Shape;10657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8" name="Google Shape;10658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9" name="Google Shape;10659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0" name="Google Shape;10660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1" name="Google Shape;10661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2" name="Google Shape;10662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3" name="Google Shape;10663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4" name="Google Shape;10664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5" name="Google Shape;10665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6" name="Google Shape;10666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7" name="Google Shape;10667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8" name="Google Shape;10668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9" name="Google Shape;10669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0" name="Google Shape;10670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1" name="Google Shape;10671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2" name="Google Shape;10672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3" name="Google Shape;10673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4" name="Google Shape;10674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5" name="Google Shape;10675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6" name="Google Shape;10676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7" name="Google Shape;10677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8" name="Google Shape;10678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9" name="Google Shape;10679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0" name="Google Shape;10680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1" name="Google Shape;10681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2" name="Google Shape;10682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3" name="Google Shape;10683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4" name="Google Shape;10684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5" name="Google Shape;10685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6" name="Google Shape;10686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7" name="Google Shape;10687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8" name="Google Shape;10688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9" name="Google Shape;10689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0" name="Google Shape;10690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1" name="Google Shape;10691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2" name="Google Shape;10692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3" name="Google Shape;10693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4" name="Google Shape;10694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5" name="Google Shape;10695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96" name="Google Shape;10696;p1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0697" name="Google Shape;10697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8" name="Google Shape;10698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9" name="Google Shape;10699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0" name="Google Shape;10700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1" name="Google Shape;10701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2" name="Google Shape;10702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3" name="Google Shape;10703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4" name="Google Shape;10704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5" name="Google Shape;10705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6" name="Google Shape;10706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7" name="Google Shape;10707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8" name="Google Shape;10708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9" name="Google Shape;10709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0" name="Google Shape;10710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1" name="Google Shape;10711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2" name="Google Shape;10712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3" name="Google Shape;10713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4" name="Google Shape;10714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5" name="Google Shape;10715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6" name="Google Shape;10716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7" name="Google Shape;10717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8" name="Google Shape;10718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9" name="Google Shape;10719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0" name="Google Shape;10720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1" name="Google Shape;10721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2" name="Google Shape;10722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3" name="Google Shape;10723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4" name="Google Shape;10724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5" name="Google Shape;10725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6" name="Google Shape;10726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7" name="Google Shape;10727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8" name="Google Shape;10728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9" name="Google Shape;10729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0" name="Google Shape;10730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1" name="Google Shape;10731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2" name="Google Shape;10732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3" name="Google Shape;10733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4" name="Google Shape;10734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5" name="Google Shape;10735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6" name="Google Shape;10736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7" name="Google Shape;10737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8" name="Google Shape;10738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9" name="Google Shape;10739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0" name="Google Shape;10740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1" name="Google Shape;10741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2" name="Google Shape;10742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3" name="Google Shape;10743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4" name="Google Shape;10744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5" name="Google Shape;10745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6" name="Google Shape;10746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7" name="Google Shape;10747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8" name="Google Shape;10748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9" name="Google Shape;10749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0" name="Google Shape;10750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1" name="Google Shape;10751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2" name="Google Shape;10752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3" name="Google Shape;10753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4" name="Google Shape;10754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5" name="Google Shape;10755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6" name="Google Shape;10756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7" name="Google Shape;10757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8" name="Google Shape;10758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9" name="Google Shape;10759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0" name="Google Shape;10760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1" name="Google Shape;10761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2" name="Google Shape;10762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3" name="Google Shape;10763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4" name="Google Shape;10764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5" name="Google Shape;10765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6" name="Google Shape;10766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7" name="Google Shape;10767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8" name="Google Shape;10768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9" name="Google Shape;10769;p1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0770" name="Google Shape;10770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1" name="Google Shape;10771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2" name="Google Shape;10772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3" name="Google Shape;10773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4" name="Google Shape;10774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5" name="Google Shape;10775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6" name="Google Shape;10776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7" name="Google Shape;10777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8" name="Google Shape;10778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9" name="Google Shape;10779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0" name="Google Shape;10780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1" name="Google Shape;10781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2" name="Google Shape;10782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3" name="Google Shape;10783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4" name="Google Shape;10784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5" name="Google Shape;10785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6" name="Google Shape;10786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7" name="Google Shape;10787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8" name="Google Shape;10788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9" name="Google Shape;10789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0" name="Google Shape;10790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1" name="Google Shape;10791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2" name="Google Shape;10792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3" name="Google Shape;10793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4" name="Google Shape;10794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5" name="Google Shape;10795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6" name="Google Shape;10796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7" name="Google Shape;10797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8" name="Google Shape;10798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9" name="Google Shape;10799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0" name="Google Shape;10800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1" name="Google Shape;10801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2" name="Google Shape;10802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3" name="Google Shape;10803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4" name="Google Shape;10804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5" name="Google Shape;10805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6" name="Google Shape;10806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7" name="Google Shape;10807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8" name="Google Shape;10808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9" name="Google Shape;10809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0" name="Google Shape;10810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1" name="Google Shape;10811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2" name="Google Shape;10812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3" name="Google Shape;10813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4" name="Google Shape;10814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5" name="Google Shape;10815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6" name="Google Shape;10816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7" name="Google Shape;10817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8" name="Google Shape;10818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9" name="Google Shape;10819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0" name="Google Shape;10820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1" name="Google Shape;10821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2" name="Google Shape;10822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3" name="Google Shape;10823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4" name="Google Shape;10824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5" name="Google Shape;10825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6" name="Google Shape;10826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7" name="Google Shape;10827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8" name="Google Shape;10828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9" name="Google Shape;10829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0" name="Google Shape;10830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1" name="Google Shape;10831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2" name="Google Shape;10832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3" name="Google Shape;10833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4" name="Google Shape;10834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5" name="Google Shape;10835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6" name="Google Shape;10836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7" name="Google Shape;10837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8" name="Google Shape;10838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9" name="Google Shape;10839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0" name="Google Shape;10840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1" name="Google Shape;10841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42" name="Google Shape;10842;p1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0843" name="Google Shape;10843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4" name="Google Shape;10844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5" name="Google Shape;10845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6" name="Google Shape;10846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7" name="Google Shape;10847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8" name="Google Shape;10848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9" name="Google Shape;10849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0" name="Google Shape;10850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1" name="Google Shape;10851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2" name="Google Shape;10852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3" name="Google Shape;10853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4" name="Google Shape;10854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5" name="Google Shape;10855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6" name="Google Shape;10856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7" name="Google Shape;10857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8" name="Google Shape;10858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9" name="Google Shape;10859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0" name="Google Shape;10860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1" name="Google Shape;10861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2" name="Google Shape;10862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3" name="Google Shape;10863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4" name="Google Shape;10864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5" name="Google Shape;10865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6" name="Google Shape;10866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7" name="Google Shape;10867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8" name="Google Shape;10868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9" name="Google Shape;10869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0" name="Google Shape;10870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1" name="Google Shape;10871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2" name="Google Shape;10872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3" name="Google Shape;10873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4" name="Google Shape;10874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5" name="Google Shape;10875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6" name="Google Shape;10876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7" name="Google Shape;10877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8" name="Google Shape;10878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9" name="Google Shape;10879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0" name="Google Shape;10880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1" name="Google Shape;10881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2" name="Google Shape;10882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3" name="Google Shape;10883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4" name="Google Shape;10884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5" name="Google Shape;10885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6" name="Google Shape;10886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7" name="Google Shape;10887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8" name="Google Shape;10888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9" name="Google Shape;10889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0" name="Google Shape;10890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1" name="Google Shape;10891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2" name="Google Shape;10892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3" name="Google Shape;10893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4" name="Google Shape;10894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5" name="Google Shape;10895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6" name="Google Shape;10896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7" name="Google Shape;10897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8" name="Google Shape;10898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9" name="Google Shape;10899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0" name="Google Shape;10900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1" name="Google Shape;10901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2" name="Google Shape;10902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3" name="Google Shape;10903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4" name="Google Shape;10904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5" name="Google Shape;10905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6" name="Google Shape;10906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7" name="Google Shape;10907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8" name="Google Shape;10908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9" name="Google Shape;10909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0" name="Google Shape;10910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1" name="Google Shape;10911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2" name="Google Shape;10912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3" name="Google Shape;10913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4" name="Google Shape;10914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5" name="Google Shape;10915;p1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0916" name="Google Shape;10916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7" name="Google Shape;10917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8" name="Google Shape;10918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9" name="Google Shape;10919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0" name="Google Shape;10920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1" name="Google Shape;10921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2" name="Google Shape;10922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3" name="Google Shape;10923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4" name="Google Shape;10924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5" name="Google Shape;10925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6" name="Google Shape;10926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7" name="Google Shape;10927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8" name="Google Shape;10928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9" name="Google Shape;10929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0" name="Google Shape;10930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1" name="Google Shape;10931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2" name="Google Shape;10932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3" name="Google Shape;10933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4" name="Google Shape;10934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5" name="Google Shape;10935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6" name="Google Shape;10936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7" name="Google Shape;10937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8" name="Google Shape;10938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9" name="Google Shape;10939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0" name="Google Shape;10940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1" name="Google Shape;10941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2" name="Google Shape;10942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3" name="Google Shape;10943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4" name="Google Shape;10944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5" name="Google Shape;10945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6" name="Google Shape;10946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7" name="Google Shape;10947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8" name="Google Shape;10948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9" name="Google Shape;10949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0" name="Google Shape;10950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1" name="Google Shape;10951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2" name="Google Shape;10952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3" name="Google Shape;10953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4" name="Google Shape;10954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5" name="Google Shape;10955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6" name="Google Shape;10956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7" name="Google Shape;10957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8" name="Google Shape;10958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9" name="Google Shape;10959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0" name="Google Shape;10960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1" name="Google Shape;10961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2" name="Google Shape;10962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3" name="Google Shape;10963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4" name="Google Shape;10964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5" name="Google Shape;10965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6" name="Google Shape;10966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7" name="Google Shape;10967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8" name="Google Shape;10968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9" name="Google Shape;10969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0" name="Google Shape;10970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1" name="Google Shape;10971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2" name="Google Shape;10972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3" name="Google Shape;10973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4" name="Google Shape;10974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5" name="Google Shape;10975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6" name="Google Shape;10976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7" name="Google Shape;10977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8" name="Google Shape;10978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9" name="Google Shape;10979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0" name="Google Shape;10980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1" name="Google Shape;10981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2" name="Google Shape;10982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3" name="Google Shape;10983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4" name="Google Shape;10984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5" name="Google Shape;10985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6" name="Google Shape;10986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7" name="Google Shape;10987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8" name="Google Shape;10988;p1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0989" name="Google Shape;10989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0" name="Google Shape;10990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1" name="Google Shape;10991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2" name="Google Shape;10992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3" name="Google Shape;10993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4" name="Google Shape;10994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5" name="Google Shape;10995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6" name="Google Shape;10996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7" name="Google Shape;10997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8" name="Google Shape;10998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9" name="Google Shape;10999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0" name="Google Shape;11000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1" name="Google Shape;11001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2" name="Google Shape;11002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3" name="Google Shape;11003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4" name="Google Shape;11004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5" name="Google Shape;11005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6" name="Google Shape;11006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7" name="Google Shape;11007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8" name="Google Shape;11008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9" name="Google Shape;11009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0" name="Google Shape;11010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1" name="Google Shape;11011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2" name="Google Shape;11012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3" name="Google Shape;11013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4" name="Google Shape;11014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5" name="Google Shape;11015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6" name="Google Shape;11016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7" name="Google Shape;11017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8" name="Google Shape;11018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9" name="Google Shape;11019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0" name="Google Shape;11020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1" name="Google Shape;11021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2" name="Google Shape;11022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3" name="Google Shape;11023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4" name="Google Shape;11024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5" name="Google Shape;11025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6" name="Google Shape;11026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7" name="Google Shape;11027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8" name="Google Shape;11028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9" name="Google Shape;11029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0" name="Google Shape;11030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1" name="Google Shape;11031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2" name="Google Shape;11032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3" name="Google Shape;11033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4" name="Google Shape;11034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5" name="Google Shape;11035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6" name="Google Shape;11036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7" name="Google Shape;11037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8" name="Google Shape;11038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9" name="Google Shape;11039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0" name="Google Shape;11040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1" name="Google Shape;11041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2" name="Google Shape;11042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3" name="Google Shape;11043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4" name="Google Shape;11044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5" name="Google Shape;11045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6" name="Google Shape;11046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7" name="Google Shape;11047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8" name="Google Shape;11048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9" name="Google Shape;11049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0" name="Google Shape;11050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1" name="Google Shape;11051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2" name="Google Shape;11052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3" name="Google Shape;11053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4" name="Google Shape;11054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5" name="Google Shape;11055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6" name="Google Shape;11056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7" name="Google Shape;11057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8" name="Google Shape;11058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9" name="Google Shape;11059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0" name="Google Shape;11060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1" name="Google Shape;11061;p1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1062" name="Google Shape;11062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3" name="Google Shape;11063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4" name="Google Shape;11064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5" name="Google Shape;11065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6" name="Google Shape;11066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7" name="Google Shape;11067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8" name="Google Shape;11068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9" name="Google Shape;11069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0" name="Google Shape;11070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1" name="Google Shape;11071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2" name="Google Shape;11072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3" name="Google Shape;11073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4" name="Google Shape;11074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5" name="Google Shape;11075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6" name="Google Shape;11076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7" name="Google Shape;11077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8" name="Google Shape;11078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9" name="Google Shape;11079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0" name="Google Shape;11080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1" name="Google Shape;11081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2" name="Google Shape;11082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3" name="Google Shape;11083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4" name="Google Shape;11084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5" name="Google Shape;11085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6" name="Google Shape;11086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7" name="Google Shape;11087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8" name="Google Shape;11088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9" name="Google Shape;11089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0" name="Google Shape;11090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1" name="Google Shape;11091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2" name="Google Shape;11092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3" name="Google Shape;11093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4" name="Google Shape;11094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5" name="Google Shape;11095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6" name="Google Shape;11096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7" name="Google Shape;11097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8" name="Google Shape;11098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9" name="Google Shape;11099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0" name="Google Shape;11100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1" name="Google Shape;11101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2" name="Google Shape;11102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3" name="Google Shape;11103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4" name="Google Shape;11104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5" name="Google Shape;11105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6" name="Google Shape;11106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7" name="Google Shape;11107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8" name="Google Shape;11108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9" name="Google Shape;11109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0" name="Google Shape;11110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1" name="Google Shape;11111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2" name="Google Shape;11112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3" name="Google Shape;11113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4" name="Google Shape;11114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5" name="Google Shape;11115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6" name="Google Shape;11116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7" name="Google Shape;11117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8" name="Google Shape;11118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9" name="Google Shape;11119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0" name="Google Shape;11120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1" name="Google Shape;11121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2" name="Google Shape;11122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3" name="Google Shape;11123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4" name="Google Shape;11124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5" name="Google Shape;11125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6" name="Google Shape;11126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7" name="Google Shape;11127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8" name="Google Shape;11128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9" name="Google Shape;11129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0" name="Google Shape;11130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1" name="Google Shape;11131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2" name="Google Shape;11132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3" name="Google Shape;11133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4" name="Google Shape;11134;p1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1135" name="Google Shape;11135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6" name="Google Shape;11136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7" name="Google Shape;11137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8" name="Google Shape;11138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9" name="Google Shape;11139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0" name="Google Shape;11140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1" name="Google Shape;11141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2" name="Google Shape;11142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3" name="Google Shape;11143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4" name="Google Shape;11144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5" name="Google Shape;11145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6" name="Google Shape;11146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7" name="Google Shape;11147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8" name="Google Shape;11148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9" name="Google Shape;11149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0" name="Google Shape;11150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1" name="Google Shape;11151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2" name="Google Shape;11152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3" name="Google Shape;11153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4" name="Google Shape;11154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5" name="Google Shape;11155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6" name="Google Shape;11156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7" name="Google Shape;11157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8" name="Google Shape;11158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9" name="Google Shape;11159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0" name="Google Shape;11160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1" name="Google Shape;11161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2" name="Google Shape;11162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3" name="Google Shape;11163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4" name="Google Shape;11164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5" name="Google Shape;11165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6" name="Google Shape;11166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7" name="Google Shape;11167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8" name="Google Shape;11168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9" name="Google Shape;11169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0" name="Google Shape;11170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1" name="Google Shape;11171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2" name="Google Shape;11172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3" name="Google Shape;11173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4" name="Google Shape;11174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5" name="Google Shape;11175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6" name="Google Shape;11176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7" name="Google Shape;11177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8" name="Google Shape;11178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9" name="Google Shape;11179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0" name="Google Shape;11180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1" name="Google Shape;11181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2" name="Google Shape;11182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3" name="Google Shape;11183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4" name="Google Shape;11184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5" name="Google Shape;11185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6" name="Google Shape;11186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7" name="Google Shape;11187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8" name="Google Shape;11188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9" name="Google Shape;11189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0" name="Google Shape;11190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1" name="Google Shape;11191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2" name="Google Shape;11192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3" name="Google Shape;11193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4" name="Google Shape;11194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5" name="Google Shape;11195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6" name="Google Shape;11196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7" name="Google Shape;11197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8" name="Google Shape;11198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9" name="Google Shape;11199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0" name="Google Shape;11200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1" name="Google Shape;11201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2" name="Google Shape;11202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3" name="Google Shape;11203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4" name="Google Shape;11204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5" name="Google Shape;11205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6" name="Google Shape;11206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7" name="Google Shape;11207;p1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1208" name="Google Shape;11208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9" name="Google Shape;11209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0" name="Google Shape;11210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1" name="Google Shape;11211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2" name="Google Shape;11212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3" name="Google Shape;11213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4" name="Google Shape;11214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5" name="Google Shape;11215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6" name="Google Shape;11216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7" name="Google Shape;11217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8" name="Google Shape;11218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9" name="Google Shape;11219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0" name="Google Shape;11220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1" name="Google Shape;11221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2" name="Google Shape;11222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3" name="Google Shape;11223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4" name="Google Shape;11224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5" name="Google Shape;11225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6" name="Google Shape;11226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7" name="Google Shape;11227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8" name="Google Shape;11228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9" name="Google Shape;11229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0" name="Google Shape;11230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1" name="Google Shape;11231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2" name="Google Shape;11232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3" name="Google Shape;11233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4" name="Google Shape;11234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5" name="Google Shape;11235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6" name="Google Shape;11236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7" name="Google Shape;11237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8" name="Google Shape;11238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9" name="Google Shape;11239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0" name="Google Shape;11240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1" name="Google Shape;11241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2" name="Google Shape;11242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3" name="Google Shape;11243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4" name="Google Shape;11244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5" name="Google Shape;11245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6" name="Google Shape;11246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7" name="Google Shape;11247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8" name="Google Shape;11248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9" name="Google Shape;11249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0" name="Google Shape;11250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1" name="Google Shape;11251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2" name="Google Shape;11252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3" name="Google Shape;11253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4" name="Google Shape;11254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5" name="Google Shape;11255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6" name="Google Shape;11256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7" name="Google Shape;11257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8" name="Google Shape;11258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9" name="Google Shape;11259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0" name="Google Shape;11260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1" name="Google Shape;11261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2" name="Google Shape;11262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3" name="Google Shape;11263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4" name="Google Shape;11264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5" name="Google Shape;11265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6" name="Google Shape;11266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7" name="Google Shape;11267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8" name="Google Shape;11268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9" name="Google Shape;11269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0" name="Google Shape;11270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1" name="Google Shape;11271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2" name="Google Shape;11272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3" name="Google Shape;11273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4" name="Google Shape;11274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5" name="Google Shape;11275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6" name="Google Shape;11276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7" name="Google Shape;11277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8" name="Google Shape;11278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9" name="Google Shape;11279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0" name="Google Shape;11280;p1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1281" name="Google Shape;11281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2" name="Google Shape;11282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3" name="Google Shape;11283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4" name="Google Shape;11284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5" name="Google Shape;11285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6" name="Google Shape;11286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7" name="Google Shape;11287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8" name="Google Shape;11288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9" name="Google Shape;11289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0" name="Google Shape;11290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1" name="Google Shape;11291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2" name="Google Shape;11292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3" name="Google Shape;11293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4" name="Google Shape;11294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5" name="Google Shape;11295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6" name="Google Shape;11296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7" name="Google Shape;11297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8" name="Google Shape;11298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9" name="Google Shape;11299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0" name="Google Shape;11300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1" name="Google Shape;11301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2" name="Google Shape;11302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3" name="Google Shape;11303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4" name="Google Shape;11304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5" name="Google Shape;11305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6" name="Google Shape;11306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7" name="Google Shape;11307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8" name="Google Shape;11308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9" name="Google Shape;11309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0" name="Google Shape;11310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1" name="Google Shape;11311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2" name="Google Shape;11312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3" name="Google Shape;11313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4" name="Google Shape;11314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5" name="Google Shape;11315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6" name="Google Shape;11316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7" name="Google Shape;11317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8" name="Google Shape;11318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9" name="Google Shape;11319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0" name="Google Shape;11320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1" name="Google Shape;11321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2" name="Google Shape;11322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3" name="Google Shape;11323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4" name="Google Shape;11324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5" name="Google Shape;11325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6" name="Google Shape;11326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7" name="Google Shape;11327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8" name="Google Shape;11328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9" name="Google Shape;11329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0" name="Google Shape;11330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1" name="Google Shape;11331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2" name="Google Shape;11332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3" name="Google Shape;11333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4" name="Google Shape;11334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5" name="Google Shape;11335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6" name="Google Shape;11336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7" name="Google Shape;11337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8" name="Google Shape;11338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9" name="Google Shape;11339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0" name="Google Shape;11340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1" name="Google Shape;11341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2" name="Google Shape;11342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3" name="Google Shape;11343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4" name="Google Shape;11344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5" name="Google Shape;11345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6" name="Google Shape;11346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7" name="Google Shape;11347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8" name="Google Shape;11348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9" name="Google Shape;11349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0" name="Google Shape;11350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1" name="Google Shape;11351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2" name="Google Shape;11352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3" name="Google Shape;11353;p1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1354" name="Google Shape;11354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5" name="Google Shape;11355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6" name="Google Shape;11356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7" name="Google Shape;11357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8" name="Google Shape;11358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9" name="Google Shape;11359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0" name="Google Shape;11360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1" name="Google Shape;11361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2" name="Google Shape;11362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3" name="Google Shape;11363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4" name="Google Shape;11364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5" name="Google Shape;11365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6" name="Google Shape;11366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7" name="Google Shape;11367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8" name="Google Shape;11368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9" name="Google Shape;11369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0" name="Google Shape;11370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1" name="Google Shape;11371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2" name="Google Shape;11372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3" name="Google Shape;11373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4" name="Google Shape;11374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5" name="Google Shape;11375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6" name="Google Shape;11376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7" name="Google Shape;11377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8" name="Google Shape;11378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9" name="Google Shape;11379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0" name="Google Shape;11380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1" name="Google Shape;11381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2" name="Google Shape;11382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3" name="Google Shape;11383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4" name="Google Shape;11384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5" name="Google Shape;11385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6" name="Google Shape;11386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7" name="Google Shape;11387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8" name="Google Shape;11388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9" name="Google Shape;11389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0" name="Google Shape;11390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1" name="Google Shape;11391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2" name="Google Shape;11392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3" name="Google Shape;11393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4" name="Google Shape;11394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5" name="Google Shape;11395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6" name="Google Shape;11396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7" name="Google Shape;11397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8" name="Google Shape;11398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9" name="Google Shape;11399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0" name="Google Shape;11400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1" name="Google Shape;11401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2" name="Google Shape;11402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3" name="Google Shape;11403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4" name="Google Shape;11404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5" name="Google Shape;11405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6" name="Google Shape;11406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7" name="Google Shape;11407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8" name="Google Shape;11408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9" name="Google Shape;11409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0" name="Google Shape;11410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1" name="Google Shape;11411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2" name="Google Shape;11412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3" name="Google Shape;11413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4" name="Google Shape;11414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5" name="Google Shape;11415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6" name="Google Shape;11416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7" name="Google Shape;11417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8" name="Google Shape;11418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9" name="Google Shape;11419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0" name="Google Shape;11420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1" name="Google Shape;11421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2" name="Google Shape;11422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3" name="Google Shape;11423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4" name="Google Shape;11424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5" name="Google Shape;11425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26" name="Google Shape;11426;p1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1427" name="Google Shape;11427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8" name="Google Shape;11428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9" name="Google Shape;11429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0" name="Google Shape;11430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1" name="Google Shape;11431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2" name="Google Shape;11432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3" name="Google Shape;11433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4" name="Google Shape;11434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5" name="Google Shape;11435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6" name="Google Shape;11436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7" name="Google Shape;11437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8" name="Google Shape;11438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9" name="Google Shape;11439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0" name="Google Shape;11440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1" name="Google Shape;11441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2" name="Google Shape;11442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3" name="Google Shape;11443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4" name="Google Shape;11444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5" name="Google Shape;11445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6" name="Google Shape;11446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7" name="Google Shape;11447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8" name="Google Shape;11448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9" name="Google Shape;11449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0" name="Google Shape;11450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1" name="Google Shape;11451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2" name="Google Shape;11452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3" name="Google Shape;11453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4" name="Google Shape;11454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5" name="Google Shape;11455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6" name="Google Shape;11456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7" name="Google Shape;11457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8" name="Google Shape;11458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9" name="Google Shape;11459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0" name="Google Shape;11460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1" name="Google Shape;11461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2" name="Google Shape;11462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3" name="Google Shape;11463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4" name="Google Shape;11464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5" name="Google Shape;11465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6" name="Google Shape;11466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7" name="Google Shape;11467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8" name="Google Shape;11468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9" name="Google Shape;11469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0" name="Google Shape;11470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1" name="Google Shape;11471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2" name="Google Shape;11472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3" name="Google Shape;11473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4" name="Google Shape;11474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5" name="Google Shape;11475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6" name="Google Shape;11476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7" name="Google Shape;11477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8" name="Google Shape;11478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9" name="Google Shape;11479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0" name="Google Shape;11480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1" name="Google Shape;11481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2" name="Google Shape;11482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3" name="Google Shape;11483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4" name="Google Shape;11484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5" name="Google Shape;11485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6" name="Google Shape;11486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7" name="Google Shape;11487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8" name="Google Shape;11488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9" name="Google Shape;11489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0" name="Google Shape;11490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1" name="Google Shape;11491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2" name="Google Shape;11492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3" name="Google Shape;11493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4" name="Google Shape;11494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5" name="Google Shape;11495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6" name="Google Shape;11496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7" name="Google Shape;11497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8" name="Google Shape;11498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9" name="Google Shape;11499;p1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1500" name="Google Shape;11500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1" name="Google Shape;11501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2" name="Google Shape;11502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3" name="Google Shape;11503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4" name="Google Shape;11504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5" name="Google Shape;11505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6" name="Google Shape;11506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7" name="Google Shape;11507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8" name="Google Shape;11508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9" name="Google Shape;11509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0" name="Google Shape;11510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1" name="Google Shape;11511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2" name="Google Shape;11512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3" name="Google Shape;11513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4" name="Google Shape;11514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5" name="Google Shape;11515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6" name="Google Shape;11516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7" name="Google Shape;11517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8" name="Google Shape;11518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9" name="Google Shape;11519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0" name="Google Shape;11520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1" name="Google Shape;11521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2" name="Google Shape;11522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3" name="Google Shape;11523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4" name="Google Shape;11524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5" name="Google Shape;11525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6" name="Google Shape;11526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7" name="Google Shape;11527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8" name="Google Shape;11528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9" name="Google Shape;11529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0" name="Google Shape;11530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1" name="Google Shape;11531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2" name="Google Shape;11532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3" name="Google Shape;11533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4" name="Google Shape;11534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5" name="Google Shape;11535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6" name="Google Shape;11536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7" name="Google Shape;11537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8" name="Google Shape;11538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9" name="Google Shape;11539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0" name="Google Shape;11540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1" name="Google Shape;11541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2" name="Google Shape;11542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3" name="Google Shape;11543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4" name="Google Shape;11544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5" name="Google Shape;11545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6" name="Google Shape;11546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7" name="Google Shape;11547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8" name="Google Shape;11548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9" name="Google Shape;11549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0" name="Google Shape;11550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1" name="Google Shape;11551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2" name="Google Shape;11552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3" name="Google Shape;11553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4" name="Google Shape;11554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5" name="Google Shape;11555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6" name="Google Shape;11556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7" name="Google Shape;11557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8" name="Google Shape;11558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9" name="Google Shape;11559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0" name="Google Shape;11560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1" name="Google Shape;11561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2" name="Google Shape;11562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3" name="Google Shape;11563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4" name="Google Shape;11564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5" name="Google Shape;11565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6" name="Google Shape;11566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7" name="Google Shape;11567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8" name="Google Shape;11568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9" name="Google Shape;11569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0" name="Google Shape;11570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1" name="Google Shape;11571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2" name="Google Shape;11572;p1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1573" name="Google Shape;11573;p1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4" name="Google Shape;11574;p1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5" name="Google Shape;11575;p1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6" name="Google Shape;11576;p1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7" name="Google Shape;11577;p1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8" name="Google Shape;11578;p1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9" name="Google Shape;11579;p1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0" name="Google Shape;11580;p1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1" name="Google Shape;11581;p1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2" name="Google Shape;11582;p1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3" name="Google Shape;11583;p1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4" name="Google Shape;11584;p1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5" name="Google Shape;11585;p1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6" name="Google Shape;11586;p1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7" name="Google Shape;11587;p1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8" name="Google Shape;11588;p1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9" name="Google Shape;11589;p1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0" name="Google Shape;11590;p1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1" name="Google Shape;11591;p1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2" name="Google Shape;11592;p1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3" name="Google Shape;11593;p1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4" name="Google Shape;11594;p1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5" name="Google Shape;11595;p1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6" name="Google Shape;11596;p1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7" name="Google Shape;11597;p1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8" name="Google Shape;11598;p1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9" name="Google Shape;11599;p1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0" name="Google Shape;11600;p1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1" name="Google Shape;11601;p1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2" name="Google Shape;11602;p1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3" name="Google Shape;11603;p1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4" name="Google Shape;11604;p1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5" name="Google Shape;11605;p1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6" name="Google Shape;11606;p1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7" name="Google Shape;11607;p1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8" name="Google Shape;11608;p1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9" name="Google Shape;11609;p1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0" name="Google Shape;11610;p1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1" name="Google Shape;11611;p1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2" name="Google Shape;11612;p1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3" name="Google Shape;11613;p1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4" name="Google Shape;11614;p1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5" name="Google Shape;11615;p1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6" name="Google Shape;11616;p1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7" name="Google Shape;11617;p1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8" name="Google Shape;11618;p1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9" name="Google Shape;11619;p1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0" name="Google Shape;11620;p1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1" name="Google Shape;11621;p1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2" name="Google Shape;11622;p1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3" name="Google Shape;11623;p1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4" name="Google Shape;11624;p1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5" name="Google Shape;11625;p1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6" name="Google Shape;11626;p1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7" name="Google Shape;11627;p1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8" name="Google Shape;11628;p1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9" name="Google Shape;11629;p1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0" name="Google Shape;11630;p1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1" name="Google Shape;11631;p1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2" name="Google Shape;11632;p1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3" name="Google Shape;11633;p1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4" name="Google Shape;11634;p1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5" name="Google Shape;11635;p1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6" name="Google Shape;11636;p1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7" name="Google Shape;11637;p1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8" name="Google Shape;11638;p1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9" name="Google Shape;11639;p1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0" name="Google Shape;11640;p1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1" name="Google Shape;11641;p1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2" name="Google Shape;11642;p1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3" name="Google Shape;11643;p1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4" name="Google Shape;11644;p1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45" name="Google Shape;11645;p1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1646" name="Google Shape;11646;p1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7" name="Google Shape;11647;p1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8" name="Google Shape;11648;p1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9" name="Google Shape;11649;p1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0" name="Google Shape;11650;p13"/>
          <p:cNvSpPr txBox="1"/>
          <p:nvPr>
            <p:ph type="title"/>
          </p:nvPr>
        </p:nvSpPr>
        <p:spPr>
          <a:xfrm>
            <a:off x="5298600" y="3700200"/>
            <a:ext cx="3054900" cy="60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51" name="Google Shape;11651;p13"/>
          <p:cNvSpPr txBox="1"/>
          <p:nvPr>
            <p:ph idx="1" type="subTitle"/>
          </p:nvPr>
        </p:nvSpPr>
        <p:spPr>
          <a:xfrm>
            <a:off x="781950" y="1065326"/>
            <a:ext cx="7580100" cy="240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52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/>
          <p:nvPr>
            <p:ph idx="1" type="subTitle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4" name="Google Shape;11654;p14"/>
          <p:cNvSpPr txBox="1"/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704" name="Shape 1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5" name="Google Shape;11705;p15"/>
          <p:cNvSpPr txBox="1"/>
          <p:nvPr>
            <p:ph idx="1" type="subTitle"/>
          </p:nvPr>
        </p:nvSpPr>
        <p:spPr>
          <a:xfrm>
            <a:off x="2240350" y="4238976"/>
            <a:ext cx="4663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6" name="Google Shape;11706;p15"/>
          <p:cNvSpPr txBox="1"/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707" name="Google Shape;11707;p15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08" name="Google Shape;11708;p1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9" name="Google Shape;11709;p1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0" name="Google Shape;11710;p1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1" name="Google Shape;11711;p1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2" name="Google Shape;11712;p1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3" name="Google Shape;11713;p1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4" name="Google Shape;11714;p1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5" name="Google Shape;11715;p1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6" name="Google Shape;11716;p1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7" name="Google Shape;11717;p1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8" name="Google Shape;11718;p1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9" name="Google Shape;11719;p1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0" name="Google Shape;11720;p1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1" name="Google Shape;11721;p1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2" name="Google Shape;11722;p1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3" name="Google Shape;11723;p1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4" name="Google Shape;11724;p1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5" name="Google Shape;11725;p1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6" name="Google Shape;11726;p1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7" name="Google Shape;11727;p1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8" name="Google Shape;11728;p1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9" name="Google Shape;11729;p1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0" name="Google Shape;11730;p1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1" name="Google Shape;11731;p1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2" name="Google Shape;11732;p1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3" name="Google Shape;11733;p1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4" name="Google Shape;11734;p1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5" name="Google Shape;11735;p1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6" name="Google Shape;11736;p1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7" name="Google Shape;11737;p1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8" name="Google Shape;11738;p1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9" name="Google Shape;11739;p1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0" name="Google Shape;11740;p1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1" name="Google Shape;11741;p1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2" name="Google Shape;11742;p1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3" name="Google Shape;11743;p1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4" name="Google Shape;11744;p1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5" name="Google Shape;11745;p1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6" name="Google Shape;11746;p1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7" name="Google Shape;11747;p1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8" name="Google Shape;11748;p1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9" name="Google Shape;11749;p1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0" name="Google Shape;11750;p1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1" name="Google Shape;11751;p1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2" name="Google Shape;11752;p1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3" name="Google Shape;11753;p1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4" name="Google Shape;11754;p1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5" name="Google Shape;11755;p1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756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58" name="Google Shape;11758;p16"/>
          <p:cNvSpPr txBox="1"/>
          <p:nvPr>
            <p:ph idx="1" type="subTitle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9" name="Google Shape;11759;p16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60" name="Google Shape;11760;p16"/>
          <p:cNvSpPr txBox="1"/>
          <p:nvPr>
            <p:ph idx="3" type="subTitle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1" name="Google Shape;11761;p16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62" name="Google Shape;11762;p16"/>
          <p:cNvSpPr txBox="1"/>
          <p:nvPr>
            <p:ph idx="5" type="subTitle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3" name="Google Shape;11763;p16"/>
          <p:cNvSpPr txBox="1"/>
          <p:nvPr>
            <p:ph idx="6"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813" name="Shape 1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4" name="Google Shape;11814;p17"/>
          <p:cNvSpPr txBox="1"/>
          <p:nvPr>
            <p:ph type="title"/>
          </p:nvPr>
        </p:nvSpPr>
        <p:spPr>
          <a:xfrm>
            <a:off x="720000" y="201366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5" name="Google Shape;11815;p17"/>
          <p:cNvSpPr txBox="1"/>
          <p:nvPr>
            <p:ph idx="1" type="subTitle"/>
          </p:nvPr>
        </p:nvSpPr>
        <p:spPr>
          <a:xfrm>
            <a:off x="720000" y="239055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6" name="Google Shape;11816;p17"/>
          <p:cNvSpPr txBox="1"/>
          <p:nvPr>
            <p:ph idx="2" type="title"/>
          </p:nvPr>
        </p:nvSpPr>
        <p:spPr>
          <a:xfrm>
            <a:off x="3429000" y="201366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7" name="Google Shape;11817;p17"/>
          <p:cNvSpPr txBox="1"/>
          <p:nvPr>
            <p:ph idx="3" type="subTitle"/>
          </p:nvPr>
        </p:nvSpPr>
        <p:spPr>
          <a:xfrm>
            <a:off x="3429000" y="239055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8" name="Google Shape;11818;p17"/>
          <p:cNvSpPr txBox="1"/>
          <p:nvPr>
            <p:ph idx="4" type="title"/>
          </p:nvPr>
        </p:nvSpPr>
        <p:spPr>
          <a:xfrm>
            <a:off x="720000" y="376941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9" name="Google Shape;11819;p17"/>
          <p:cNvSpPr txBox="1"/>
          <p:nvPr>
            <p:ph idx="5" type="subTitle"/>
          </p:nvPr>
        </p:nvSpPr>
        <p:spPr>
          <a:xfrm>
            <a:off x="720000" y="414630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0" name="Google Shape;11820;p17"/>
          <p:cNvSpPr txBox="1"/>
          <p:nvPr>
            <p:ph idx="6" type="title"/>
          </p:nvPr>
        </p:nvSpPr>
        <p:spPr>
          <a:xfrm>
            <a:off x="3429000" y="376941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21" name="Google Shape;11821;p17"/>
          <p:cNvSpPr txBox="1"/>
          <p:nvPr>
            <p:ph idx="7" type="subTitle"/>
          </p:nvPr>
        </p:nvSpPr>
        <p:spPr>
          <a:xfrm>
            <a:off x="3429000" y="414630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2" name="Google Shape;11822;p17"/>
          <p:cNvSpPr txBox="1"/>
          <p:nvPr>
            <p:ph idx="8" type="title"/>
          </p:nvPr>
        </p:nvSpPr>
        <p:spPr>
          <a:xfrm>
            <a:off x="6137995" y="201366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23" name="Google Shape;11823;p17"/>
          <p:cNvSpPr txBox="1"/>
          <p:nvPr>
            <p:ph idx="9" type="subTitle"/>
          </p:nvPr>
        </p:nvSpPr>
        <p:spPr>
          <a:xfrm>
            <a:off x="6137995" y="239055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4" name="Google Shape;11824;p17"/>
          <p:cNvSpPr txBox="1"/>
          <p:nvPr>
            <p:ph idx="13" type="title"/>
          </p:nvPr>
        </p:nvSpPr>
        <p:spPr>
          <a:xfrm>
            <a:off x="6137995" y="3769419"/>
            <a:ext cx="22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25" name="Google Shape;11825;p17"/>
          <p:cNvSpPr txBox="1"/>
          <p:nvPr>
            <p:ph idx="14" type="subTitle"/>
          </p:nvPr>
        </p:nvSpPr>
        <p:spPr>
          <a:xfrm>
            <a:off x="6137995" y="4146300"/>
            <a:ext cx="2286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6" name="Google Shape;11826;p17"/>
          <p:cNvSpPr txBox="1"/>
          <p:nvPr>
            <p:ph idx="15"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827" name="Google Shape;11827;p1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828" name="Google Shape;11828;p1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9" name="Google Shape;11829;p1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0" name="Google Shape;11830;p1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1" name="Google Shape;11831;p1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2" name="Google Shape;11832;p1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3" name="Google Shape;11833;p1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4" name="Google Shape;11834;p1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5" name="Google Shape;11835;p1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6" name="Google Shape;11836;p1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7" name="Google Shape;11837;p1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8" name="Google Shape;11838;p1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9" name="Google Shape;11839;p1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0" name="Google Shape;11840;p1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1" name="Google Shape;11841;p1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2" name="Google Shape;11842;p1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3" name="Google Shape;11843;p1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4" name="Google Shape;11844;p1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5" name="Google Shape;11845;p1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6" name="Google Shape;11846;p1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7" name="Google Shape;11847;p1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8" name="Google Shape;11848;p1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9" name="Google Shape;11849;p1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0" name="Google Shape;11850;p1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1" name="Google Shape;11851;p1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2" name="Google Shape;11852;p1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3" name="Google Shape;11853;p1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4" name="Google Shape;11854;p1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5" name="Google Shape;11855;p1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6" name="Google Shape;11856;p1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7" name="Google Shape;11857;p1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8" name="Google Shape;11858;p1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9" name="Google Shape;11859;p1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0" name="Google Shape;11860;p1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1" name="Google Shape;11861;p1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2" name="Google Shape;11862;p1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3" name="Google Shape;11863;p1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4" name="Google Shape;11864;p1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5" name="Google Shape;11865;p1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6" name="Google Shape;11866;p1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7" name="Google Shape;11867;p1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8" name="Google Shape;11868;p1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9" name="Google Shape;11869;p1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0" name="Google Shape;11870;p1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1" name="Google Shape;11871;p1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2" name="Google Shape;11872;p1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3" name="Google Shape;11873;p1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4" name="Google Shape;11874;p1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5" name="Google Shape;11875;p1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876" name="Shape 1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7" name="Google Shape;11877;p18"/>
          <p:cNvSpPr txBox="1"/>
          <p:nvPr>
            <p:ph hasCustomPrompt="1" type="title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78" name="Google Shape;11878;p18"/>
          <p:cNvSpPr txBox="1"/>
          <p:nvPr>
            <p:ph idx="1" type="subTitle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9" name="Google Shape;11879;p18"/>
          <p:cNvSpPr txBox="1"/>
          <p:nvPr>
            <p:ph hasCustomPrompt="1" idx="2" type="title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80" name="Google Shape;11880;p18"/>
          <p:cNvSpPr txBox="1"/>
          <p:nvPr>
            <p:ph idx="3" type="subTitle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1" name="Google Shape;11881;p18"/>
          <p:cNvSpPr txBox="1"/>
          <p:nvPr>
            <p:ph hasCustomPrompt="1" idx="4" type="title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82" name="Google Shape;11882;p18"/>
          <p:cNvSpPr txBox="1"/>
          <p:nvPr>
            <p:ph idx="5" type="subTitle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83" name="Google Shape;11883;p18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11884" name="Google Shape;11884;p18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5" name="Google Shape;11885;p18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6" name="Google Shape;11886;p18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7" name="Google Shape;11887;p18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8" name="Google Shape;11888;p18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9" name="Google Shape;11889;p18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0" name="Google Shape;11890;p18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1" name="Google Shape;11891;p18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2" name="Google Shape;11892;p18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3" name="Google Shape;11893;p18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4" name="Google Shape;11894;p18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5" name="Google Shape;11895;p18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6" name="Google Shape;11896;p18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7" name="Google Shape;11897;p18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8" name="Google Shape;11898;p18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9" name="Google Shape;11899;p18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0" name="Google Shape;11900;p18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1" name="Google Shape;11901;p18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2" name="Google Shape;11902;p18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3" name="Google Shape;11903;p18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4" name="Google Shape;11904;p18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5" name="Google Shape;11905;p18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6" name="Google Shape;11906;p18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7" name="Google Shape;11907;p18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8" name="Google Shape;11908;p18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9" name="Google Shape;11909;p18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0" name="Google Shape;11910;p18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1" name="Google Shape;11911;p18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2" name="Google Shape;11912;p18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3" name="Google Shape;11913;p18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4" name="Google Shape;11914;p18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5" name="Google Shape;11915;p18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6" name="Google Shape;11916;p18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7" name="Google Shape;11917;p18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8" name="Google Shape;11918;p18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9" name="Google Shape;11919;p18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0" name="Google Shape;11920;p18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1" name="Google Shape;11921;p18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2" name="Google Shape;11922;p18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3" name="Google Shape;11923;p18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4" name="Google Shape;11924;p18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5" name="Google Shape;11925;p18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6" name="Google Shape;11926;p18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7" name="Google Shape;11927;p18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8" name="Google Shape;11928;p18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9" name="Google Shape;11929;p18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0" name="Google Shape;11930;p18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1" name="Google Shape;11931;p18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2" name="Google Shape;11932;p18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3" name="Google Shape;11933;p18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4" name="Google Shape;11934;p18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5" name="Google Shape;11935;p18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6" name="Google Shape;11936;p18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7" name="Google Shape;11937;p18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8" name="Google Shape;11938;p18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9" name="Google Shape;11939;p18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0" name="Google Shape;11940;p18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1" name="Google Shape;11941;p18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2" name="Google Shape;11942;p18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3" name="Google Shape;11943;p18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4" name="Google Shape;11944;p18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5" name="Google Shape;11945;p18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6" name="Google Shape;11946;p18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7" name="Google Shape;11947;p18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8" name="Google Shape;11948;p18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9" name="Google Shape;11949;p18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0" name="Google Shape;11950;p18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1" name="Google Shape;11951;p18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2" name="Google Shape;11952;p18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3" name="Google Shape;11953;p18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4" name="Google Shape;11954;p18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5" name="Google Shape;11955;p18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6" name="Google Shape;11956;p18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7" name="Google Shape;11957;p18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8" name="Google Shape;11958;p18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9" name="Google Shape;11959;p18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0" name="Google Shape;11960;p18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1" name="Google Shape;11961;p18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2" name="Google Shape;11962;p18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3" name="Google Shape;11963;p18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4" name="Google Shape;11964;p18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5" name="Google Shape;11965;p18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6" name="Google Shape;11966;p18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7" name="Google Shape;11967;p18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8" name="Google Shape;11968;p18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9" name="Google Shape;11969;p18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0" name="Google Shape;11970;p18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1" name="Google Shape;11971;p18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2" name="Google Shape;11972;p18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3" name="Google Shape;11973;p18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4" name="Google Shape;11974;p18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5" name="Google Shape;11975;p18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6" name="Google Shape;11976;p18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7" name="Google Shape;11977;p18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8" name="Google Shape;11978;p18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9" name="Google Shape;11979;p18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0" name="Google Shape;11980;p18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1" name="Google Shape;11981;p18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2" name="Google Shape;11982;p18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3" name="Google Shape;11983;p18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4" name="Google Shape;11984;p18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5" name="Google Shape;11985;p18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6" name="Google Shape;11986;p18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7" name="Google Shape;11987;p18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8" name="Google Shape;11988;p18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9" name="Google Shape;11989;p18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0" name="Google Shape;11990;p18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1" name="Google Shape;11991;p18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2" name="Google Shape;11992;p18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3" name="Google Shape;11993;p18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4" name="Google Shape;11994;p18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5" name="Google Shape;11995;p18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6" name="Google Shape;11996;p18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7" name="Google Shape;11997;p18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8" name="Google Shape;11998;p18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9" name="Google Shape;11999;p18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0" name="Google Shape;12000;p18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1" name="Google Shape;12001;p18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2" name="Google Shape;12002;p18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3" name="Google Shape;12003;p18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4" name="Google Shape;12004;p18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5" name="Google Shape;12005;p18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6" name="Google Shape;12006;p18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7" name="Google Shape;12007;p18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8" name="Google Shape;12008;p18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9" name="Google Shape;12009;p18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0" name="Google Shape;12010;p18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1" name="Google Shape;12011;p18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2" name="Google Shape;12012;p18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3" name="Google Shape;12013;p18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4" name="Google Shape;12014;p18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5" name="Google Shape;12015;p18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6" name="Google Shape;12016;p18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7" name="Google Shape;12017;p18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8" name="Google Shape;12018;p18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9" name="Google Shape;12019;p18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0" name="Google Shape;12020;p18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1" name="Google Shape;12021;p18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2" name="Google Shape;12022;p18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3" name="Google Shape;12023;p18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4" name="Google Shape;12024;p18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5" name="Google Shape;12025;p18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6" name="Google Shape;12026;p18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7" name="Google Shape;12027;p18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8" name="Google Shape;12028;p18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9" name="Google Shape;12029;p18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0" name="Google Shape;12030;p18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1" name="Google Shape;12031;p18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2" name="Google Shape;12032;p18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3" name="Google Shape;12033;p18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4" name="Google Shape;12034;p18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5" name="Google Shape;12035;p18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6" name="Google Shape;12036;p18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7" name="Google Shape;12037;p18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8" name="Google Shape;12038;p18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9" name="Google Shape;12039;p18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0" name="Google Shape;12040;p18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1" name="Google Shape;12041;p18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2" name="Google Shape;12042;p18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3" name="Google Shape;12043;p18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4" name="Google Shape;12044;p18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5" name="Google Shape;12045;p18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6" name="Google Shape;12046;p18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7" name="Google Shape;12047;p18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8" name="Google Shape;12048;p18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9" name="Google Shape;12049;p18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0" name="Google Shape;12050;p18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1" name="Google Shape;12051;p18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2" name="Google Shape;12052;p18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3" name="Google Shape;12053;p18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4" name="Google Shape;12054;p18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5" name="Google Shape;12055;p18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6" name="Google Shape;12056;p18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7" name="Google Shape;12057;p18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8" name="Google Shape;12058;p18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9" name="Google Shape;12059;p18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0" name="Google Shape;12060;p18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1" name="Google Shape;12061;p18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2" name="Google Shape;12062;p18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3" name="Google Shape;12063;p18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4" name="Google Shape;12064;p18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5" name="Google Shape;12065;p18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6" name="Google Shape;12066;p18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7" name="Google Shape;12067;p18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8" name="Google Shape;12068;p18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9" name="Google Shape;12069;p18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0" name="Google Shape;12070;p18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1" name="Google Shape;12071;p18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2" name="Google Shape;12072;p18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3" name="Google Shape;12073;p18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4" name="Google Shape;12074;p18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5" name="Google Shape;12075;p18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6" name="Google Shape;12076;p18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7" name="Google Shape;12077;p18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8" name="Google Shape;12078;p18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9" name="Google Shape;12079;p18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0" name="Google Shape;12080;p18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1" name="Google Shape;12081;p18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2" name="Google Shape;12082;p18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3" name="Google Shape;12083;p18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4" name="Google Shape;12084;p18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5" name="Google Shape;12085;p18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6" name="Google Shape;12086;p18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7" name="Google Shape;12087;p18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8" name="Google Shape;12088;p18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9" name="Google Shape;12089;p18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0" name="Google Shape;12090;p18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1" name="Google Shape;12091;p18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2" name="Google Shape;12092;p18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3" name="Google Shape;12093;p18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4" name="Google Shape;12094;p18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5" name="Google Shape;12095;p18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6" name="Google Shape;12096;p18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7" name="Google Shape;12097;p18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8" name="Google Shape;12098;p18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9" name="Google Shape;12099;p18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0" name="Google Shape;12100;p18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1" name="Google Shape;12101;p18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2" name="Google Shape;12102;p18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3" name="Google Shape;12103;p18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4" name="Google Shape;12104;p18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5" name="Google Shape;12105;p18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6" name="Google Shape;12106;p18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7" name="Google Shape;12107;p18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8" name="Google Shape;12108;p18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9" name="Google Shape;12109;p18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0" name="Google Shape;12110;p18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1" name="Google Shape;12111;p18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2" name="Google Shape;12112;p18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3" name="Google Shape;12113;p18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4" name="Google Shape;12114;p18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5" name="Google Shape;12115;p18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6" name="Google Shape;12116;p18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7" name="Google Shape;12117;p18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8" name="Google Shape;12118;p18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9" name="Google Shape;12119;p18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0" name="Google Shape;12120;p18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1" name="Google Shape;12121;p18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2" name="Google Shape;12122;p18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3" name="Google Shape;12123;p18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4" name="Google Shape;12124;p18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5" name="Google Shape;12125;p18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6" name="Google Shape;12126;p18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7" name="Google Shape;12127;p18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8" name="Google Shape;12128;p18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9" name="Google Shape;12129;p18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0" name="Google Shape;12130;p18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1" name="Google Shape;12131;p18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2" name="Google Shape;12132;p18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3" name="Google Shape;12133;p18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4" name="Google Shape;12134;p18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5" name="Google Shape;12135;p18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6" name="Google Shape;12136;p18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7" name="Google Shape;12137;p18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8" name="Google Shape;12138;p18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9" name="Google Shape;12139;p18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0" name="Google Shape;12140;p18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1" name="Google Shape;12141;p18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2" name="Google Shape;12142;p18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3" name="Google Shape;12143;p18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4" name="Google Shape;12144;p18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5" name="Google Shape;12145;p18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6" name="Google Shape;12146;p18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7" name="Google Shape;12147;p18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8" name="Google Shape;12148;p18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9" name="Google Shape;12149;p18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0" name="Google Shape;12150;p18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1" name="Google Shape;12151;p18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2" name="Google Shape;12152;p18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3" name="Google Shape;12153;p18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4" name="Google Shape;12154;p18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5" name="Google Shape;12155;p18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6" name="Google Shape;12156;p18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7" name="Google Shape;12157;p18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8" name="Google Shape;12158;p18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9" name="Google Shape;12159;p18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0" name="Google Shape;12160;p18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1" name="Google Shape;12161;p18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2" name="Google Shape;12162;p18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3" name="Google Shape;12163;p18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4" name="Google Shape;12164;p18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5" name="Google Shape;12165;p18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6" name="Google Shape;12166;p18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7" name="Google Shape;12167;p18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8" name="Google Shape;12168;p18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9" name="Google Shape;12169;p18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0" name="Google Shape;12170;p18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1" name="Google Shape;12171;p18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2" name="Google Shape;12172;p18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3" name="Google Shape;12173;p18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4" name="Google Shape;12174;p18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5" name="Google Shape;12175;p18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6" name="Google Shape;12176;p18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7" name="Google Shape;12177;p18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8" name="Google Shape;12178;p18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9" name="Google Shape;12179;p18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0" name="Google Shape;12180;p18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1" name="Google Shape;12181;p18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2" name="Google Shape;12182;p18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3" name="Google Shape;12183;p18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4" name="Google Shape;12184;p18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5" name="Google Shape;12185;p18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6" name="Google Shape;12186;p18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7" name="Google Shape;12187;p18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8" name="Google Shape;12188;p18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9" name="Google Shape;12189;p18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0" name="Google Shape;12190;p18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1" name="Google Shape;12191;p18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2" name="Google Shape;12192;p18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3" name="Google Shape;12193;p18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4" name="Google Shape;12194;p18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5" name="Google Shape;12195;p18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6" name="Google Shape;12196;p18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7" name="Google Shape;12197;p18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8" name="Google Shape;12198;p18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9" name="Google Shape;12199;p18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0" name="Google Shape;12200;p18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1" name="Google Shape;12201;p18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2" name="Google Shape;12202;p18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3" name="Google Shape;12203;p18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4" name="Google Shape;12204;p18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5" name="Google Shape;12205;p18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6" name="Google Shape;12206;p18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7" name="Google Shape;12207;p18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8" name="Google Shape;12208;p18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9" name="Google Shape;12209;p18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0" name="Google Shape;12210;p18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1" name="Google Shape;12211;p18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2" name="Google Shape;12212;p18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3" name="Google Shape;12213;p18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4" name="Google Shape;12214;p18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5" name="Google Shape;12215;p18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6" name="Google Shape;12216;p18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7" name="Google Shape;12217;p18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8" name="Google Shape;12218;p18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9" name="Google Shape;12219;p18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0" name="Google Shape;12220;p18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1" name="Google Shape;12221;p18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2" name="Google Shape;12222;p18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3" name="Google Shape;12223;p18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4" name="Google Shape;12224;p18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5" name="Google Shape;12225;p18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6" name="Google Shape;12226;p18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7" name="Google Shape;12227;p18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8" name="Google Shape;12228;p18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9" name="Google Shape;12229;p18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0" name="Google Shape;12230;p18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1" name="Google Shape;12231;p18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2" name="Google Shape;12232;p18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3" name="Google Shape;12233;p18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4" name="Google Shape;12234;p18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5" name="Google Shape;12235;p18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6" name="Google Shape;12236;p18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7" name="Google Shape;12237;p18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8" name="Google Shape;12238;p18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9" name="Google Shape;12239;p18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0" name="Google Shape;12240;p18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1" name="Google Shape;12241;p18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2" name="Google Shape;12242;p18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3" name="Google Shape;12243;p18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4" name="Google Shape;12244;p18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5" name="Google Shape;12245;p18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6" name="Google Shape;12246;p18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7" name="Google Shape;12247;p18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8" name="Google Shape;12248;p18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9" name="Google Shape;12249;p18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0" name="Google Shape;12250;p18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1" name="Google Shape;12251;p18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2" name="Google Shape;12252;p18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3" name="Google Shape;12253;p18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4" name="Google Shape;12254;p18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5" name="Google Shape;12255;p18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6" name="Google Shape;12256;p18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7" name="Google Shape;12257;p18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8" name="Google Shape;12258;p18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9" name="Google Shape;12259;p18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0" name="Google Shape;12260;p18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1" name="Google Shape;12261;p18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2" name="Google Shape;12262;p18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3" name="Google Shape;12263;p18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4" name="Google Shape;12264;p18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5" name="Google Shape;12265;p18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6" name="Google Shape;12266;p18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7" name="Google Shape;12267;p18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8" name="Google Shape;12268;p18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9" name="Google Shape;12269;p18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0" name="Google Shape;12270;p18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1" name="Google Shape;12271;p18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2" name="Google Shape;12272;p18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3" name="Google Shape;12273;p18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4" name="Google Shape;12274;p18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5" name="Google Shape;12275;p18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6" name="Google Shape;12276;p18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7" name="Google Shape;12277;p18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8" name="Google Shape;12278;p18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9" name="Google Shape;12279;p18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0" name="Google Shape;12280;p18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1" name="Google Shape;12281;p18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2" name="Google Shape;12282;p18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3" name="Google Shape;12283;p18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4" name="Google Shape;12284;p18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5" name="Google Shape;12285;p18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6" name="Google Shape;12286;p18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7" name="Google Shape;12287;p18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8" name="Google Shape;12288;p18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9" name="Google Shape;12289;p18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0" name="Google Shape;12290;p18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1" name="Google Shape;12291;p18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2" name="Google Shape;12292;p18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3" name="Google Shape;12293;p18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4" name="Google Shape;12294;p18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5" name="Google Shape;12295;p18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6" name="Google Shape;12296;p18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7" name="Google Shape;12297;p18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8" name="Google Shape;12298;p18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9" name="Google Shape;12299;p18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0" name="Google Shape;12300;p18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1" name="Google Shape;12301;p18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2" name="Google Shape;12302;p18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3" name="Google Shape;12303;p18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4" name="Google Shape;12304;p18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5" name="Google Shape;12305;p18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6" name="Google Shape;12306;p18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7" name="Google Shape;12307;p18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8" name="Google Shape;12308;p18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9" name="Google Shape;12309;p18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0" name="Google Shape;12310;p18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1" name="Google Shape;12311;p18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2" name="Google Shape;12312;p18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3" name="Google Shape;12313;p18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4" name="Google Shape;12314;p18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5" name="Google Shape;12315;p18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6" name="Google Shape;12316;p18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7" name="Google Shape;12317;p18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8" name="Google Shape;12318;p18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9" name="Google Shape;12319;p18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0" name="Google Shape;12320;p18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1" name="Google Shape;12321;p18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2" name="Google Shape;12322;p18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3" name="Google Shape;12323;p18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4" name="Google Shape;12324;p18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5" name="Google Shape;12325;p18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6" name="Google Shape;12326;p18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7" name="Google Shape;12327;p18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8" name="Google Shape;12328;p18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9" name="Google Shape;12329;p18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0" name="Google Shape;12330;p18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1" name="Google Shape;12331;p18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2" name="Google Shape;12332;p18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3" name="Google Shape;12333;p18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4" name="Google Shape;12334;p18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5" name="Google Shape;12335;p18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6" name="Google Shape;12336;p18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7" name="Google Shape;12337;p18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8" name="Google Shape;12338;p18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9" name="Google Shape;12339;p18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0" name="Google Shape;12340;p18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1" name="Google Shape;12341;p18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2" name="Google Shape;12342;p18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3" name="Google Shape;12343;p18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4" name="Google Shape;12344;p18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5" name="Google Shape;12345;p18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6" name="Google Shape;12346;p18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7" name="Google Shape;12347;p18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8" name="Google Shape;12348;p18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9" name="Google Shape;12349;p18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0" name="Google Shape;12350;p18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1" name="Google Shape;12351;p18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2" name="Google Shape;12352;p18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3" name="Google Shape;12353;p18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4" name="Google Shape;12354;p18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5" name="Google Shape;12355;p18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6" name="Google Shape;12356;p18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7" name="Google Shape;12357;p18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8" name="Google Shape;12358;p18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9" name="Google Shape;12359;p18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0" name="Google Shape;12360;p18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1" name="Google Shape;12361;p18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2" name="Google Shape;12362;p18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3" name="Google Shape;12363;p18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4" name="Google Shape;12364;p18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5" name="Google Shape;12365;p18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6" name="Google Shape;12366;p18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7" name="Google Shape;12367;p18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8" name="Google Shape;12368;p18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9" name="Google Shape;12369;p18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0" name="Google Shape;12370;p18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1" name="Google Shape;12371;p18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2" name="Google Shape;12372;p18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3" name="Google Shape;12373;p18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4" name="Google Shape;12374;p18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5" name="Google Shape;12375;p18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6" name="Google Shape;12376;p18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7" name="Google Shape;12377;p18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8" name="Google Shape;12378;p18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9" name="Google Shape;12379;p18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0" name="Google Shape;12380;p18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1" name="Google Shape;12381;p18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2" name="Google Shape;12382;p18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3" name="Google Shape;12383;p18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4" name="Google Shape;12384;p18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5" name="Google Shape;12385;p18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6" name="Google Shape;12386;p18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7" name="Google Shape;12387;p18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8" name="Google Shape;12388;p18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9" name="Google Shape;12389;p18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0" name="Google Shape;12390;p18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3">
    <p:spTree>
      <p:nvGrpSpPr>
        <p:cNvPr id="1239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/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93" name="Google Shape;12393;p19"/>
          <p:cNvSpPr txBox="1"/>
          <p:nvPr>
            <p:ph idx="1" type="subTitle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4" name="Google Shape;12394;p19"/>
          <p:cNvSpPr txBox="1"/>
          <p:nvPr>
            <p:ph idx="2" type="title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95" name="Google Shape;12395;p19"/>
          <p:cNvSpPr txBox="1"/>
          <p:nvPr>
            <p:ph idx="3" type="subTitle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6" name="Google Shape;12396;p19"/>
          <p:cNvSpPr txBox="1"/>
          <p:nvPr>
            <p:ph idx="4" type="title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97" name="Google Shape;12397;p19"/>
          <p:cNvSpPr txBox="1"/>
          <p:nvPr>
            <p:ph idx="5" type="subTitle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8" name="Google Shape;12398;p19"/>
          <p:cNvSpPr txBox="1"/>
          <p:nvPr>
            <p:ph idx="6" type="title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99" name="Google Shape;12399;p19"/>
          <p:cNvSpPr txBox="1"/>
          <p:nvPr>
            <p:ph idx="7" type="subTitle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0" name="Google Shape;12400;p19"/>
          <p:cNvSpPr txBox="1"/>
          <p:nvPr>
            <p:ph idx="8" type="title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01" name="Google Shape;12401;p19"/>
          <p:cNvSpPr txBox="1"/>
          <p:nvPr>
            <p:ph idx="9" type="subTitle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2" name="Google Shape;12402;p19"/>
          <p:cNvSpPr txBox="1"/>
          <p:nvPr>
            <p:ph idx="13" type="title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03" name="Google Shape;12403;p19"/>
          <p:cNvSpPr txBox="1"/>
          <p:nvPr>
            <p:ph idx="14" type="subTitle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4" name="Google Shape;12404;p19"/>
          <p:cNvSpPr txBox="1"/>
          <p:nvPr>
            <p:ph idx="15" type="title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2454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/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56" name="Google Shape;12456;p20"/>
          <p:cNvSpPr txBox="1"/>
          <p:nvPr>
            <p:ph idx="1" type="subTitle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7" name="Google Shape;12457;p20"/>
          <p:cNvSpPr txBox="1"/>
          <p:nvPr>
            <p:ph idx="2" type="title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58" name="Google Shape;12458;p20"/>
          <p:cNvSpPr txBox="1"/>
          <p:nvPr>
            <p:ph idx="3" type="subTitle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9" name="Google Shape;12459;p20"/>
          <p:cNvSpPr txBox="1"/>
          <p:nvPr>
            <p:ph idx="4" type="title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60" name="Google Shape;12460;p20"/>
          <p:cNvSpPr txBox="1"/>
          <p:nvPr>
            <p:ph idx="5" type="subTitle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1" name="Google Shape;12461;p20"/>
          <p:cNvSpPr txBox="1"/>
          <p:nvPr>
            <p:ph idx="6" type="title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62" name="Google Shape;12462;p20"/>
          <p:cNvSpPr txBox="1"/>
          <p:nvPr>
            <p:ph idx="7" type="subTitle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3" name="Google Shape;12463;p20"/>
          <p:cNvSpPr txBox="1"/>
          <p:nvPr>
            <p:ph idx="8"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12513" name="Shape 1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4" name="Google Shape;12514;p21"/>
          <p:cNvSpPr txBox="1"/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515" name="Google Shape;12515;p21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12516" name="Google Shape;12516;p21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7" name="Google Shape;12517;p21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8" name="Google Shape;12518;p21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9" name="Google Shape;12519;p21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0" name="Google Shape;12520;p21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1" name="Google Shape;12521;p21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2" name="Google Shape;12522;p21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3" name="Google Shape;12523;p21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4" name="Google Shape;12524;p21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5" name="Google Shape;12525;p21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6" name="Google Shape;12526;p21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7" name="Google Shape;12527;p21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8" name="Google Shape;12528;p21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9" name="Google Shape;12529;p21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0" name="Google Shape;12530;p21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1" name="Google Shape;12531;p21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2" name="Google Shape;12532;p21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3" name="Google Shape;12533;p21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4" name="Google Shape;12534;p21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5" name="Google Shape;12535;p21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6" name="Google Shape;12536;p21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7" name="Google Shape;12537;p21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8" name="Google Shape;12538;p21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9" name="Google Shape;12539;p21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0" name="Google Shape;12540;p21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1" name="Google Shape;12541;p21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2" name="Google Shape;12542;p21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3" name="Google Shape;12543;p21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4" name="Google Shape;12544;p21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5" name="Google Shape;12545;p21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6" name="Google Shape;12546;p21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7" name="Google Shape;12547;p21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8" name="Google Shape;12548;p21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9" name="Google Shape;12549;p21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0" name="Google Shape;12550;p21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1" name="Google Shape;12551;p21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2" name="Google Shape;12552;p21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3" name="Google Shape;12553;p21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4" name="Google Shape;12554;p21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5" name="Google Shape;12555;p21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6" name="Google Shape;12556;p21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7" name="Google Shape;12557;p21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8" name="Google Shape;12558;p21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9" name="Google Shape;12559;p21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0" name="Google Shape;12560;p21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1" name="Google Shape;12561;p21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2" name="Google Shape;12562;p21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3" name="Google Shape;12563;p21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4" name="Google Shape;12564;p21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5" name="Google Shape;12565;p21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6" name="Google Shape;12566;p21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7" name="Google Shape;12567;p21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8" name="Google Shape;12568;p21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9" name="Google Shape;12569;p21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0" name="Google Shape;12570;p21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1" name="Google Shape;12571;p21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2" name="Google Shape;12572;p21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3" name="Google Shape;12573;p21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4" name="Google Shape;12574;p21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5" name="Google Shape;12575;p21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6" name="Google Shape;12576;p21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7" name="Google Shape;12577;p21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8" name="Google Shape;12578;p21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9" name="Google Shape;12579;p21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0" name="Google Shape;12580;p21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1" name="Google Shape;12581;p21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2" name="Google Shape;12582;p21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3" name="Google Shape;12583;p21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4" name="Google Shape;12584;p21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5" name="Google Shape;12585;p21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6" name="Google Shape;12586;p21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7" name="Google Shape;12587;p21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8" name="Google Shape;12588;p21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9" name="Google Shape;12589;p21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0" name="Google Shape;12590;p21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1" name="Google Shape;12591;p21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2" name="Google Shape;12592;p21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3" name="Google Shape;12593;p21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4" name="Google Shape;12594;p21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5" name="Google Shape;12595;p21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6" name="Google Shape;12596;p21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7" name="Google Shape;12597;p21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8" name="Google Shape;12598;p21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9" name="Google Shape;12599;p21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0" name="Google Shape;12600;p21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1" name="Google Shape;12601;p21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2" name="Google Shape;12602;p21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3" name="Google Shape;12603;p21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4" name="Google Shape;12604;p21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5" name="Google Shape;12605;p21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6" name="Google Shape;12606;p21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7" name="Google Shape;12607;p21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8" name="Google Shape;12608;p21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9" name="Google Shape;12609;p21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0" name="Google Shape;12610;p21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1" name="Google Shape;12611;p21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2" name="Google Shape;12612;p21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3" name="Google Shape;12613;p21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4" name="Google Shape;12614;p21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5" name="Google Shape;12615;p21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6" name="Google Shape;12616;p21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7" name="Google Shape;12617;p21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8" name="Google Shape;12618;p21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9" name="Google Shape;12619;p21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0" name="Google Shape;12620;p21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1" name="Google Shape;12621;p21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2" name="Google Shape;12622;p21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3" name="Google Shape;12623;p21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4" name="Google Shape;12624;p21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5" name="Google Shape;12625;p21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6" name="Google Shape;12626;p21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7" name="Google Shape;12627;p21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8" name="Google Shape;12628;p21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9" name="Google Shape;12629;p21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0" name="Google Shape;12630;p21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1" name="Google Shape;12631;p21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2" name="Google Shape;12632;p21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3" name="Google Shape;12633;p21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4" name="Google Shape;12634;p21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5" name="Google Shape;12635;p21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6" name="Google Shape;12636;p21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7" name="Google Shape;12637;p21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8" name="Google Shape;12638;p21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9" name="Google Shape;12639;p21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0" name="Google Shape;12640;p21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1" name="Google Shape;12641;p21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2" name="Google Shape;12642;p21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3" name="Google Shape;12643;p21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4" name="Google Shape;12644;p21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5" name="Google Shape;12645;p21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6" name="Google Shape;12646;p21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7" name="Google Shape;12647;p21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8" name="Google Shape;12648;p21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9" name="Google Shape;12649;p21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0" name="Google Shape;12650;p21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1" name="Google Shape;12651;p21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2" name="Google Shape;12652;p21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3" name="Google Shape;12653;p21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4" name="Google Shape;12654;p21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5" name="Google Shape;12655;p21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6" name="Google Shape;12656;p21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7" name="Google Shape;12657;p21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8" name="Google Shape;12658;p21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9" name="Google Shape;12659;p21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0" name="Google Shape;12660;p21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1" name="Google Shape;12661;p21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2" name="Google Shape;12662;p21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3" name="Google Shape;12663;p21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4" name="Google Shape;12664;p21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5" name="Google Shape;12665;p21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6" name="Google Shape;12666;p21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7" name="Google Shape;12667;p21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8" name="Google Shape;12668;p21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9" name="Google Shape;12669;p21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0" name="Google Shape;12670;p21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1" name="Google Shape;12671;p21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2" name="Google Shape;12672;p21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3" name="Google Shape;12673;p21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4" name="Google Shape;12674;p21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5" name="Google Shape;12675;p21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6" name="Google Shape;12676;p21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7" name="Google Shape;12677;p21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8" name="Google Shape;12678;p21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9" name="Google Shape;12679;p21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0" name="Google Shape;12680;p21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1" name="Google Shape;12681;p21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2" name="Google Shape;12682;p21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3" name="Google Shape;12683;p21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4" name="Google Shape;12684;p21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5" name="Google Shape;12685;p21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6" name="Google Shape;12686;p21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7" name="Google Shape;12687;p21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8" name="Google Shape;12688;p21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9" name="Google Shape;12689;p21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0" name="Google Shape;12690;p21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1" name="Google Shape;12691;p21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2" name="Google Shape;12692;p21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3" name="Google Shape;12693;p21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4" name="Google Shape;12694;p21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5" name="Google Shape;12695;p21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6" name="Google Shape;12696;p21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7" name="Google Shape;12697;p21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8" name="Google Shape;12698;p21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9" name="Google Shape;12699;p21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0" name="Google Shape;12700;p21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1" name="Google Shape;12701;p21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2" name="Google Shape;12702;p21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3" name="Google Shape;12703;p21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4" name="Google Shape;12704;p21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5" name="Google Shape;12705;p21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6" name="Google Shape;12706;p21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7" name="Google Shape;12707;p21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8" name="Google Shape;12708;p21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9" name="Google Shape;12709;p21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0" name="Google Shape;12710;p21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1" name="Google Shape;12711;p21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2" name="Google Shape;12712;p21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3" name="Google Shape;12713;p21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4" name="Google Shape;12714;p21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5" name="Google Shape;12715;p21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6" name="Google Shape;12716;p21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7" name="Google Shape;12717;p21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8" name="Google Shape;12718;p21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9" name="Google Shape;12719;p21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0" name="Google Shape;12720;p21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1" name="Google Shape;12721;p21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2" name="Google Shape;12722;p21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3" name="Google Shape;12723;p21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4" name="Google Shape;12724;p21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5" name="Google Shape;12725;p21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6" name="Google Shape;12726;p21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7" name="Google Shape;12727;p21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8" name="Google Shape;12728;p21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9" name="Google Shape;12729;p21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0" name="Google Shape;12730;p21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1" name="Google Shape;12731;p21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2" name="Google Shape;12732;p21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3" name="Google Shape;12733;p21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4" name="Google Shape;12734;p21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5" name="Google Shape;12735;p21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6" name="Google Shape;12736;p21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7" name="Google Shape;12737;p21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8" name="Google Shape;12738;p21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9" name="Google Shape;12739;p21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0" name="Google Shape;12740;p21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1" name="Google Shape;12741;p21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2" name="Google Shape;12742;p21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3" name="Google Shape;12743;p21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4" name="Google Shape;12744;p21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5" name="Google Shape;12745;p21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6" name="Google Shape;12746;p21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7" name="Google Shape;12747;p21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8" name="Google Shape;12748;p21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9" name="Google Shape;12749;p21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0" name="Google Shape;12750;p21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1" name="Google Shape;12751;p21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2" name="Google Shape;12752;p21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3" name="Google Shape;12753;p21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4" name="Google Shape;12754;p21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5" name="Google Shape;12755;p21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6" name="Google Shape;12756;p21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7" name="Google Shape;12757;p21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8" name="Google Shape;12758;p21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9" name="Google Shape;12759;p21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0" name="Google Shape;12760;p21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1" name="Google Shape;12761;p21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2" name="Google Shape;12762;p21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3" name="Google Shape;12763;p21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4" name="Google Shape;12764;p21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5" name="Google Shape;12765;p21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6" name="Google Shape;12766;p21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7" name="Google Shape;12767;p21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8" name="Google Shape;12768;p21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9" name="Google Shape;12769;p21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0" name="Google Shape;12770;p21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1" name="Google Shape;12771;p21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2" name="Google Shape;12772;p21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3" name="Google Shape;12773;p21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4" name="Google Shape;12774;p21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5" name="Google Shape;12775;p21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6" name="Google Shape;12776;p21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7" name="Google Shape;12777;p21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8" name="Google Shape;12778;p21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9" name="Google Shape;12779;p21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0" name="Google Shape;12780;p21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1" name="Google Shape;12781;p21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2" name="Google Shape;12782;p21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3" name="Google Shape;12783;p21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4" name="Google Shape;12784;p21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5" name="Google Shape;12785;p21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6" name="Google Shape;12786;p21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7" name="Google Shape;12787;p21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8" name="Google Shape;12788;p21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9" name="Google Shape;12789;p21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0" name="Google Shape;12790;p21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1" name="Google Shape;12791;p21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2" name="Google Shape;12792;p21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3" name="Google Shape;12793;p21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4" name="Google Shape;12794;p21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5" name="Google Shape;12795;p21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6" name="Google Shape;12796;p21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7" name="Google Shape;12797;p21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8" name="Google Shape;12798;p21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9" name="Google Shape;12799;p21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0" name="Google Shape;12800;p21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1" name="Google Shape;12801;p21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2" name="Google Shape;12802;p21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3" name="Google Shape;12803;p21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4" name="Google Shape;12804;p21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5" name="Google Shape;12805;p21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6" name="Google Shape;12806;p21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7" name="Google Shape;12807;p21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8" name="Google Shape;12808;p21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9" name="Google Shape;12809;p21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0" name="Google Shape;12810;p21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1" name="Google Shape;12811;p21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2" name="Google Shape;12812;p21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3" name="Google Shape;12813;p21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4" name="Google Shape;12814;p21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5" name="Google Shape;12815;p21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6" name="Google Shape;12816;p21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7" name="Google Shape;12817;p21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8" name="Google Shape;12818;p21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9" name="Google Shape;12819;p21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0" name="Google Shape;12820;p21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1" name="Google Shape;12821;p21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2" name="Google Shape;12822;p21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3" name="Google Shape;12823;p21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4" name="Google Shape;12824;p21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5" name="Google Shape;12825;p21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6" name="Google Shape;12826;p21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7" name="Google Shape;12827;p21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8" name="Google Shape;12828;p21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9" name="Google Shape;12829;p21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0" name="Google Shape;12830;p21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1" name="Google Shape;12831;p21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2" name="Google Shape;12832;p21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3" name="Google Shape;12833;p21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4" name="Google Shape;12834;p21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5" name="Google Shape;12835;p21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6" name="Google Shape;12836;p21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7" name="Google Shape;12837;p21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8" name="Google Shape;12838;p21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9" name="Google Shape;12839;p21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0" name="Google Shape;12840;p21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1" name="Google Shape;12841;p21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2" name="Google Shape;12842;p21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3" name="Google Shape;12843;p21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4" name="Google Shape;12844;p21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5" name="Google Shape;12845;p21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6" name="Google Shape;12846;p21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7" name="Google Shape;12847;p21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8" name="Google Shape;12848;p21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9" name="Google Shape;12849;p21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0" name="Google Shape;12850;p21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1" name="Google Shape;12851;p21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2" name="Google Shape;12852;p21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3" name="Google Shape;12853;p21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4" name="Google Shape;12854;p21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5" name="Google Shape;12855;p21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6" name="Google Shape;12856;p21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7" name="Google Shape;12857;p21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8" name="Google Shape;12858;p21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9" name="Google Shape;12859;p21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0" name="Google Shape;12860;p21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1" name="Google Shape;12861;p21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2" name="Google Shape;12862;p21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3" name="Google Shape;12863;p21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4" name="Google Shape;12864;p21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5" name="Google Shape;12865;p21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6" name="Google Shape;12866;p21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7" name="Google Shape;12867;p21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8" name="Google Shape;12868;p21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9" name="Google Shape;12869;p21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0" name="Google Shape;12870;p21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1" name="Google Shape;12871;p21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2" name="Google Shape;12872;p21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3" name="Google Shape;12873;p21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4" name="Google Shape;12874;p21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5" name="Google Shape;12875;p21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6" name="Google Shape;12876;p21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7" name="Google Shape;12877;p21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8" name="Google Shape;12878;p21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9" name="Google Shape;12879;p21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0" name="Google Shape;12880;p21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1" name="Google Shape;12881;p21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2" name="Google Shape;12882;p21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3" name="Google Shape;12883;p21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4" name="Google Shape;12884;p21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5" name="Google Shape;12885;p21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6" name="Google Shape;12886;p21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7" name="Google Shape;12887;p21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8" name="Google Shape;12888;p21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9" name="Google Shape;12889;p21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0" name="Google Shape;12890;p21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1" name="Google Shape;12891;p21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2" name="Google Shape;12892;p21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3" name="Google Shape;12893;p21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4" name="Google Shape;12894;p21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5" name="Google Shape;12895;p21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6" name="Google Shape;12896;p21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7" name="Google Shape;12897;p21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8" name="Google Shape;12898;p21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9" name="Google Shape;12899;p21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0" name="Google Shape;12900;p21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1" name="Google Shape;12901;p21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2" name="Google Shape;12902;p21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3" name="Google Shape;12903;p21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4" name="Google Shape;12904;p21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5" name="Google Shape;12905;p21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6" name="Google Shape;12906;p21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7" name="Google Shape;12907;p21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8" name="Google Shape;12908;p21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9" name="Google Shape;12909;p21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0" name="Google Shape;12910;p21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1" name="Google Shape;12911;p21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2" name="Google Shape;12912;p21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3" name="Google Shape;12913;p21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4" name="Google Shape;12914;p21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5" name="Google Shape;12915;p21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6" name="Google Shape;12916;p21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7" name="Google Shape;12917;p21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8" name="Google Shape;12918;p21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9" name="Google Shape;12919;p21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0" name="Google Shape;12920;p21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1" name="Google Shape;12921;p21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2" name="Google Shape;12922;p21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3" name="Google Shape;12923;p21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4" name="Google Shape;12924;p21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5" name="Google Shape;12925;p21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6" name="Google Shape;12926;p21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7" name="Google Shape;12927;p21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8" name="Google Shape;12928;p21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9" name="Google Shape;12929;p21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0" name="Google Shape;12930;p21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1" name="Google Shape;12931;p21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2" name="Google Shape;12932;p21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3" name="Google Shape;12933;p21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4" name="Google Shape;12934;p21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5" name="Google Shape;12935;p21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6" name="Google Shape;12936;p21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7" name="Google Shape;12937;p21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8" name="Google Shape;12938;p21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9" name="Google Shape;12939;p21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0" name="Google Shape;12940;p21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1" name="Google Shape;12941;p21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2" name="Google Shape;12942;p21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3" name="Google Shape;12943;p21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4" name="Google Shape;12944;p21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5" name="Google Shape;12945;p21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6" name="Google Shape;12946;p21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7" name="Google Shape;12947;p21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8" name="Google Shape;12948;p21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9" name="Google Shape;12949;p21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0" name="Google Shape;12950;p21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1" name="Google Shape;12951;p21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2" name="Google Shape;12952;p21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3" name="Google Shape;12953;p21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4" name="Google Shape;12954;p21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5" name="Google Shape;12955;p21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6" name="Google Shape;12956;p21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7" name="Google Shape;12957;p21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8" name="Google Shape;12958;p21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9" name="Google Shape;12959;p21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0" name="Google Shape;12960;p21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1" name="Google Shape;12961;p21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2" name="Google Shape;12962;p21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3" name="Google Shape;12963;p21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4" name="Google Shape;12964;p21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5" name="Google Shape;12965;p21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6" name="Google Shape;12966;p21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7" name="Google Shape;12967;p21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8" name="Google Shape;12968;p21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9" name="Google Shape;12969;p21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0" name="Google Shape;12970;p21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1" name="Google Shape;12971;p21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2" name="Google Shape;12972;p21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3" name="Google Shape;12973;p21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4" name="Google Shape;12974;p21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5" name="Google Shape;12975;p21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6" name="Google Shape;12976;p21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7" name="Google Shape;12977;p21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8" name="Google Shape;12978;p21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9" name="Google Shape;12979;p21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0" name="Google Shape;12980;p21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1" name="Google Shape;12981;p21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2" name="Google Shape;12982;p21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3" name="Google Shape;12983;p21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4" name="Google Shape;12984;p21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5" name="Google Shape;12985;p21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6" name="Google Shape;12986;p21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7" name="Google Shape;12987;p21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8" name="Google Shape;12988;p21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9" name="Google Shape;12989;p21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0" name="Google Shape;12990;p21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1" name="Google Shape;12991;p21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2" name="Google Shape;12992;p21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3" name="Google Shape;12993;p21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4" name="Google Shape;12994;p21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5" name="Google Shape;12995;p21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6" name="Google Shape;12996;p21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7" name="Google Shape;12997;p21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8" name="Google Shape;12998;p21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9" name="Google Shape;12999;p21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0" name="Google Shape;13000;p21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1" name="Google Shape;13001;p21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2" name="Google Shape;13002;p21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3" name="Google Shape;13003;p21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4" name="Google Shape;13004;p21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5" name="Google Shape;13005;p21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6" name="Google Shape;13006;p21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7" name="Google Shape;13007;p21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8" name="Google Shape;13008;p21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9" name="Google Shape;13009;p21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0" name="Google Shape;13010;p21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1" name="Google Shape;13011;p21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2" name="Google Shape;13012;p21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3" name="Google Shape;13013;p21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4" name="Google Shape;13014;p21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5" name="Google Shape;13015;p21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6" name="Google Shape;13016;p21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7" name="Google Shape;13017;p21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8" name="Google Shape;13018;p21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9" name="Google Shape;13019;p21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0" name="Google Shape;13020;p21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1" name="Google Shape;13021;p21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2" name="Google Shape;13022;p21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3" name="Google Shape;13023;p21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3024" name="Google Shape;13024;p21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5" name="Google Shape;13025;p21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6" name="Google Shape;13026;p21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7" name="Google Shape;13027;p21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28" name="Google Shape;13028;p21"/>
          <p:cNvSpPr txBox="1"/>
          <p:nvPr/>
        </p:nvSpPr>
        <p:spPr>
          <a:xfrm>
            <a:off x="2487975" y="3872100"/>
            <a:ext cx="416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29" name="Google Shape;13029;p21"/>
          <p:cNvSpPr txBox="1"/>
          <p:nvPr>
            <p:ph idx="1" type="subTitle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_2">
    <p:spTree>
      <p:nvGrpSpPr>
        <p:cNvPr id="13030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">
    <p:spTree>
      <p:nvGrpSpPr>
        <p:cNvPr id="15884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075875" y="1403100"/>
            <a:ext cx="6992400" cy="29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9" name="Google Shape;19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720015" y="2571750"/>
            <a:ext cx="34134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5010637" y="2571750"/>
            <a:ext cx="3413400" cy="4572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720000" y="3021542"/>
            <a:ext cx="34134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5010622" y="3021542"/>
            <a:ext cx="34134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" name="Google Shape;73;p5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74" name="Google Shape;74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 txBox="1"/>
          <p:nvPr>
            <p:ph idx="2" type="body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28" name="Google Shape;228;p8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8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302" name="Google Shape;30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8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8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521" name="Google Shape;52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8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667" name="Google Shape;66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8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740" name="Google Shape;74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8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813" name="Google Shape;81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8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886" name="Google Shape;88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8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959" name="Google Shape;95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8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032" name="Google Shape;103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8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7" name="Google Shape;1177;p8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178" name="Google Shape;117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8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251" name="Google Shape;125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3" name="Google Shape;1323;p8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324" name="Google Shape;132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8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397" name="Google Shape;139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9" name="Google Shape;1469;p8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70" name="Google Shape;147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8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543" name="Google Shape;154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Google Shape;1615;p8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616" name="Google Shape;161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8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689" name="Google Shape;168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8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762" name="Google Shape;176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4" name="Google Shape;1834;p8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835" name="Google Shape;183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7" name="Google Shape;1907;p8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908" name="Google Shape;190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0" name="Google Shape;1980;p8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981" name="Google Shape;198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3" name="Google Shape;2053;p8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054" name="Google Shape;205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9" name="Google Shape;2199;p8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200" name="Google Shape;220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2" name="Google Shape;2272;p8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273" name="Google Shape;227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5" name="Google Shape;2345;p8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346" name="Google Shape;234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8" name="Google Shape;2418;p8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9" name="Google Shape;241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1" name="Google Shape;2491;p8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92" name="Google Shape;249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4" name="Google Shape;2564;p8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565" name="Google Shape;256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7" name="Google Shape;2637;p8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638" name="Google Shape;263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0" name="Google Shape;2710;p8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711" name="Google Shape;271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3" name="Google Shape;2783;p8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784" name="Google Shape;278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6" name="Google Shape;2856;p8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857" name="Google Shape;285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9" name="Google Shape;2929;p8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930" name="Google Shape;293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2" name="Google Shape;3002;p8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3003" name="Google Shape;300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75" name="Google Shape;3075;p8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3076" name="Google Shape;3076;p8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0" name="Google Shape;3080;p8"/>
          <p:cNvSpPr txBox="1"/>
          <p:nvPr>
            <p:ph type="title"/>
          </p:nvPr>
        </p:nvSpPr>
        <p:spPr>
          <a:xfrm>
            <a:off x="1021875" y="1266650"/>
            <a:ext cx="7100400" cy="261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6400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oogle Shape;3082;p9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3083" name="Google Shape;3083;p9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3084" name="Google Shape;3084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6" name="Google Shape;3156;p9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3157" name="Google Shape;3157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9" name="Google Shape;3229;p9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3230" name="Google Shape;3230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2" name="Google Shape;3302;p9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3303" name="Google Shape;3303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5" name="Google Shape;3375;p9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3376" name="Google Shape;3376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8" name="Google Shape;3448;p9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3449" name="Google Shape;3449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1" name="Google Shape;3521;p9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3522" name="Google Shape;3522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4" name="Google Shape;3594;p9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3595" name="Google Shape;3595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7" name="Google Shape;3667;p9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3668" name="Google Shape;3668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0" name="Google Shape;3740;p9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3741" name="Google Shape;3741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3" name="Google Shape;3813;p9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3814" name="Google Shape;3814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6" name="Google Shape;3886;p9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3887" name="Google Shape;3887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9" name="Google Shape;3959;p9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3960" name="Google Shape;3960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2" name="Google Shape;4032;p9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4033" name="Google Shape;4033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5" name="Google Shape;4105;p9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4106" name="Google Shape;4106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8" name="Google Shape;4178;p9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4179" name="Google Shape;4179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1" name="Google Shape;4251;p9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4252" name="Google Shape;4252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4" name="Google Shape;4324;p9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4325" name="Google Shape;4325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7" name="Google Shape;4397;p9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4398" name="Google Shape;4398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0" name="Google Shape;4470;p9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4471" name="Google Shape;4471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3" name="Google Shape;4543;p9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4544" name="Google Shape;4544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6" name="Google Shape;4616;p9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4617" name="Google Shape;4617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2" name="Google Shape;4642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3" name="Google Shape;4643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4" name="Google Shape;4644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5" name="Google Shape;4645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9" name="Google Shape;4689;p9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4690" name="Google Shape;4690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2" name="Google Shape;4692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3" name="Google Shape;4693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5" name="Google Shape;4695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6" name="Google Shape;4696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7" name="Google Shape;4697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8" name="Google Shape;4698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1" name="Google Shape;4701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3" name="Google Shape;4713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4" name="Google Shape;4714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5" name="Google Shape;4715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6" name="Google Shape;4716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2" name="Google Shape;4762;p9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4763" name="Google Shape;4763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7" name="Google Shape;4767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9" name="Google Shape;4799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9" name="Google Shape;4809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0" name="Google Shape;4810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1" name="Google Shape;4811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2" name="Google Shape;4812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3" name="Google Shape;4813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6" name="Google Shape;4816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7" name="Google Shape;4817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8" name="Google Shape;4818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9" name="Google Shape;4819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0" name="Google Shape;4820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1" name="Google Shape;4821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5" name="Google Shape;4825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6" name="Google Shape;4826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8" name="Google Shape;4828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1" name="Google Shape;4831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2" name="Google Shape;4832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5" name="Google Shape;4835;p9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4836" name="Google Shape;4836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9" name="Google Shape;4839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0" name="Google Shape;4840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1" name="Google Shape;4841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2" name="Google Shape;4842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3" name="Google Shape;4843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4" name="Google Shape;4844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5" name="Google Shape;4845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6" name="Google Shape;4846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1" name="Google Shape;4861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2" name="Google Shape;4862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3" name="Google Shape;4863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4" name="Google Shape;4864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5" name="Google Shape;4865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6" name="Google Shape;4866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7" name="Google Shape;4867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8" name="Google Shape;4868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9" name="Google Shape;4869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0" name="Google Shape;4870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1" name="Google Shape;4871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2" name="Google Shape;4872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3" name="Google Shape;4873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4" name="Google Shape;4874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5" name="Google Shape;4875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6" name="Google Shape;4876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6" name="Google Shape;4886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8" name="Google Shape;4888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9" name="Google Shape;4889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1" name="Google Shape;4891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2" name="Google Shape;4892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7" name="Google Shape;4897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4" name="Google Shape;4904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6" name="Google Shape;4906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7" name="Google Shape;4907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8" name="Google Shape;4908;p9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4909" name="Google Shape;4909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0" name="Google Shape;4910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1" name="Google Shape;4911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6" name="Google Shape;4916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7" name="Google Shape;4917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8" name="Google Shape;4918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9" name="Google Shape;4919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0" name="Google Shape;4920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1" name="Google Shape;4921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3" name="Google Shape;4923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2" name="Google Shape;4932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3" name="Google Shape;4933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4" name="Google Shape;4934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5" name="Google Shape;4935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6" name="Google Shape;4936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7" name="Google Shape;4937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8" name="Google Shape;4938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9" name="Google Shape;4939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1" name="Google Shape;4981;p9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4982" name="Google Shape;4982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1" name="Google Shape;5011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6" name="Google Shape;5016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8" name="Google Shape;5018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9" name="Google Shape;5019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0" name="Google Shape;5020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1" name="Google Shape;5021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4" name="Google Shape;5054;p9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5055" name="Google Shape;5055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6" name="Google Shape;5056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7" name="Google Shape;5057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9" name="Google Shape;5059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0" name="Google Shape;5060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5" name="Google Shape;5065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6" name="Google Shape;5066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7" name="Google Shape;5067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8" name="Google Shape;5068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9" name="Google Shape;5069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0" name="Google Shape;5070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1" name="Google Shape;5071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2" name="Google Shape;5072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6" name="Google Shape;5076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7" name="Google Shape;5077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8" name="Google Shape;5078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9" name="Google Shape;5079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0" name="Google Shape;5080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1" name="Google Shape;5081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2" name="Google Shape;5082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3" name="Google Shape;5083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4" name="Google Shape;5084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5" name="Google Shape;5085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7" name="Google Shape;5087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8" name="Google Shape;5088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0" name="Google Shape;5090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1" name="Google Shape;5091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6" name="Google Shape;5096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7" name="Google Shape;5097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2" name="Google Shape;5102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3" name="Google Shape;5103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8" name="Google Shape;5108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4" name="Google Shape;5114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5" name="Google Shape;5115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8" name="Google Shape;5118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9" name="Google Shape;5119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0" name="Google Shape;5120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1" name="Google Shape;5121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2" name="Google Shape;5122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5" name="Google Shape;5125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6" name="Google Shape;5126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7" name="Google Shape;5127;p9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5128" name="Google Shape;5128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9" name="Google Shape;5129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0" name="Google Shape;5130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1" name="Google Shape;5131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2" name="Google Shape;5132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3" name="Google Shape;5133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4" name="Google Shape;5134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7" name="Google Shape;5137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8" name="Google Shape;5138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9" name="Google Shape;5139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0" name="Google Shape;5140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1" name="Google Shape;5141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2" name="Google Shape;5142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3" name="Google Shape;5143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4" name="Google Shape;5144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5" name="Google Shape;5145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6" name="Google Shape;5146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7" name="Google Shape;5147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0" name="Google Shape;5160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1" name="Google Shape;5161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2" name="Google Shape;5162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6" name="Google Shape;5166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7" name="Google Shape;5167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8" name="Google Shape;5168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9" name="Google Shape;5169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0" name="Google Shape;5170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1" name="Google Shape;5171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2" name="Google Shape;5172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3" name="Google Shape;5173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4" name="Google Shape;5174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5" name="Google Shape;5175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6" name="Google Shape;5176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7" name="Google Shape;5177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8" name="Google Shape;5178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9" name="Google Shape;5179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0" name="Google Shape;5180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1" name="Google Shape;5181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2" name="Google Shape;5182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3" name="Google Shape;5183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4" name="Google Shape;5184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5" name="Google Shape;5185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6" name="Google Shape;5186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7" name="Google Shape;5187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8" name="Google Shape;5188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9" name="Google Shape;5189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0" name="Google Shape;5190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1" name="Google Shape;5191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2" name="Google Shape;5192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3" name="Google Shape;5193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4" name="Google Shape;5194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5" name="Google Shape;5195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6" name="Google Shape;5196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7" name="Google Shape;5197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8" name="Google Shape;5198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9" name="Google Shape;5199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0" name="Google Shape;5200;p9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5201" name="Google Shape;5201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3" name="Google Shape;5203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4" name="Google Shape;5204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8" name="Google Shape;5238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0" name="Google Shape;5240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1" name="Google Shape;5241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2" name="Google Shape;5242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3" name="Google Shape;5243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4" name="Google Shape;5244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5" name="Google Shape;5245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7" name="Google Shape;5247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8" name="Google Shape;5248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9" name="Google Shape;5249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0" name="Google Shape;5250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1" name="Google Shape;5251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2" name="Google Shape;5252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3" name="Google Shape;5253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4" name="Google Shape;5254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5" name="Google Shape;5255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6" name="Google Shape;5256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7" name="Google Shape;5257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8" name="Google Shape;5258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9" name="Google Shape;5259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0" name="Google Shape;5260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1" name="Google Shape;5261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2" name="Google Shape;5262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3" name="Google Shape;5263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4" name="Google Shape;5264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5" name="Google Shape;5265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6" name="Google Shape;5266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7" name="Google Shape;5267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8" name="Google Shape;5268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9" name="Google Shape;5269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0" name="Google Shape;5270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1" name="Google Shape;5271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2" name="Google Shape;5272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3" name="Google Shape;5273;p9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5274" name="Google Shape;5274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5" name="Google Shape;5275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6" name="Google Shape;5276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7" name="Google Shape;5277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8" name="Google Shape;5278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9" name="Google Shape;5279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0" name="Google Shape;5280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1" name="Google Shape;5281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2" name="Google Shape;5282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3" name="Google Shape;5283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4" name="Google Shape;5284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5" name="Google Shape;5285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6" name="Google Shape;5286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7" name="Google Shape;5287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8" name="Google Shape;5288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2" name="Google Shape;5292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3" name="Google Shape;5293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4" name="Google Shape;5294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5" name="Google Shape;5295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6" name="Google Shape;5296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7" name="Google Shape;5297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8" name="Google Shape;5298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9" name="Google Shape;5299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0" name="Google Shape;5300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1" name="Google Shape;5301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2" name="Google Shape;5302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3" name="Google Shape;5303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4" name="Google Shape;5304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5" name="Google Shape;5305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6" name="Google Shape;5306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7" name="Google Shape;5307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8" name="Google Shape;5308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9" name="Google Shape;5309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0" name="Google Shape;5310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1" name="Google Shape;5311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2" name="Google Shape;5312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3" name="Google Shape;5313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4" name="Google Shape;5314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5" name="Google Shape;5315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6" name="Google Shape;5316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7" name="Google Shape;5317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8" name="Google Shape;5318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9" name="Google Shape;5319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0" name="Google Shape;5320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1" name="Google Shape;5321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2" name="Google Shape;5322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3" name="Google Shape;5323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4" name="Google Shape;5324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5" name="Google Shape;5325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6" name="Google Shape;5326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7" name="Google Shape;5327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8" name="Google Shape;5328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9" name="Google Shape;5329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0" name="Google Shape;5330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1" name="Google Shape;5331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2" name="Google Shape;5332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3" name="Google Shape;5333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4" name="Google Shape;5334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5" name="Google Shape;5335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6" name="Google Shape;5336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7" name="Google Shape;5337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9" name="Google Shape;5339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0" name="Google Shape;5340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2" name="Google Shape;5342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3" name="Google Shape;5343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5" name="Google Shape;5345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6" name="Google Shape;5346;p9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5347" name="Google Shape;5347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8" name="Google Shape;5348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9" name="Google Shape;5349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0" name="Google Shape;5350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1" name="Google Shape;5351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2" name="Google Shape;5352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3" name="Google Shape;5353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4" name="Google Shape;5354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5" name="Google Shape;5355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6" name="Google Shape;5356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7" name="Google Shape;5357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8" name="Google Shape;5358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9" name="Google Shape;5359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0" name="Google Shape;5360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3" name="Google Shape;5363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4" name="Google Shape;5364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5" name="Google Shape;5365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6" name="Google Shape;5366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7" name="Google Shape;5367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8" name="Google Shape;5368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9" name="Google Shape;5369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0" name="Google Shape;5370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1" name="Google Shape;5371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2" name="Google Shape;5372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3" name="Google Shape;5373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4" name="Google Shape;5374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5" name="Google Shape;5375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6" name="Google Shape;5376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7" name="Google Shape;5377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8" name="Google Shape;5378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0" name="Google Shape;5380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9" name="Google Shape;5389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0" name="Google Shape;5390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1" name="Google Shape;5391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2" name="Google Shape;5392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9" name="Google Shape;5399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0" name="Google Shape;5400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1" name="Google Shape;5401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2" name="Google Shape;5402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3" name="Google Shape;5403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4" name="Google Shape;5404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5" name="Google Shape;5405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6" name="Google Shape;5416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7" name="Google Shape;5417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8" name="Google Shape;5418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9" name="Google Shape;5419;p9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5420" name="Google Shape;5420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1" name="Google Shape;5421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2" name="Google Shape;5422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3" name="Google Shape;5423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5" name="Google Shape;5435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6" name="Google Shape;5436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9" name="Google Shape;5439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0" name="Google Shape;5440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1" name="Google Shape;5441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5" name="Google Shape;5445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6" name="Google Shape;5446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7" name="Google Shape;5447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8" name="Google Shape;5448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9" name="Google Shape;5489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0" name="Google Shape;5490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1" name="Google Shape;5491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2" name="Google Shape;5492;p9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5493" name="Google Shape;5493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3" name="Google Shape;5503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4" name="Google Shape;5504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5" name="Google Shape;5505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8" name="Google Shape;5508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0" name="Google Shape;5510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1" name="Google Shape;5511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3" name="Google Shape;5513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4" name="Google Shape;5514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5" name="Google Shape;5515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6" name="Google Shape;5516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7" name="Google Shape;5517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8" name="Google Shape;5518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9" name="Google Shape;5519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0" name="Google Shape;5520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1" name="Google Shape;5521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2" name="Google Shape;5522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3" name="Google Shape;5523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4" name="Google Shape;5524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5" name="Google Shape;5525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6" name="Google Shape;5526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7" name="Google Shape;5527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8" name="Google Shape;5528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9" name="Google Shape;5529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0" name="Google Shape;5530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1" name="Google Shape;5531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2" name="Google Shape;5532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3" name="Google Shape;5533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4" name="Google Shape;5534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5" name="Google Shape;5535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6" name="Google Shape;5536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7" name="Google Shape;5537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8" name="Google Shape;5538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9" name="Google Shape;5539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0" name="Google Shape;5540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1" name="Google Shape;5541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2" name="Google Shape;5542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3" name="Google Shape;5543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4" name="Google Shape;5544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5" name="Google Shape;5545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6" name="Google Shape;5546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7" name="Google Shape;5547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8" name="Google Shape;5548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9" name="Google Shape;5549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0" name="Google Shape;5550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1" name="Google Shape;5551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2" name="Google Shape;5552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3" name="Google Shape;5553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4" name="Google Shape;5554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5" name="Google Shape;5555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6" name="Google Shape;5556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7" name="Google Shape;5557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8" name="Google Shape;5558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9" name="Google Shape;5559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0" name="Google Shape;5560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1" name="Google Shape;5561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2" name="Google Shape;5562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3" name="Google Shape;5563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4" name="Google Shape;5564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5" name="Google Shape;5565;p9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5566" name="Google Shape;5566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7" name="Google Shape;5567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8" name="Google Shape;5568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9" name="Google Shape;5569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0" name="Google Shape;5570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1" name="Google Shape;5571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2" name="Google Shape;5572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3" name="Google Shape;5573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7" name="Google Shape;5577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8" name="Google Shape;5578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9" name="Google Shape;5579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0" name="Google Shape;5580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1" name="Google Shape;5581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2" name="Google Shape;5582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3" name="Google Shape;5583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4" name="Google Shape;5584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5" name="Google Shape;5585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6" name="Google Shape;5586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7" name="Google Shape;5587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8" name="Google Shape;5588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0" name="Google Shape;5590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1" name="Google Shape;5591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4" name="Google Shape;5594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5" name="Google Shape;5595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6" name="Google Shape;5596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7" name="Google Shape;5597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8" name="Google Shape;5598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9" name="Google Shape;5599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0" name="Google Shape;5600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1" name="Google Shape;5601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2" name="Google Shape;5602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3" name="Google Shape;5603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4" name="Google Shape;5604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5" name="Google Shape;5605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6" name="Google Shape;5606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7" name="Google Shape;5607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8" name="Google Shape;5608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9" name="Google Shape;5609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0" name="Google Shape;5610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1" name="Google Shape;5611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2" name="Google Shape;5612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3" name="Google Shape;5613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4" name="Google Shape;5614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5" name="Google Shape;5615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6" name="Google Shape;5616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7" name="Google Shape;5617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8" name="Google Shape;5618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9" name="Google Shape;5619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0" name="Google Shape;5620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1" name="Google Shape;5621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2" name="Google Shape;5622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3" name="Google Shape;5623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4" name="Google Shape;5624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5" name="Google Shape;5625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6" name="Google Shape;5626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7" name="Google Shape;5627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8" name="Google Shape;5628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9" name="Google Shape;5629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0" name="Google Shape;5630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1" name="Google Shape;5631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2" name="Google Shape;5632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3" name="Google Shape;5633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4" name="Google Shape;5634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5" name="Google Shape;5635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6" name="Google Shape;5636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7" name="Google Shape;5637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8" name="Google Shape;5638;p9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5639" name="Google Shape;5639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0" name="Google Shape;5640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1" name="Google Shape;5641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2" name="Google Shape;5642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3" name="Google Shape;5643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4" name="Google Shape;5644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5" name="Google Shape;5645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6" name="Google Shape;5646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7" name="Google Shape;5647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8" name="Google Shape;5648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9" name="Google Shape;5649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0" name="Google Shape;5650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1" name="Google Shape;5651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2" name="Google Shape;5652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3" name="Google Shape;5653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4" name="Google Shape;5654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5" name="Google Shape;5655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6" name="Google Shape;5656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7" name="Google Shape;5657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8" name="Google Shape;5658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9" name="Google Shape;5659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0" name="Google Shape;5660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1" name="Google Shape;5661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2" name="Google Shape;5662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3" name="Google Shape;5663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4" name="Google Shape;5664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5" name="Google Shape;5665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6" name="Google Shape;5666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7" name="Google Shape;5667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8" name="Google Shape;5668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1" name="Google Shape;5671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2" name="Google Shape;5672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3" name="Google Shape;5673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8" name="Google Shape;5678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9" name="Google Shape;5679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4" name="Google Shape;5684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5" name="Google Shape;5685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0" name="Google Shape;5690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1" name="Google Shape;5691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2" name="Google Shape;5702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3" name="Google Shape;5703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1" name="Google Shape;5711;p9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5712" name="Google Shape;5712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4" name="Google Shape;5714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5" name="Google Shape;5715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6" name="Google Shape;5716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7" name="Google Shape;5717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8" name="Google Shape;5718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9" name="Google Shape;5719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0" name="Google Shape;5720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1" name="Google Shape;5721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5" name="Google Shape;5725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6" name="Google Shape;5726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7" name="Google Shape;5727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2" name="Google Shape;5732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3" name="Google Shape;5733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8" name="Google Shape;5738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9" name="Google Shape;5739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0" name="Google Shape;5750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1" name="Google Shape;5751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3" name="Google Shape;5753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6" name="Google Shape;5756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7" name="Google Shape;5757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2" name="Google Shape;5762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3" name="Google Shape;5763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4" name="Google Shape;5764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5" name="Google Shape;5765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4" name="Google Shape;5774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5" name="Google Shape;5775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6" name="Google Shape;5776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7" name="Google Shape;5777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2" name="Google Shape;5782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3" name="Google Shape;5783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4" name="Google Shape;5784;p9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5785" name="Google Shape;5785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6" name="Google Shape;5786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7" name="Google Shape;5787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8" name="Google Shape;5788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9" name="Google Shape;5789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0" name="Google Shape;5790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1" name="Google Shape;5791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2" name="Google Shape;5792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3" name="Google Shape;5793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4" name="Google Shape;5794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5" name="Google Shape;5795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6" name="Google Shape;5796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7" name="Google Shape;5797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8" name="Google Shape;5798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9" name="Google Shape;5799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0" name="Google Shape;5800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1" name="Google Shape;5801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2" name="Google Shape;5802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3" name="Google Shape;5803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4" name="Google Shape;5804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5" name="Google Shape;5805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6" name="Google Shape;5806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7" name="Google Shape;5807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8" name="Google Shape;5808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9" name="Google Shape;5809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0" name="Google Shape;5810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1" name="Google Shape;5811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2" name="Google Shape;5812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3" name="Google Shape;5813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4" name="Google Shape;5814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5" name="Google Shape;5815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6" name="Google Shape;5816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7" name="Google Shape;5817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8" name="Google Shape;5818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9" name="Google Shape;5819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0" name="Google Shape;5820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5" name="Google Shape;5825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6" name="Google Shape;5826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7" name="Google Shape;5827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8" name="Google Shape;5828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9" name="Google Shape;5829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0" name="Google Shape;5830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1" name="Google Shape;5831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2" name="Google Shape;5832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3" name="Google Shape;5833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4" name="Google Shape;5834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5" name="Google Shape;5835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6" name="Google Shape;5836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7" name="Google Shape;5837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8" name="Google Shape;5838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9" name="Google Shape;5839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5" name="Google Shape;5845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6" name="Google Shape;5846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7" name="Google Shape;5847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8" name="Google Shape;5848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9" name="Google Shape;5849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0" name="Google Shape;5850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1" name="Google Shape;5851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2" name="Google Shape;5852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3" name="Google Shape;5853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4" name="Google Shape;5854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5" name="Google Shape;5855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7" name="Google Shape;5857;p9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5858" name="Google Shape;5858;p9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9" name="Google Shape;5859;p9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0" name="Google Shape;5860;p9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9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9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3" name="Google Shape;5863;p9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9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9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9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9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9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9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0" name="Google Shape;5870;p9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9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2" name="Google Shape;5872;p9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3" name="Google Shape;5873;p9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4" name="Google Shape;5874;p9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5" name="Google Shape;5875;p9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6" name="Google Shape;5876;p9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7" name="Google Shape;5877;p9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8" name="Google Shape;5878;p9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9" name="Google Shape;5879;p9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0" name="Google Shape;5880;p9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1" name="Google Shape;5881;p9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9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9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4" name="Google Shape;5884;p9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5" name="Google Shape;5885;p9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6" name="Google Shape;5886;p9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7" name="Google Shape;5887;p9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9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9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9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9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9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9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9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9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9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9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9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9" name="Google Shape;5899;p9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0" name="Google Shape;5900;p9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1" name="Google Shape;5901;p9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2" name="Google Shape;5902;p9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9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9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5" name="Google Shape;5905;p9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6" name="Google Shape;5906;p9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9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9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9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9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9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2" name="Google Shape;5912;p9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3" name="Google Shape;5913;p9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4" name="Google Shape;5914;p9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9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9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9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8" name="Google Shape;5918;p9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9" name="Google Shape;5919;p9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9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9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9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3" name="Google Shape;5923;p9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4" name="Google Shape;5924;p9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9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9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9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9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9" name="Google Shape;5929;p9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0" name="Google Shape;5930;p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5931" name="Google Shape;5931;p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2" name="Google Shape;5932;p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5" name="Google Shape;5935;p9"/>
          <p:cNvSpPr txBox="1"/>
          <p:nvPr>
            <p:ph type="title"/>
          </p:nvPr>
        </p:nvSpPr>
        <p:spPr>
          <a:xfrm>
            <a:off x="1584600" y="1123800"/>
            <a:ext cx="5974800" cy="1897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6" name="Google Shape;5936;p9"/>
          <p:cNvSpPr txBox="1"/>
          <p:nvPr>
            <p:ph idx="1" type="subTitle"/>
          </p:nvPr>
        </p:nvSpPr>
        <p:spPr>
          <a:xfrm>
            <a:off x="2093125" y="3377584"/>
            <a:ext cx="4957800" cy="71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37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8" name="Google Shape;5938;p10"/>
          <p:cNvSpPr txBox="1"/>
          <p:nvPr>
            <p:ph type="title"/>
          </p:nvPr>
        </p:nvSpPr>
        <p:spPr>
          <a:xfrm>
            <a:off x="1828800" y="482542"/>
            <a:ext cx="54864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64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7" name="Shape 1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8" name="Google Shape;15938;p24"/>
          <p:cNvSpPr txBox="1"/>
          <p:nvPr>
            <p:ph type="ctrTitle"/>
          </p:nvPr>
        </p:nvSpPr>
        <p:spPr>
          <a:xfrm>
            <a:off x="884000" y="1411350"/>
            <a:ext cx="6436200" cy="17388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Gravidez na </a:t>
            </a:r>
            <a:r>
              <a:rPr lang="en">
                <a:solidFill>
                  <a:schemeClr val="dk2"/>
                </a:solidFill>
              </a:rPr>
              <a:t>Adolescência</a:t>
            </a:r>
            <a:r>
              <a:rPr lang="en">
                <a:solidFill>
                  <a:schemeClr val="dk2"/>
                </a:solidFill>
              </a:rPr>
              <a:t> e </a:t>
            </a:r>
            <a:r>
              <a:rPr lang="en">
                <a:solidFill>
                  <a:schemeClr val="dk2"/>
                </a:solidFill>
              </a:rPr>
              <a:t>Desigualdade</a:t>
            </a:r>
            <a:r>
              <a:rPr lang="en">
                <a:solidFill>
                  <a:schemeClr val="dk2"/>
                </a:solidFill>
              </a:rPr>
              <a:t> Social </a:t>
            </a:r>
            <a:endParaRPr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939" name="Google Shape;15939;p24"/>
          <p:cNvSpPr txBox="1"/>
          <p:nvPr>
            <p:ph idx="1" type="subTitle"/>
          </p:nvPr>
        </p:nvSpPr>
        <p:spPr>
          <a:xfrm>
            <a:off x="1492850" y="3506775"/>
            <a:ext cx="52185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Docente</a:t>
            </a:r>
            <a:r>
              <a:rPr lang="en"/>
              <a:t>: Prof.Dr. Thiago Rangel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Discente</a:t>
            </a:r>
            <a:r>
              <a:rPr lang="en"/>
              <a:t>: Camilla de Ávila Mariano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940" name="Google Shape;15940;p24"/>
          <p:cNvCxnSpPr>
            <a:stCxn id="15941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42" name="Google Shape;15942;p24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943" name="Google Shape;15943;p24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4" name="Google Shape;15944;p24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5" name="Google Shape;15945;p24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6" name="Google Shape;15946;p24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47" name="Google Shape;15947;p24"/>
          <p:cNvPicPr preferRelativeResize="0"/>
          <p:nvPr/>
        </p:nvPicPr>
        <p:blipFill rotWithShape="1">
          <a:blip r:embed="rId3">
            <a:alphaModFix/>
          </a:blip>
          <a:srcRect b="2960" l="0" r="19387" t="-2960"/>
          <a:stretch/>
        </p:blipFill>
        <p:spPr>
          <a:xfrm>
            <a:off x="6249500" y="1411350"/>
            <a:ext cx="3024026" cy="3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8" name="Google Shape;159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25" y="141850"/>
            <a:ext cx="1670375" cy="23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8" name="Shape 16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9" name="Google Shape;16019;p33"/>
          <p:cNvSpPr txBox="1"/>
          <p:nvPr>
            <p:ph type="title"/>
          </p:nvPr>
        </p:nvSpPr>
        <p:spPr>
          <a:xfrm>
            <a:off x="1584600" y="1123800"/>
            <a:ext cx="59748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20" name="Google Shape;16020;p33"/>
          <p:cNvSpPr txBox="1"/>
          <p:nvPr>
            <p:ph idx="1" type="subTitle"/>
          </p:nvPr>
        </p:nvSpPr>
        <p:spPr>
          <a:xfrm>
            <a:off x="2093125" y="3377584"/>
            <a:ext cx="4957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</a:t>
            </a:r>
            <a:endParaRPr/>
          </a:p>
        </p:txBody>
      </p:sp>
      <p:cxnSp>
        <p:nvCxnSpPr>
          <p:cNvPr id="16021" name="Google Shape;16021;p33"/>
          <p:cNvCxnSpPr>
            <a:stCxn id="16022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2" name="Shape 15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" name="Google Shape;15953;p25"/>
          <p:cNvSpPr txBox="1"/>
          <p:nvPr/>
        </p:nvSpPr>
        <p:spPr>
          <a:xfrm>
            <a:off x="1445250" y="388550"/>
            <a:ext cx="62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Gravidez na </a:t>
            </a: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Adolescência</a:t>
            </a: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5954" name="Google Shape;15954;p25"/>
          <p:cNvPicPr preferRelativeResize="0"/>
          <p:nvPr/>
        </p:nvPicPr>
        <p:blipFill rotWithShape="1">
          <a:blip r:embed="rId3">
            <a:alphaModFix/>
          </a:blip>
          <a:srcRect b="0" l="18262" r="19409" t="0"/>
          <a:stretch/>
        </p:blipFill>
        <p:spPr>
          <a:xfrm>
            <a:off x="6035700" y="388550"/>
            <a:ext cx="3015800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680000" dist="66675">
              <a:srgbClr val="000000">
                <a:alpha val="50000"/>
              </a:srgbClr>
            </a:outerShdw>
          </a:effectLst>
        </p:spPr>
      </p:pic>
      <p:sp>
        <p:nvSpPr>
          <p:cNvPr id="15955" name="Google Shape;15955;p25"/>
          <p:cNvSpPr txBox="1"/>
          <p:nvPr/>
        </p:nvSpPr>
        <p:spPr>
          <a:xfrm>
            <a:off x="444050" y="1147100"/>
            <a:ext cx="6364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Problema de saúde pública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Consequências sociais: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Abandono educacional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↓ Empregabilidade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↓  Renda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Riscos de Saúde para Gestante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Diabetes Gestacional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Anemia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Hipertensão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Riscos de Saúde para Bebê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Nascimento prematuro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↓ Peso corporal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Mortalidade infantil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9" name="Shape 15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0" name="Google Shape;15960;p26"/>
          <p:cNvSpPr txBox="1"/>
          <p:nvPr/>
        </p:nvSpPr>
        <p:spPr>
          <a:xfrm>
            <a:off x="1445250" y="388550"/>
            <a:ext cx="62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Gravidez na Adolescência 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5961" name="Google Shape;15961;p26"/>
          <p:cNvPicPr preferRelativeResize="0"/>
          <p:nvPr/>
        </p:nvPicPr>
        <p:blipFill rotWithShape="1">
          <a:blip r:embed="rId3">
            <a:alphaModFix/>
          </a:blip>
          <a:srcRect b="0" l="18262" r="19409" t="0"/>
          <a:stretch/>
        </p:blipFill>
        <p:spPr>
          <a:xfrm>
            <a:off x="7260925" y="1936350"/>
            <a:ext cx="2068100" cy="331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680000" dist="66675">
              <a:srgbClr val="000000">
                <a:alpha val="50000"/>
              </a:srgbClr>
            </a:outerShdw>
          </a:effectLst>
        </p:spPr>
      </p:pic>
      <p:pic>
        <p:nvPicPr>
          <p:cNvPr id="15962" name="Google Shape;159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00" y="3353500"/>
            <a:ext cx="1790001" cy="179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63" name="Google Shape;15963;p26"/>
          <p:cNvSpPr txBox="1"/>
          <p:nvPr/>
        </p:nvSpPr>
        <p:spPr>
          <a:xfrm>
            <a:off x="111000" y="1509750"/>
            <a:ext cx="781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taxas em mulheres negras e hispânicas (EUA)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↑ taxas em adolescentes de área rural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(Kenya, Tanzania, Uganda, Malawi, and Zambia)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2114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Situação de pobreza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2114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Baixo acesso a educação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7" name="Shape 15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8" name="Google Shape;15968;p27"/>
          <p:cNvSpPr txBox="1"/>
          <p:nvPr/>
        </p:nvSpPr>
        <p:spPr>
          <a:xfrm>
            <a:off x="1498650" y="592075"/>
            <a:ext cx="551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Gravidez na Adolescência 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5969" name="Google Shape;15969;p27"/>
          <p:cNvSpPr txBox="1"/>
          <p:nvPr/>
        </p:nvSpPr>
        <p:spPr>
          <a:xfrm>
            <a:off x="2032625" y="2872075"/>
            <a:ext cx="395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Desigualdade Social 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5970" name="Google Shape;15970;p27"/>
          <p:cNvSpPr txBox="1"/>
          <p:nvPr/>
        </p:nvSpPr>
        <p:spPr>
          <a:xfrm>
            <a:off x="2472275" y="3459750"/>
            <a:ext cx="24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Indice de Gini 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971" name="Google Shape;15971;p27"/>
          <p:cNvSpPr txBox="1"/>
          <p:nvPr/>
        </p:nvSpPr>
        <p:spPr>
          <a:xfrm>
            <a:off x="1854575" y="1238575"/>
            <a:ext cx="43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Gravidez por 1000 mulheres com idade de 15 a 19 anos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5972" name="Google Shape;15972;p27"/>
          <p:cNvCxnSpPr>
            <a:stCxn id="15971" idx="2"/>
            <a:endCxn id="15969" idx="0"/>
          </p:cNvCxnSpPr>
          <p:nvPr/>
        </p:nvCxnSpPr>
        <p:spPr>
          <a:xfrm>
            <a:off x="4010075" y="1638775"/>
            <a:ext cx="0" cy="1233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73" name="Google Shape;15973;p27"/>
          <p:cNvSpPr txBox="1"/>
          <p:nvPr/>
        </p:nvSpPr>
        <p:spPr>
          <a:xfrm>
            <a:off x="5112800" y="1888500"/>
            <a:ext cx="58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C3B1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  <a:endParaRPr sz="4500">
              <a:solidFill>
                <a:srgbClr val="00C3B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7" name="Shape 15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" name="Google Shape;15978;p28"/>
          <p:cNvSpPr/>
          <p:nvPr/>
        </p:nvSpPr>
        <p:spPr>
          <a:xfrm>
            <a:off x="3810450" y="1162675"/>
            <a:ext cx="4943700" cy="336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9" name="Google Shape;15979;p28"/>
          <p:cNvSpPr/>
          <p:nvPr/>
        </p:nvSpPr>
        <p:spPr>
          <a:xfrm>
            <a:off x="3962850" y="1315075"/>
            <a:ext cx="4943700" cy="33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0" name="Google Shape;15980;p28"/>
          <p:cNvSpPr txBox="1"/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Obtenção dos Dados </a:t>
            </a:r>
            <a:endParaRPr/>
          </a:p>
        </p:txBody>
      </p:sp>
      <p:sp>
        <p:nvSpPr>
          <p:cNvPr id="15981" name="Google Shape;15981;p28"/>
          <p:cNvSpPr txBox="1"/>
          <p:nvPr>
            <p:ph idx="1" type="subTitle"/>
          </p:nvPr>
        </p:nvSpPr>
        <p:spPr>
          <a:xfrm>
            <a:off x="151150" y="1473325"/>
            <a:ext cx="34227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 Medium"/>
              <a:buChar char="●"/>
            </a:pPr>
            <a:r>
              <a:rPr lang="en" sz="2000">
                <a:latin typeface="Barlow Medium"/>
                <a:ea typeface="Barlow Medium"/>
                <a:cs typeface="Barlow Medium"/>
                <a:sym typeface="Barlow Medium"/>
              </a:rPr>
              <a:t>Gini Index </a:t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arlow Medium"/>
              <a:buChar char="●"/>
            </a:pPr>
            <a:r>
              <a:rPr lang="en" sz="2000">
                <a:latin typeface="Barlow Medium"/>
                <a:ea typeface="Barlow Medium"/>
                <a:cs typeface="Barlow Medium"/>
                <a:sym typeface="Barlow Medium"/>
              </a:rPr>
              <a:t>Adolescent fertility rate (births per 1,000 women ages 15-19)</a:t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82" name="Google Shape;159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050" y="1335225"/>
            <a:ext cx="4791300" cy="3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3" name="Google Shape;159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825" y="1162671"/>
            <a:ext cx="1227850" cy="9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84" name="Google Shape;15984;p28"/>
          <p:cNvSpPr txBox="1"/>
          <p:nvPr/>
        </p:nvSpPr>
        <p:spPr>
          <a:xfrm>
            <a:off x="243275" y="4216525"/>
            <a:ext cx="30000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Medium"/>
                <a:ea typeface="Barlow Medium"/>
                <a:cs typeface="Barlow Medium"/>
                <a:sym typeface="Barlow Medium"/>
              </a:rPr>
              <a:t>de 1985 a 2020</a:t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88" name="Shape 15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9" name="Google Shape;159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37" y="1118150"/>
            <a:ext cx="7488325" cy="392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90" name="Google Shape;15990;p29"/>
          <p:cNvSpPr txBox="1"/>
          <p:nvPr/>
        </p:nvSpPr>
        <p:spPr>
          <a:xfrm>
            <a:off x="1130700" y="333050"/>
            <a:ext cx="6882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rPr>
              <a:t>Ao longo dos anos</a:t>
            </a:r>
            <a:endParaRPr sz="2500">
              <a:solidFill>
                <a:schemeClr val="dk1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94" name="Shape 15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5" name="Google Shape;15995;p30"/>
          <p:cNvSpPr txBox="1"/>
          <p:nvPr>
            <p:ph type="title"/>
          </p:nvPr>
        </p:nvSpPr>
        <p:spPr>
          <a:xfrm>
            <a:off x="3495200" y="1668625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84.26</a:t>
            </a:r>
            <a:endParaRPr/>
          </a:p>
        </p:txBody>
      </p:sp>
      <p:sp>
        <p:nvSpPr>
          <p:cNvPr id="15996" name="Google Shape;15996;p30"/>
          <p:cNvSpPr txBox="1"/>
          <p:nvPr>
            <p:ph idx="1" type="subTitle"/>
          </p:nvPr>
        </p:nvSpPr>
        <p:spPr>
          <a:xfrm>
            <a:off x="3495200" y="2496925"/>
            <a:ext cx="41148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1997</a:t>
            </a:r>
            <a:endParaRPr/>
          </a:p>
        </p:txBody>
      </p:sp>
      <p:sp>
        <p:nvSpPr>
          <p:cNvPr id="15997" name="Google Shape;15997;p30"/>
          <p:cNvSpPr txBox="1"/>
          <p:nvPr>
            <p:ph idx="2" type="title"/>
          </p:nvPr>
        </p:nvSpPr>
        <p:spPr>
          <a:xfrm>
            <a:off x="3495200" y="3149113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55.43</a:t>
            </a:r>
            <a:endParaRPr/>
          </a:p>
        </p:txBody>
      </p:sp>
      <p:sp>
        <p:nvSpPr>
          <p:cNvPr id="15998" name="Google Shape;15998;p30"/>
          <p:cNvSpPr txBox="1"/>
          <p:nvPr>
            <p:ph idx="3" type="subTitle"/>
          </p:nvPr>
        </p:nvSpPr>
        <p:spPr>
          <a:xfrm>
            <a:off x="3495200" y="3977413"/>
            <a:ext cx="41148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2020 </a:t>
            </a:r>
            <a:endParaRPr/>
          </a:p>
        </p:txBody>
      </p:sp>
      <p:sp>
        <p:nvSpPr>
          <p:cNvPr id="15999" name="Google Shape;15999;p30"/>
          <p:cNvSpPr txBox="1"/>
          <p:nvPr/>
        </p:nvSpPr>
        <p:spPr>
          <a:xfrm>
            <a:off x="1739175" y="370025"/>
            <a:ext cx="57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Barlow"/>
                <a:ea typeface="Barlow"/>
                <a:cs typeface="Barlow"/>
                <a:sym typeface="Barlow"/>
              </a:rPr>
              <a:t>Taxa de Fecundidade em Adolescentes 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00" name="Google Shape;16000;p30"/>
          <p:cNvPicPr preferRelativeResize="0"/>
          <p:nvPr/>
        </p:nvPicPr>
        <p:blipFill>
          <a:blip r:embed="rId3">
            <a:alphaModFix amt="96000"/>
          </a:blip>
          <a:stretch>
            <a:fillRect/>
          </a:stretch>
        </p:blipFill>
        <p:spPr>
          <a:xfrm>
            <a:off x="1373525" y="1887175"/>
            <a:ext cx="2364451" cy="2364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4" name="Shape 1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" name="Google Shape;16005;p31"/>
          <p:cNvSpPr txBox="1"/>
          <p:nvPr>
            <p:ph type="title"/>
          </p:nvPr>
        </p:nvSpPr>
        <p:spPr>
          <a:xfrm>
            <a:off x="1628150" y="257700"/>
            <a:ext cx="52419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6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Correlação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06" name="Google Shape;160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00" y="1055300"/>
            <a:ext cx="7104090" cy="389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07" name="Google Shape;16007;p31"/>
          <p:cNvSpPr txBox="1"/>
          <p:nvPr/>
        </p:nvSpPr>
        <p:spPr>
          <a:xfrm>
            <a:off x="178200" y="4309750"/>
            <a:ext cx="20451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 p= 0.856 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36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p-valor= 4.191 e-10</a:t>
            </a:r>
            <a:endParaRPr sz="17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1" name="Shape 16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2" name="Google Shape;16012;p32"/>
          <p:cNvPicPr preferRelativeResize="0"/>
          <p:nvPr/>
        </p:nvPicPr>
        <p:blipFill rotWithShape="1">
          <a:blip r:embed="rId3">
            <a:alphaModFix/>
          </a:blip>
          <a:srcRect b="0" l="19294" r="11920" t="0"/>
          <a:stretch/>
        </p:blipFill>
        <p:spPr>
          <a:xfrm>
            <a:off x="153525" y="1196450"/>
            <a:ext cx="6080074" cy="3807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13" name="Google Shape;16013;p32"/>
          <p:cNvSpPr txBox="1"/>
          <p:nvPr/>
        </p:nvSpPr>
        <p:spPr>
          <a:xfrm>
            <a:off x="6233600" y="1617450"/>
            <a:ext cx="277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↓</a:t>
            </a:r>
            <a:r>
              <a:rPr lang="en" sz="1600"/>
              <a:t> 37.2% em todas as regiões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Relação inversamente proporcional entre IDH e taxa de gravidez na </a:t>
            </a:r>
            <a:r>
              <a:rPr lang="en" sz="1600"/>
              <a:t>adolescência</a:t>
            </a:r>
            <a:r>
              <a:rPr lang="en" sz="1600"/>
              <a:t> </a:t>
            </a:r>
            <a:endParaRPr sz="1600"/>
          </a:p>
        </p:txBody>
      </p:sp>
      <p:sp>
        <p:nvSpPr>
          <p:cNvPr id="16014" name="Google Shape;16014;p32"/>
          <p:cNvSpPr txBox="1"/>
          <p:nvPr/>
        </p:nvSpPr>
        <p:spPr>
          <a:xfrm>
            <a:off x="1305075" y="214950"/>
            <a:ext cx="569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Discussão</a:t>
            </a:r>
            <a:endParaRPr b="1" sz="3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