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7" d="100"/>
          <a:sy n="57" d="100"/>
        </p:scale>
        <p:origin x="39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48B28B-8850-49D3-A0AF-F3F497DE0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54B48DE-72CF-42D7-BD4A-C8AC3E927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911DCC-3904-4898-A0E3-C9E5C549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1C2E-C215-4351-94A3-8C4766F6255C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2A7D06-DF54-4252-9168-23A1FE12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56EA5A-8CCF-4C6C-A396-BA0E010B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605C-6090-46B6-B23C-265065CA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9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92ACF2-09FE-4C4A-B089-5EF4B43A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922EAF9-EB6B-45FD-B0CA-2409CAEE3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3C892E-2B60-43E3-8843-0F0A3039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1C2E-C215-4351-94A3-8C4766F6255C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23B654-64D2-4FFA-8B36-5EF4A139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FE16CD-DA96-483F-810C-6C986FB6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605C-6090-46B6-B23C-265065CA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8D5F955-467D-4F24-B2B8-78D7B447F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F267F0B-0952-470C-A1C7-A7CD481AB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22B84F-F10B-4ADA-B4C8-11EE1452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1C2E-C215-4351-94A3-8C4766F6255C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37315E-8D0D-49FB-9085-1948105B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4616C4-3319-4907-9B0C-C39B3822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605C-6090-46B6-B23C-265065CA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2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C1B469-F5BF-4A82-BBAA-DDA7729D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BD4A56-71E2-48C5-9DE1-2BDCC88ED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B057B1-7192-4521-B1C0-28FBE17F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1C2E-C215-4351-94A3-8C4766F6255C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A33A35-3ED9-4FB2-8F35-1220662F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92EA47-0E3F-42BC-A709-259AFB79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605C-6090-46B6-B23C-265065CA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F24F15-ABA2-4AEE-88C9-1ACDD830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E4E814-12F8-4FEF-925E-2DE20415B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7E2D7F-D9AA-4D17-A93B-BCB29BDB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1C2E-C215-4351-94A3-8C4766F6255C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92F2B9-B15E-4739-973B-49F20EF27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0FB595-D9B9-4246-9EE1-11BDC1B1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605C-6090-46B6-B23C-265065CA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6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72E538-573C-492F-9E6C-4621213B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EAD07F-6C8E-467D-99FD-16474D504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C708AC-6D8C-4A3A-AD30-5370201E2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2911C5B-C9DE-41AF-A606-3D914A26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1C2E-C215-4351-94A3-8C4766F6255C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97F4554-4C82-4B13-9597-647F05D7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41F0FD5-C6B6-42D8-BDD6-7CA1DB82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605C-6090-46B6-B23C-265065CA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E8E87F-5A40-4FBE-B77F-EF34636C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E7EC5C6-60C1-48B1-88E0-FD0E3005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4AE7FD-D4E3-407A-A6C8-E7F736E1D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CEDBDF5-3118-41DE-9651-725CFB6EE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2ED0A34-F083-4865-8A06-22ABEF68B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78D8A29-BB84-4BA7-B476-7952925E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1C2E-C215-4351-94A3-8C4766F6255C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FF8E03F-76D1-4445-8413-13B602D5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9951690-46CF-4434-AA57-E082E54F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605C-6090-46B6-B23C-265065CA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A42BD4-6943-4422-8773-373E969B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1FF59DD-A26C-454D-9D8C-9240BB76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1C2E-C215-4351-94A3-8C4766F6255C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862C200-004F-4932-8523-0C6640B6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A93D27-D60F-400A-9D4E-8AA27C59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605C-6090-46B6-B23C-265065CA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DFCC562-D128-465F-93D9-7B80AC62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1C2E-C215-4351-94A3-8C4766F6255C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C0EC3E7-0F55-4790-A5DB-2D77FD3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3EB288D-3A7E-4F2E-A490-C6DA3493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605C-6090-46B6-B23C-265065CA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9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1DF811-05B7-4E58-B9F5-8AF38807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CB7B9D-A928-436E-AA0C-F09B7874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698A189-89DC-4220-BEE8-21B3AE18E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C291080-8870-4B41-9369-CED46C3C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1C2E-C215-4351-94A3-8C4766F6255C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2F994FF-2E16-4E0E-ABB4-C1241C1F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623A21F-7A11-477E-86C2-5B9624B8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605C-6090-46B6-B23C-265065CA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7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D5DD2F-4A5D-4C29-9758-0582EE5E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AAC8379-633B-48F6-A164-EA538A066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2A501B8-F9EF-411D-BD1C-3A853AF8C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3A43A7F-4169-4F99-8CB1-E9906979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1C2E-C215-4351-94A3-8C4766F6255C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1FCFBA-D2BD-4073-A4FA-11B116A2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DED1F70-3A36-4397-A2A4-3355145A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605C-6090-46B6-B23C-265065CA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4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9553FA5-9A24-4FC3-9B09-0E249E2A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73C9EDA-0962-48D6-8320-96514AC62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F2F545-6518-4553-B58F-9E186F251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1C2E-C215-4351-94A3-8C4766F6255C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3DB303-471B-44C6-A3FD-DE809CF8B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4B5C2C-061A-4786-ADCF-21BE2C4E4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E605C-6090-46B6-B23C-265065CA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F76105A-066E-4F27-815F-29875CC2D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2" y="232466"/>
            <a:ext cx="4120737" cy="2219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021EF91-B850-4652-8C7C-C2FEE69C912C}"/>
              </a:ext>
            </a:extLst>
          </p:cNvPr>
          <p:cNvSpPr txBox="1"/>
          <p:nvPr/>
        </p:nvSpPr>
        <p:spPr>
          <a:xfrm>
            <a:off x="2987472" y="321530"/>
            <a:ext cx="180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CSH - POS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7003EA-1778-44AD-8F85-5E0577AA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740" y="410321"/>
            <a:ext cx="3788369" cy="20421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88DF0A9-26C5-49BC-8469-B639E5E78CF4}"/>
              </a:ext>
            </a:extLst>
          </p:cNvPr>
          <p:cNvSpPr txBox="1"/>
          <p:nvPr/>
        </p:nvSpPr>
        <p:spPr>
          <a:xfrm>
            <a:off x="6907779" y="321530"/>
            <a:ext cx="18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CSH - NEG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D3C6057-1092-4CA2-8B1A-A4F3AF14C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243" y="3180430"/>
            <a:ext cx="4269179" cy="22663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12202E2-E380-4B18-A645-49AA8B4FB7A2}"/>
              </a:ext>
            </a:extLst>
          </p:cNvPr>
          <p:cNvSpPr txBox="1"/>
          <p:nvPr/>
        </p:nvSpPr>
        <p:spPr>
          <a:xfrm>
            <a:off x="3092054" y="2718765"/>
            <a:ext cx="196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HILIC - POS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98F2875-F14B-4867-8A86-25DECA86C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549" y="3134095"/>
            <a:ext cx="4188177" cy="22663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EA4BA04-6B3B-401F-9BF7-3FC28996078D}"/>
              </a:ext>
            </a:extLst>
          </p:cNvPr>
          <p:cNvSpPr txBox="1"/>
          <p:nvPr/>
        </p:nvSpPr>
        <p:spPr>
          <a:xfrm>
            <a:off x="6850812" y="2721649"/>
            <a:ext cx="191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HILIC - NEG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B2D4A4C-3766-431C-8FF8-A440FB9EE9F5}"/>
              </a:ext>
            </a:extLst>
          </p:cNvPr>
          <p:cNvSpPr txBox="1"/>
          <p:nvPr/>
        </p:nvSpPr>
        <p:spPr>
          <a:xfrm>
            <a:off x="5019040" y="5515342"/>
            <a:ext cx="267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Retention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045691F-6160-4C55-ADBC-04E6DC55222C}"/>
              </a:ext>
            </a:extLst>
          </p:cNvPr>
          <p:cNvSpPr txBox="1"/>
          <p:nvPr/>
        </p:nvSpPr>
        <p:spPr>
          <a:xfrm rot="16200000">
            <a:off x="662669" y="2095852"/>
            <a:ext cx="164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Intensity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4089" y="5977007"/>
            <a:ext cx="9637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Supplemental Figure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Overlaying total ion chromatograms for 20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BioIVT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human plasma quality control samples that were analyzed after every ten samples within a batch of 200 samples. Except HILIC-NEG, no major drift in the total signal was observed.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9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barupal-pc</dc:creator>
  <cp:lastModifiedBy>MDPI</cp:lastModifiedBy>
  <cp:revision>8</cp:revision>
  <dcterms:created xsi:type="dcterms:W3CDTF">2019-05-10T20:22:25Z</dcterms:created>
  <dcterms:modified xsi:type="dcterms:W3CDTF">2019-05-17T03:45:57Z</dcterms:modified>
</cp:coreProperties>
</file>