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4EAB-6AFF-42DF-9B14-E29974065F1B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AAD6-08B9-445D-B7B0-06D18E115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7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B2EC-8E27-4555-A63A-78CD6D2A590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DA1C-3C2E-4326-A6A5-0B3D2D5AF5D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98A-F9C1-4F9B-B3A9-C7943AD5E60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46D7-C613-4F34-8A5F-030CE90079A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1D83-E393-46F5-BD1B-0B077996EA3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C4D-C05E-4F42-A578-8926F2BE3E9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63A8-26CD-44A7-903C-96509C47784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847-87F9-4409-B629-0FE1AF61B6E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0A75-078E-4E2F-9AB7-7F8D9F06A58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BFC4883-6DA6-42AD-8C99-06A338B3B687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33C5A-8776-49BB-9DBA-9ECFB12B100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D6916EF-782E-4CA8-B218-3889E111074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rcusklasson/GroceryStoreDataset/tree/master/sample_images/natura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Master-Thesis on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REAL TIME PRODUCT DETECTION </a:t>
            </a:r>
            <a:br>
              <a:rPr lang="en-US" sz="2800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Under supervision of</a:t>
            </a:r>
            <a:br>
              <a:rPr lang="en-US" sz="27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Prof.Dr.Swati Chandna</a:t>
            </a:r>
            <a:br>
              <a:rPr lang="en-US" sz="22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Dr.Simon Ziegler</a:t>
            </a:r>
            <a:br>
              <a:rPr lang="en-US" sz="2700" dirty="0">
                <a:latin typeface="Arial Black" panose="020B0A04020102020204" pitchFamily="34" charset="0"/>
              </a:rPr>
            </a:br>
            <a:br>
              <a:rPr lang="en-US" sz="2700" dirty="0">
                <a:latin typeface="Arial Black" panose="020B0A04020102020204" pitchFamily="34" charset="0"/>
              </a:rPr>
            </a:br>
            <a:r>
              <a:rPr lang="en-US" sz="2700" dirty="0">
                <a:latin typeface="Arial Black" panose="020B0A04020102020204" pitchFamily="34" charset="0"/>
              </a:rPr>
              <a:t>MILESTONE - 1 UPDATE</a:t>
            </a:r>
            <a:br>
              <a:rPr lang="en-US" sz="2700" dirty="0">
                <a:latin typeface="Arial Black" panose="020B0A04020102020204" pitchFamily="34" charset="0"/>
              </a:rPr>
            </a:br>
            <a:r>
              <a:rPr lang="en-US" sz="2700" dirty="0">
                <a:latin typeface="Arial Black" panose="020B0A04020102020204" pitchFamily="34" charset="0"/>
              </a:rPr>
              <a:t>(01-APR-2021 to 21-APR-2021)</a:t>
            </a:r>
            <a:br>
              <a:rPr lang="en-US" sz="2700" dirty="0">
                <a:latin typeface="Arial Black" panose="020B0A04020102020204" pitchFamily="34" charset="0"/>
              </a:rPr>
            </a:br>
            <a:endParaRPr lang="en-US" sz="27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sz="1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Presented By:</a:t>
            </a:r>
          </a:p>
          <a:p>
            <a:pPr algn="r"/>
            <a:r>
              <a:rPr lang="en-US" sz="1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Mavis monica dsilva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7E54-B988-4FBE-B421-A32F3CBF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3813B-0AA3-42E3-880C-E7DEA4DD1A84}"/>
              </a:ext>
            </a:extLst>
          </p:cNvPr>
          <p:cNvSpPr txBox="1"/>
          <p:nvPr/>
        </p:nvSpPr>
        <p:spPr>
          <a:xfrm>
            <a:off x="1375794" y="939567"/>
            <a:ext cx="1025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DATA COLLECTION AND 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94DBB-069A-468F-B575-D4EB37920F51}"/>
              </a:ext>
            </a:extLst>
          </p:cNvPr>
          <p:cNvSpPr txBox="1"/>
          <p:nvPr/>
        </p:nvSpPr>
        <p:spPr>
          <a:xfrm>
            <a:off x="1845578" y="2088859"/>
            <a:ext cx="87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RESEARCH QUESTION: “</a:t>
            </a:r>
            <a:r>
              <a:rPr lang="en-US" dirty="0"/>
              <a:t>How to extract data for analysis?”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8673B-D3C2-427B-9D0A-B64D2D062F22}"/>
              </a:ext>
            </a:extLst>
          </p:cNvPr>
          <p:cNvSpPr txBox="1"/>
          <p:nvPr/>
        </p:nvSpPr>
        <p:spPr>
          <a:xfrm>
            <a:off x="1845578" y="3095538"/>
            <a:ext cx="6878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required: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Images for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Calories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Product cost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377B-C351-4C4F-9541-8EED1488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3813B-0AA3-42E3-880C-E7DEA4DD1A84}"/>
              </a:ext>
            </a:extLst>
          </p:cNvPr>
          <p:cNvSpPr txBox="1"/>
          <p:nvPr/>
        </p:nvSpPr>
        <p:spPr>
          <a:xfrm>
            <a:off x="1375794" y="939567"/>
            <a:ext cx="1025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DATA COLLECTION AND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8673B-D3C2-427B-9D0A-B64D2D062F22}"/>
              </a:ext>
            </a:extLst>
          </p:cNvPr>
          <p:cNvSpPr txBox="1"/>
          <p:nvPr/>
        </p:nvSpPr>
        <p:spPr>
          <a:xfrm>
            <a:off x="1908379" y="2099270"/>
            <a:ext cx="6878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IMAGES FOR CLASSIFICATION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Freiburg dataset(existing)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dirty="0"/>
              <a:t>25 categories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Grocerystore dataset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https://github.com/marcusklasson/GroceryStoreDataset/tree/master/sample_images/natural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13265-50D3-4999-84B3-D7308EB1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62" y="4440198"/>
            <a:ext cx="2124075" cy="120967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5AD536-88FA-4BEE-B763-BB4687D5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3813B-0AA3-42E3-880C-E7DEA4DD1A84}"/>
              </a:ext>
            </a:extLst>
          </p:cNvPr>
          <p:cNvSpPr txBox="1"/>
          <p:nvPr/>
        </p:nvSpPr>
        <p:spPr>
          <a:xfrm>
            <a:off x="1375794" y="939567"/>
            <a:ext cx="1025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DATA COLLECTION AND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8673B-D3C2-427B-9D0A-B64D2D062F22}"/>
              </a:ext>
            </a:extLst>
          </p:cNvPr>
          <p:cNvSpPr txBox="1"/>
          <p:nvPr/>
        </p:nvSpPr>
        <p:spPr>
          <a:xfrm>
            <a:off x="1908379" y="2099270"/>
            <a:ext cx="687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CALORIES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Nutrients dataset from 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Further the data </a:t>
            </a:r>
            <a:r>
              <a:rPr lang="en-IN"/>
              <a:t>is to </a:t>
            </a:r>
            <a:r>
              <a:rPr lang="en-IN" dirty="0"/>
              <a:t>be stored in </a:t>
            </a:r>
            <a:r>
              <a:rPr lang="en-IN" dirty="0" err="1"/>
              <a:t>mongodb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Converted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dirty="0"/>
              <a:t>csv to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dirty="0"/>
              <a:t>json using python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BB2C6-44DC-4F0A-BF1C-C01D12EE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507" y="723900"/>
            <a:ext cx="2596634" cy="5410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A56DB-FE16-4B0E-B84F-CCED0051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3813B-0AA3-42E3-880C-E7DEA4DD1A84}"/>
              </a:ext>
            </a:extLst>
          </p:cNvPr>
          <p:cNvSpPr txBox="1"/>
          <p:nvPr/>
        </p:nvSpPr>
        <p:spPr>
          <a:xfrm>
            <a:off x="1375794" y="939567"/>
            <a:ext cx="1025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DATA COLLECTION AND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8673B-D3C2-427B-9D0A-B64D2D062F22}"/>
              </a:ext>
            </a:extLst>
          </p:cNvPr>
          <p:cNvSpPr txBox="1"/>
          <p:nvPr/>
        </p:nvSpPr>
        <p:spPr>
          <a:xfrm>
            <a:off x="1489279" y="2096233"/>
            <a:ext cx="687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COST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Cost of grocery products dataset from 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Further the data is to be stored in </a:t>
            </a:r>
            <a:r>
              <a:rPr lang="en-IN" dirty="0" err="1"/>
              <a:t>mongodb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Converted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dirty="0"/>
              <a:t>csv to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dirty="0"/>
              <a:t>json using python</a:t>
            </a: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BB226-C0D7-40D7-8516-E72C1218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096233"/>
            <a:ext cx="5029200" cy="35147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D24E3-BF95-45A4-8910-9E13D9CF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3813B-0AA3-42E3-880C-E7DEA4DD1A84}"/>
              </a:ext>
            </a:extLst>
          </p:cNvPr>
          <p:cNvSpPr txBox="1"/>
          <p:nvPr/>
        </p:nvSpPr>
        <p:spPr>
          <a:xfrm>
            <a:off x="1248794" y="2721114"/>
            <a:ext cx="10251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FOR MILESTONE – 2</a:t>
            </a:r>
          </a:p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(21-APR-2021 to 15-MAY-2021)</a:t>
            </a:r>
          </a:p>
          <a:p>
            <a:pPr algn="ctr"/>
            <a:endParaRPr lang="en-IN" sz="2000" spc="-5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+mj-ea"/>
              <a:cs typeface="+mj-cs"/>
            </a:endParaRPr>
          </a:p>
          <a:p>
            <a:pPr algn="ctr"/>
            <a:r>
              <a:rPr lang="en-IN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7AEC9-ED1F-48E8-B32F-33311557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469F8-A661-4425-A10A-A2B4A4E8412D}"/>
              </a:ext>
            </a:extLst>
          </p:cNvPr>
          <p:cNvSpPr txBox="1"/>
          <p:nvPr/>
        </p:nvSpPr>
        <p:spPr>
          <a:xfrm>
            <a:off x="4744700" y="3075057"/>
            <a:ext cx="2702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A1127-CDF8-46FA-8A1E-8DD6E12C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447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{1F419668-7056-4252-8522-1FDD32BD6505}tf56160789_win32</Template>
  <TotalTime>97</TotalTime>
  <Words>189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Bookman Old Style</vt:lpstr>
      <vt:lpstr>Calibri</vt:lpstr>
      <vt:lpstr>Franklin Gothic Book</vt:lpstr>
      <vt:lpstr>Wingdings</vt:lpstr>
      <vt:lpstr>1_RetrospectVTI</vt:lpstr>
      <vt:lpstr>           Master-Thesis on REAL TIME PRODUCT DETECTION   Under supervision of Prof.Dr.Swati Chandna Dr.Simon Ziegler  MILESTONE - 1 UPDATE (01-APR-2021 to 21-APR-2021)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Master-Thesis on REAL TIME PRODUCT DETECTION   Under supervision of Prof.Dr.Swati Chandna Dr. Simon Ziegler  MILESTONE - 1 UPDATE (21-APR-2021)</dc:title>
  <dc:creator>Dsilva, Mavis Monica (SRH Hochschule Heidelberg Student)</dc:creator>
  <cp:lastModifiedBy>Dsilva, Mavis Monica (SRH Hochschule Heidelberg Student)</cp:lastModifiedBy>
  <cp:revision>14</cp:revision>
  <dcterms:created xsi:type="dcterms:W3CDTF">2021-04-21T13:03:05Z</dcterms:created>
  <dcterms:modified xsi:type="dcterms:W3CDTF">2021-04-21T16:26:29Z</dcterms:modified>
</cp:coreProperties>
</file>