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4"/>
  </p:sldMasterIdLst>
  <p:notesMasterIdLst>
    <p:notesMasterId r:id="rId17"/>
  </p:notesMasterIdLst>
  <p:handoutMasterIdLst>
    <p:handoutMasterId r:id="rId18"/>
  </p:handoutMasterIdLst>
  <p:sldIdLst>
    <p:sldId id="341" r:id="rId5"/>
    <p:sldId id="591" r:id="rId6"/>
    <p:sldId id="608" r:id="rId7"/>
    <p:sldId id="651" r:id="rId8"/>
    <p:sldId id="652" r:id="rId9"/>
    <p:sldId id="653" r:id="rId10"/>
    <p:sldId id="654" r:id="rId11"/>
    <p:sldId id="655" r:id="rId12"/>
    <p:sldId id="656" r:id="rId13"/>
    <p:sldId id="657" r:id="rId14"/>
    <p:sldId id="658" r:id="rId15"/>
    <p:sldId id="644" r:id="rId16"/>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8">
          <p15:clr>
            <a:srgbClr val="A4A3A4"/>
          </p15:clr>
        </p15:guide>
        <p15:guide id="2" orient="horz" pos="868">
          <p15:clr>
            <a:srgbClr val="A4A3A4"/>
          </p15:clr>
        </p15:guide>
        <p15:guide id="3" pos="3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84"/>
    <a:srgbClr val="FD4979"/>
    <a:srgbClr val="FFE1D8"/>
    <a:srgbClr val="FF6C3E"/>
    <a:srgbClr val="C6E0B4"/>
    <a:srgbClr val="404040"/>
    <a:srgbClr val="9EB544"/>
    <a:srgbClr val="941100"/>
    <a:srgbClr val="CAF7B0"/>
    <a:srgbClr val="FFE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78"/>
      </p:cViewPr>
      <p:guideLst>
        <p:guide orient="horz" pos="678"/>
        <p:guide orient="horz" pos="868"/>
        <p:guide pos="3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711FD6D-5A9E-4722-81AA-EDF847C83767}" type="datetime1">
              <a:rPr lang="de-DE" smtClean="0"/>
              <a:t>05.05.2021</a:t>
            </a:fld>
            <a:endParaRPr lang="de-DE"/>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27A981B-B450-674E-B0E5-2603318FDBB4}" type="slidenum">
              <a:rPr lang="de-DE" smtClean="0"/>
              <a:pPr/>
              <a:t>‹#›</a:t>
            </a:fld>
            <a:endParaRPr lang="de-DE"/>
          </a:p>
        </p:txBody>
      </p:sp>
    </p:spTree>
    <p:extLst>
      <p:ext uri="{BB962C8B-B14F-4D97-AF65-F5344CB8AC3E}">
        <p14:creationId xmlns:p14="http://schemas.microsoft.com/office/powerpoint/2010/main" val="259678955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53D206D-F661-4C7F-9F5C-40331F5B5FD9}" type="datetime1">
              <a:rPr lang="de-DE" smtClean="0"/>
              <a:t>05.05.2021</a:t>
            </a:fld>
            <a:endParaRPr lang="de-DE"/>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00BBBE5A-5EFA-1F4E-AFEA-3DF1716D3DD1}" type="slidenum">
              <a:rPr lang="de-DE" smtClean="0"/>
              <a:pPr/>
              <a:t>‹#›</a:t>
            </a:fld>
            <a:endParaRPr lang="de-DE"/>
          </a:p>
        </p:txBody>
      </p:sp>
    </p:spTree>
    <p:extLst>
      <p:ext uri="{BB962C8B-B14F-4D97-AF65-F5344CB8AC3E}">
        <p14:creationId xmlns:p14="http://schemas.microsoft.com/office/powerpoint/2010/main" val="2456450632"/>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normAutofit/>
          </a:bodyPr>
          <a:lstStyle/>
          <a:p>
            <a:r>
              <a:rPr lang="de-DE" dirty="0"/>
              <a:t>My master thesis is on…… lets move to the agenda for today</a:t>
            </a:r>
          </a:p>
        </p:txBody>
      </p:sp>
      <p:sp>
        <p:nvSpPr>
          <p:cNvPr id="4" name="Foliennummernplatzhalter 3"/>
          <p:cNvSpPr>
            <a:spLocks noGrp="1"/>
          </p:cNvSpPr>
          <p:nvPr>
            <p:ph type="sldNum" sz="quarter" idx="10"/>
          </p:nvPr>
        </p:nvSpPr>
        <p:spPr/>
        <p:txBody>
          <a:bodyPr/>
          <a:lstStyle/>
          <a:p>
            <a:fld id="{00BBBE5A-5EFA-1F4E-AFEA-3DF1716D3DD1}" type="slidenum">
              <a:rPr lang="de-DE" smtClean="0"/>
              <a:pPr/>
              <a:t>1</a:t>
            </a:fld>
            <a:endParaRPr lang="de-DE"/>
          </a:p>
        </p:txBody>
      </p:sp>
      <p:sp>
        <p:nvSpPr>
          <p:cNvPr id="5" name="Date Placeholder 4">
            <a:extLst>
              <a:ext uri="{FF2B5EF4-FFF2-40B4-BE49-F238E27FC236}">
                <a16:creationId xmlns:a16="http://schemas.microsoft.com/office/drawing/2014/main" id="{5FAEDD9D-333D-492E-932B-A8228A6763D2}"/>
              </a:ext>
            </a:extLst>
          </p:cNvPr>
          <p:cNvSpPr>
            <a:spLocks noGrp="1"/>
          </p:cNvSpPr>
          <p:nvPr>
            <p:ph type="dt" idx="1"/>
          </p:nvPr>
        </p:nvSpPr>
        <p:spPr/>
        <p:txBody>
          <a:bodyPr/>
          <a:lstStyle/>
          <a:p>
            <a:fld id="{40EB54E6-C85D-4C0B-9666-E6A96FCCA270}" type="datetime1">
              <a:rPr lang="de-DE" smtClean="0"/>
              <a:t>05.05.2021</a:t>
            </a:fld>
            <a:endParaRPr lang="de-DE"/>
          </a:p>
        </p:txBody>
      </p:sp>
    </p:spTree>
    <p:extLst>
      <p:ext uri="{BB962C8B-B14F-4D97-AF65-F5344CB8AC3E}">
        <p14:creationId xmlns:p14="http://schemas.microsoft.com/office/powerpoint/2010/main" val="359013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gn="l">
              <a:buNone/>
            </a:pPr>
            <a:endParaRPr lang="de-DE" dirty="0"/>
          </a:p>
        </p:txBody>
      </p:sp>
      <p:sp>
        <p:nvSpPr>
          <p:cNvPr id="4" name="Foliennummernplatzhalter 3"/>
          <p:cNvSpPr>
            <a:spLocks noGrp="1"/>
          </p:cNvSpPr>
          <p:nvPr>
            <p:ph type="sldNum" sz="quarter" idx="5"/>
          </p:nvPr>
        </p:nvSpPr>
        <p:spPr/>
        <p:txBody>
          <a:bodyPr/>
          <a:lstStyle/>
          <a:p>
            <a:fld id="{00BBBE5A-5EFA-1F4E-AFEA-3DF1716D3DD1}" type="slidenum">
              <a:rPr lang="de-DE" smtClean="0"/>
              <a:pPr/>
              <a:t>10</a:t>
            </a:fld>
            <a:endParaRPr lang="de-DE"/>
          </a:p>
        </p:txBody>
      </p:sp>
      <p:sp>
        <p:nvSpPr>
          <p:cNvPr id="5" name="Date Placeholder 4">
            <a:extLst>
              <a:ext uri="{FF2B5EF4-FFF2-40B4-BE49-F238E27FC236}">
                <a16:creationId xmlns:a16="http://schemas.microsoft.com/office/drawing/2014/main" id="{2A106C2A-8F95-4217-AE2C-7BBADF78ECA2}"/>
              </a:ext>
            </a:extLst>
          </p:cNvPr>
          <p:cNvSpPr>
            <a:spLocks noGrp="1"/>
          </p:cNvSpPr>
          <p:nvPr>
            <p:ph type="dt" idx="1"/>
          </p:nvPr>
        </p:nvSpPr>
        <p:spPr/>
        <p:txBody>
          <a:bodyPr/>
          <a:lstStyle/>
          <a:p>
            <a:fld id="{F6713EDE-89DB-4C70-8F6A-EB3F0324ADBD}" type="datetime1">
              <a:rPr lang="de-DE" smtClean="0"/>
              <a:t>05.05.2021</a:t>
            </a:fld>
            <a:endParaRPr lang="de-DE"/>
          </a:p>
        </p:txBody>
      </p:sp>
    </p:spTree>
    <p:extLst>
      <p:ext uri="{BB962C8B-B14F-4D97-AF65-F5344CB8AC3E}">
        <p14:creationId xmlns:p14="http://schemas.microsoft.com/office/powerpoint/2010/main" val="234493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gn="l">
              <a:buNone/>
            </a:pPr>
            <a:endParaRPr lang="de-DE" dirty="0"/>
          </a:p>
        </p:txBody>
      </p:sp>
      <p:sp>
        <p:nvSpPr>
          <p:cNvPr id="4" name="Foliennummernplatzhalter 3"/>
          <p:cNvSpPr>
            <a:spLocks noGrp="1"/>
          </p:cNvSpPr>
          <p:nvPr>
            <p:ph type="sldNum" sz="quarter" idx="5"/>
          </p:nvPr>
        </p:nvSpPr>
        <p:spPr/>
        <p:txBody>
          <a:bodyPr/>
          <a:lstStyle/>
          <a:p>
            <a:fld id="{00BBBE5A-5EFA-1F4E-AFEA-3DF1716D3DD1}" type="slidenum">
              <a:rPr lang="de-DE" smtClean="0"/>
              <a:pPr/>
              <a:t>11</a:t>
            </a:fld>
            <a:endParaRPr lang="de-DE"/>
          </a:p>
        </p:txBody>
      </p:sp>
      <p:sp>
        <p:nvSpPr>
          <p:cNvPr id="5" name="Date Placeholder 4">
            <a:extLst>
              <a:ext uri="{FF2B5EF4-FFF2-40B4-BE49-F238E27FC236}">
                <a16:creationId xmlns:a16="http://schemas.microsoft.com/office/drawing/2014/main" id="{6211214E-8D41-4272-9A3A-9D004BA4CB69}"/>
              </a:ext>
            </a:extLst>
          </p:cNvPr>
          <p:cNvSpPr>
            <a:spLocks noGrp="1"/>
          </p:cNvSpPr>
          <p:nvPr>
            <p:ph type="dt" idx="1"/>
          </p:nvPr>
        </p:nvSpPr>
        <p:spPr/>
        <p:txBody>
          <a:bodyPr/>
          <a:lstStyle/>
          <a:p>
            <a:fld id="{D04E1B4E-11AF-4C73-B1E0-34AB6741C67C}" type="datetime1">
              <a:rPr lang="de-DE" smtClean="0"/>
              <a:t>05.05.2021</a:t>
            </a:fld>
            <a:endParaRPr lang="de-DE"/>
          </a:p>
        </p:txBody>
      </p:sp>
    </p:spTree>
    <p:extLst>
      <p:ext uri="{BB962C8B-B14F-4D97-AF65-F5344CB8AC3E}">
        <p14:creationId xmlns:p14="http://schemas.microsoft.com/office/powerpoint/2010/main" val="1136797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5"/>
          </p:nvPr>
        </p:nvSpPr>
        <p:spPr/>
        <p:txBody>
          <a:bodyPr/>
          <a:lstStyle/>
          <a:p>
            <a:fld id="{00BBBE5A-5EFA-1F4E-AFEA-3DF1716D3DD1}" type="slidenum">
              <a:rPr lang="de-DE" smtClean="0"/>
              <a:pPr/>
              <a:t>12</a:t>
            </a:fld>
            <a:endParaRPr lang="de-DE"/>
          </a:p>
        </p:txBody>
      </p:sp>
      <p:sp>
        <p:nvSpPr>
          <p:cNvPr id="5" name="Date Placeholder 4">
            <a:extLst>
              <a:ext uri="{FF2B5EF4-FFF2-40B4-BE49-F238E27FC236}">
                <a16:creationId xmlns:a16="http://schemas.microsoft.com/office/drawing/2014/main" id="{39ADE292-A59E-4497-B3CB-748C3D65B52C}"/>
              </a:ext>
            </a:extLst>
          </p:cNvPr>
          <p:cNvSpPr>
            <a:spLocks noGrp="1"/>
          </p:cNvSpPr>
          <p:nvPr>
            <p:ph type="dt" idx="1"/>
          </p:nvPr>
        </p:nvSpPr>
        <p:spPr/>
        <p:txBody>
          <a:bodyPr/>
          <a:lstStyle/>
          <a:p>
            <a:fld id="{CD1B114E-07E7-45EC-B800-890D868B563A}" type="datetime1">
              <a:rPr lang="de-DE" smtClean="0"/>
              <a:t>05.05.2021</a:t>
            </a:fld>
            <a:endParaRPr lang="de-DE"/>
          </a:p>
        </p:txBody>
      </p:sp>
    </p:spTree>
    <p:extLst>
      <p:ext uri="{BB962C8B-B14F-4D97-AF65-F5344CB8AC3E}">
        <p14:creationId xmlns:p14="http://schemas.microsoft.com/office/powerpoint/2010/main" val="1096932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Short intro on the topic, then what motivated me to select this topic</a:t>
            </a:r>
          </a:p>
          <a:p>
            <a:r>
              <a:rPr lang="de-DE" dirty="0"/>
              <a:t>Then we will look into problem statement and research objective</a:t>
            </a:r>
          </a:p>
          <a:p>
            <a:r>
              <a:rPr lang="de-DE" dirty="0"/>
              <a:t>After that I am going to give a short overview on How am I planning to implement this i.e the research methodology</a:t>
            </a:r>
          </a:p>
          <a:p>
            <a:r>
              <a:rPr lang="de-DE" dirty="0"/>
              <a:t>Then we will look into current status and impedimens</a:t>
            </a:r>
          </a:p>
          <a:p>
            <a:r>
              <a:rPr lang="de-DE" dirty="0"/>
              <a:t>At the end I will talk about the future work</a:t>
            </a:r>
          </a:p>
        </p:txBody>
      </p:sp>
      <p:sp>
        <p:nvSpPr>
          <p:cNvPr id="4" name="Slide Number Placeholder 3"/>
          <p:cNvSpPr>
            <a:spLocks noGrp="1"/>
          </p:cNvSpPr>
          <p:nvPr>
            <p:ph type="sldNum" sz="quarter" idx="5"/>
          </p:nvPr>
        </p:nvSpPr>
        <p:spPr/>
        <p:txBody>
          <a:bodyPr/>
          <a:lstStyle/>
          <a:p>
            <a:fld id="{00BBBE5A-5EFA-1F4E-AFEA-3DF1716D3DD1}" type="slidenum">
              <a:rPr lang="de-DE" smtClean="0"/>
              <a:pPr/>
              <a:t>2</a:t>
            </a:fld>
            <a:endParaRPr lang="de-DE"/>
          </a:p>
        </p:txBody>
      </p:sp>
      <p:sp>
        <p:nvSpPr>
          <p:cNvPr id="5" name="Date Placeholder 4">
            <a:extLst>
              <a:ext uri="{FF2B5EF4-FFF2-40B4-BE49-F238E27FC236}">
                <a16:creationId xmlns:a16="http://schemas.microsoft.com/office/drawing/2014/main" id="{B7C93F86-9F84-4450-9177-82727C2864C5}"/>
              </a:ext>
            </a:extLst>
          </p:cNvPr>
          <p:cNvSpPr>
            <a:spLocks noGrp="1"/>
          </p:cNvSpPr>
          <p:nvPr>
            <p:ph type="dt" idx="1"/>
          </p:nvPr>
        </p:nvSpPr>
        <p:spPr/>
        <p:txBody>
          <a:bodyPr/>
          <a:lstStyle/>
          <a:p>
            <a:fld id="{B6E5F1A3-ABB6-4357-9184-2C096EE51EC5}" type="datetime1">
              <a:rPr lang="de-DE" smtClean="0"/>
              <a:t>05.05.2021</a:t>
            </a:fld>
            <a:endParaRPr lang="de-DE"/>
          </a:p>
        </p:txBody>
      </p:sp>
    </p:spTree>
    <p:extLst>
      <p:ext uri="{BB962C8B-B14F-4D97-AF65-F5344CB8AC3E}">
        <p14:creationId xmlns:p14="http://schemas.microsoft.com/office/powerpoint/2010/main" val="3927915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1.</a:t>
            </a:r>
            <a:r>
              <a:rPr lang="en-IN" dirty="0"/>
              <a:t> Object detection/recognition is a trending topic</a:t>
            </a:r>
          </a:p>
          <a:p>
            <a:pPr marL="0" indent="0" algn="l">
              <a:buNone/>
            </a:pPr>
            <a:r>
              <a:rPr lang="de-DE" dirty="0"/>
              <a:t>2. There is a lot of work done in detection of number plates or colors etc.</a:t>
            </a:r>
          </a:p>
          <a:p>
            <a:pPr marL="0" indent="0" algn="l">
              <a:buNone/>
            </a:pPr>
            <a:r>
              <a:rPr lang="de-DE" dirty="0"/>
              <a:t>But detection of grocery items is less explored</a:t>
            </a:r>
          </a:p>
        </p:txBody>
      </p:sp>
      <p:sp>
        <p:nvSpPr>
          <p:cNvPr id="4" name="Foliennummernplatzhalter 3"/>
          <p:cNvSpPr>
            <a:spLocks noGrp="1"/>
          </p:cNvSpPr>
          <p:nvPr>
            <p:ph type="sldNum" sz="quarter" idx="5"/>
          </p:nvPr>
        </p:nvSpPr>
        <p:spPr/>
        <p:txBody>
          <a:bodyPr/>
          <a:lstStyle/>
          <a:p>
            <a:fld id="{00BBBE5A-5EFA-1F4E-AFEA-3DF1716D3DD1}" type="slidenum">
              <a:rPr lang="de-DE" smtClean="0"/>
              <a:pPr/>
              <a:t>3</a:t>
            </a:fld>
            <a:endParaRPr lang="de-DE"/>
          </a:p>
        </p:txBody>
      </p:sp>
      <p:sp>
        <p:nvSpPr>
          <p:cNvPr id="5" name="Date Placeholder 4">
            <a:extLst>
              <a:ext uri="{FF2B5EF4-FFF2-40B4-BE49-F238E27FC236}">
                <a16:creationId xmlns:a16="http://schemas.microsoft.com/office/drawing/2014/main" id="{66FF457B-6B2B-43E8-AE88-10645C2BACBC}"/>
              </a:ext>
            </a:extLst>
          </p:cNvPr>
          <p:cNvSpPr>
            <a:spLocks noGrp="1"/>
          </p:cNvSpPr>
          <p:nvPr>
            <p:ph type="dt" idx="1"/>
          </p:nvPr>
        </p:nvSpPr>
        <p:spPr/>
        <p:txBody>
          <a:bodyPr/>
          <a:lstStyle/>
          <a:p>
            <a:fld id="{1E6C6C16-996C-4679-90F8-56E22CF2C3F8}" type="datetime1">
              <a:rPr lang="de-DE" smtClean="0"/>
              <a:t>05.05.2021</a:t>
            </a:fld>
            <a:endParaRPr lang="de-DE"/>
          </a:p>
        </p:txBody>
      </p:sp>
    </p:spTree>
    <p:extLst>
      <p:ext uri="{BB962C8B-B14F-4D97-AF65-F5344CB8AC3E}">
        <p14:creationId xmlns:p14="http://schemas.microsoft.com/office/powerpoint/2010/main" val="361988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gn="l">
              <a:buNone/>
            </a:pPr>
            <a:r>
              <a:rPr lang="de-DE" dirty="0"/>
              <a:t>I believe that technology must be used for betterment of society than using for individual purposes</a:t>
            </a:r>
          </a:p>
          <a:p>
            <a:pPr marL="0" indent="0" algn="l">
              <a:buNone/>
            </a:pPr>
            <a:r>
              <a:rPr lang="de-DE" dirty="0"/>
              <a:t>The elderly……..</a:t>
            </a:r>
          </a:p>
          <a:p>
            <a:pPr marL="0" indent="0" algn="l">
              <a:buNone/>
            </a:pPr>
            <a:r>
              <a:rPr lang="de-DE" dirty="0"/>
              <a:t>There are less chances that these people know to use apps and do online shopping</a:t>
            </a:r>
          </a:p>
          <a:p>
            <a:pPr marL="0" indent="0" algn="l">
              <a:buNone/>
            </a:pPr>
            <a:endParaRPr lang="de-DE" dirty="0"/>
          </a:p>
        </p:txBody>
      </p:sp>
      <p:sp>
        <p:nvSpPr>
          <p:cNvPr id="4" name="Foliennummernplatzhalter 3"/>
          <p:cNvSpPr>
            <a:spLocks noGrp="1"/>
          </p:cNvSpPr>
          <p:nvPr>
            <p:ph type="sldNum" sz="quarter" idx="5"/>
          </p:nvPr>
        </p:nvSpPr>
        <p:spPr/>
        <p:txBody>
          <a:bodyPr/>
          <a:lstStyle/>
          <a:p>
            <a:fld id="{00BBBE5A-5EFA-1F4E-AFEA-3DF1716D3DD1}" type="slidenum">
              <a:rPr lang="de-DE" smtClean="0"/>
              <a:pPr/>
              <a:t>4</a:t>
            </a:fld>
            <a:endParaRPr lang="de-DE"/>
          </a:p>
        </p:txBody>
      </p:sp>
      <p:sp>
        <p:nvSpPr>
          <p:cNvPr id="5" name="Date Placeholder 4">
            <a:extLst>
              <a:ext uri="{FF2B5EF4-FFF2-40B4-BE49-F238E27FC236}">
                <a16:creationId xmlns:a16="http://schemas.microsoft.com/office/drawing/2014/main" id="{6CFF67DD-950D-4636-A9A1-B3CE390E7BBB}"/>
              </a:ext>
            </a:extLst>
          </p:cNvPr>
          <p:cNvSpPr>
            <a:spLocks noGrp="1"/>
          </p:cNvSpPr>
          <p:nvPr>
            <p:ph type="dt" idx="1"/>
          </p:nvPr>
        </p:nvSpPr>
        <p:spPr/>
        <p:txBody>
          <a:bodyPr/>
          <a:lstStyle/>
          <a:p>
            <a:fld id="{D626A21B-2465-40C1-9298-C6263ADC930D}" type="datetime1">
              <a:rPr lang="de-DE" smtClean="0"/>
              <a:t>05.05.2021</a:t>
            </a:fld>
            <a:endParaRPr lang="de-DE"/>
          </a:p>
        </p:txBody>
      </p:sp>
    </p:spTree>
    <p:extLst>
      <p:ext uri="{BB962C8B-B14F-4D97-AF65-F5344CB8AC3E}">
        <p14:creationId xmlns:p14="http://schemas.microsoft.com/office/powerpoint/2010/main" val="1688305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gn="l">
              <a:buNone/>
            </a:pPr>
            <a:r>
              <a:rPr lang="de-DE" dirty="0"/>
              <a:t>1. Currently there are few datasets available publicly as most of them are privately owned</a:t>
            </a:r>
          </a:p>
          <a:p>
            <a:pPr marL="0" indent="0" algn="l">
              <a:buNone/>
            </a:pPr>
            <a:r>
              <a:rPr lang="de-DE" dirty="0"/>
              <a:t>2. Since there is less data and fewer categories, there is mis-classification of products. Therefore, the model has less accuracy</a:t>
            </a:r>
          </a:p>
          <a:p>
            <a:pPr marL="0" indent="0" algn="l">
              <a:buNone/>
            </a:pPr>
            <a:r>
              <a:rPr lang="de-DE" dirty="0"/>
              <a:t>3. The products that belong to more than one class are not handled well</a:t>
            </a:r>
          </a:p>
          <a:p>
            <a:pPr marL="0" indent="0" algn="l">
              <a:buNone/>
            </a:pPr>
            <a:r>
              <a:rPr lang="de-DE" dirty="0"/>
              <a:t>4. If a user wants to know the calorie content present in a product or how is the cost varied for various brands or whant to know about the cost of product at different stores? There is no much work in this area.</a:t>
            </a:r>
          </a:p>
        </p:txBody>
      </p:sp>
      <p:sp>
        <p:nvSpPr>
          <p:cNvPr id="4" name="Foliennummernplatzhalter 3"/>
          <p:cNvSpPr>
            <a:spLocks noGrp="1"/>
          </p:cNvSpPr>
          <p:nvPr>
            <p:ph type="sldNum" sz="quarter" idx="5"/>
          </p:nvPr>
        </p:nvSpPr>
        <p:spPr/>
        <p:txBody>
          <a:bodyPr/>
          <a:lstStyle/>
          <a:p>
            <a:fld id="{00BBBE5A-5EFA-1F4E-AFEA-3DF1716D3DD1}" type="slidenum">
              <a:rPr lang="de-DE" smtClean="0"/>
              <a:pPr/>
              <a:t>5</a:t>
            </a:fld>
            <a:endParaRPr lang="de-DE"/>
          </a:p>
        </p:txBody>
      </p:sp>
      <p:sp>
        <p:nvSpPr>
          <p:cNvPr id="5" name="Date Placeholder 4">
            <a:extLst>
              <a:ext uri="{FF2B5EF4-FFF2-40B4-BE49-F238E27FC236}">
                <a16:creationId xmlns:a16="http://schemas.microsoft.com/office/drawing/2014/main" id="{C331A3B4-5FC5-4560-9A7D-D846C9BD4915}"/>
              </a:ext>
            </a:extLst>
          </p:cNvPr>
          <p:cNvSpPr>
            <a:spLocks noGrp="1"/>
          </p:cNvSpPr>
          <p:nvPr>
            <p:ph type="dt" idx="1"/>
          </p:nvPr>
        </p:nvSpPr>
        <p:spPr/>
        <p:txBody>
          <a:bodyPr/>
          <a:lstStyle/>
          <a:p>
            <a:fld id="{B979E39D-135B-4F42-9C7A-6FCEC69C0B5E}" type="datetime1">
              <a:rPr lang="de-DE" smtClean="0"/>
              <a:t>05.05.2021</a:t>
            </a:fld>
            <a:endParaRPr lang="de-DE"/>
          </a:p>
        </p:txBody>
      </p:sp>
    </p:spTree>
    <p:extLst>
      <p:ext uri="{BB962C8B-B14F-4D97-AF65-F5344CB8AC3E}">
        <p14:creationId xmlns:p14="http://schemas.microsoft.com/office/powerpoint/2010/main" val="1365508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gn="l">
              <a:buNone/>
            </a:pPr>
            <a:r>
              <a:rPr lang="de-DE" dirty="0"/>
              <a:t>2. This can be done by hyper parameter tuning. It is not done in the previous works. if we do so, the performance of the model will increase and thereby having accurate predictions</a:t>
            </a:r>
          </a:p>
          <a:p>
            <a:pPr marL="0" indent="0" algn="l">
              <a:buNone/>
            </a:pPr>
            <a:r>
              <a:rPr lang="de-DE" dirty="0"/>
              <a:t>3. As mentioned in prob stmt, the products that belong to 2 or more classes are not classified properly. Therefore handling this would be one of the objective</a:t>
            </a:r>
          </a:p>
        </p:txBody>
      </p:sp>
      <p:sp>
        <p:nvSpPr>
          <p:cNvPr id="4" name="Foliennummernplatzhalter 3"/>
          <p:cNvSpPr>
            <a:spLocks noGrp="1"/>
          </p:cNvSpPr>
          <p:nvPr>
            <p:ph type="sldNum" sz="quarter" idx="5"/>
          </p:nvPr>
        </p:nvSpPr>
        <p:spPr/>
        <p:txBody>
          <a:bodyPr/>
          <a:lstStyle/>
          <a:p>
            <a:fld id="{00BBBE5A-5EFA-1F4E-AFEA-3DF1716D3DD1}" type="slidenum">
              <a:rPr lang="de-DE" smtClean="0"/>
              <a:pPr/>
              <a:t>6</a:t>
            </a:fld>
            <a:endParaRPr lang="de-DE"/>
          </a:p>
        </p:txBody>
      </p:sp>
      <p:sp>
        <p:nvSpPr>
          <p:cNvPr id="5" name="Date Placeholder 4">
            <a:extLst>
              <a:ext uri="{FF2B5EF4-FFF2-40B4-BE49-F238E27FC236}">
                <a16:creationId xmlns:a16="http://schemas.microsoft.com/office/drawing/2014/main" id="{55102883-5188-40D4-A739-937410F28B44}"/>
              </a:ext>
            </a:extLst>
          </p:cNvPr>
          <p:cNvSpPr>
            <a:spLocks noGrp="1"/>
          </p:cNvSpPr>
          <p:nvPr>
            <p:ph type="dt" idx="1"/>
          </p:nvPr>
        </p:nvSpPr>
        <p:spPr/>
        <p:txBody>
          <a:bodyPr/>
          <a:lstStyle/>
          <a:p>
            <a:fld id="{2A58FF91-D26F-463E-831F-9516B7D63E90}" type="datetime1">
              <a:rPr lang="de-DE" smtClean="0"/>
              <a:t>05.05.2021</a:t>
            </a:fld>
            <a:endParaRPr lang="de-DE"/>
          </a:p>
        </p:txBody>
      </p:sp>
    </p:spTree>
    <p:extLst>
      <p:ext uri="{BB962C8B-B14F-4D97-AF65-F5344CB8AC3E}">
        <p14:creationId xmlns:p14="http://schemas.microsoft.com/office/powerpoint/2010/main" val="43870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gn="l">
              <a:buNone/>
            </a:pPr>
            <a:endParaRPr lang="de-DE" dirty="0"/>
          </a:p>
        </p:txBody>
      </p:sp>
      <p:sp>
        <p:nvSpPr>
          <p:cNvPr id="4" name="Foliennummernplatzhalter 3"/>
          <p:cNvSpPr>
            <a:spLocks noGrp="1"/>
          </p:cNvSpPr>
          <p:nvPr>
            <p:ph type="sldNum" sz="quarter" idx="5"/>
          </p:nvPr>
        </p:nvSpPr>
        <p:spPr/>
        <p:txBody>
          <a:bodyPr/>
          <a:lstStyle/>
          <a:p>
            <a:fld id="{00BBBE5A-5EFA-1F4E-AFEA-3DF1716D3DD1}" type="slidenum">
              <a:rPr lang="de-DE" smtClean="0"/>
              <a:pPr/>
              <a:t>7</a:t>
            </a:fld>
            <a:endParaRPr lang="de-DE"/>
          </a:p>
        </p:txBody>
      </p:sp>
      <p:sp>
        <p:nvSpPr>
          <p:cNvPr id="5" name="Date Placeholder 4">
            <a:extLst>
              <a:ext uri="{FF2B5EF4-FFF2-40B4-BE49-F238E27FC236}">
                <a16:creationId xmlns:a16="http://schemas.microsoft.com/office/drawing/2014/main" id="{CA0BF2C0-BE93-4134-8207-C41C56347DF4}"/>
              </a:ext>
            </a:extLst>
          </p:cNvPr>
          <p:cNvSpPr>
            <a:spLocks noGrp="1"/>
          </p:cNvSpPr>
          <p:nvPr>
            <p:ph type="dt" idx="1"/>
          </p:nvPr>
        </p:nvSpPr>
        <p:spPr/>
        <p:txBody>
          <a:bodyPr/>
          <a:lstStyle/>
          <a:p>
            <a:fld id="{A77F02FF-C6AF-4212-907A-A4F791A640B2}" type="datetime1">
              <a:rPr lang="de-DE" smtClean="0"/>
              <a:t>05.05.2021</a:t>
            </a:fld>
            <a:endParaRPr lang="de-DE"/>
          </a:p>
        </p:txBody>
      </p:sp>
    </p:spTree>
    <p:extLst>
      <p:ext uri="{BB962C8B-B14F-4D97-AF65-F5344CB8AC3E}">
        <p14:creationId xmlns:p14="http://schemas.microsoft.com/office/powerpoint/2010/main" val="960198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gn="l">
              <a:buNone/>
            </a:pPr>
            <a:endParaRPr lang="de-DE" dirty="0"/>
          </a:p>
        </p:txBody>
      </p:sp>
      <p:sp>
        <p:nvSpPr>
          <p:cNvPr id="4" name="Foliennummernplatzhalter 3"/>
          <p:cNvSpPr>
            <a:spLocks noGrp="1"/>
          </p:cNvSpPr>
          <p:nvPr>
            <p:ph type="sldNum" sz="quarter" idx="5"/>
          </p:nvPr>
        </p:nvSpPr>
        <p:spPr/>
        <p:txBody>
          <a:bodyPr/>
          <a:lstStyle/>
          <a:p>
            <a:fld id="{00BBBE5A-5EFA-1F4E-AFEA-3DF1716D3DD1}" type="slidenum">
              <a:rPr lang="de-DE" smtClean="0"/>
              <a:pPr/>
              <a:t>8</a:t>
            </a:fld>
            <a:endParaRPr lang="de-DE"/>
          </a:p>
        </p:txBody>
      </p:sp>
      <p:sp>
        <p:nvSpPr>
          <p:cNvPr id="5" name="Date Placeholder 4">
            <a:extLst>
              <a:ext uri="{FF2B5EF4-FFF2-40B4-BE49-F238E27FC236}">
                <a16:creationId xmlns:a16="http://schemas.microsoft.com/office/drawing/2014/main" id="{AB8B3450-C77F-4B98-A356-8261FCD857DD}"/>
              </a:ext>
            </a:extLst>
          </p:cNvPr>
          <p:cNvSpPr>
            <a:spLocks noGrp="1"/>
          </p:cNvSpPr>
          <p:nvPr>
            <p:ph type="dt" idx="1"/>
          </p:nvPr>
        </p:nvSpPr>
        <p:spPr/>
        <p:txBody>
          <a:bodyPr/>
          <a:lstStyle/>
          <a:p>
            <a:fld id="{79B2F771-3F7E-4F52-BC4A-F333839B6B6C}" type="datetime1">
              <a:rPr lang="de-DE" smtClean="0"/>
              <a:t>05.05.2021</a:t>
            </a:fld>
            <a:endParaRPr lang="de-DE"/>
          </a:p>
        </p:txBody>
      </p:sp>
    </p:spTree>
    <p:extLst>
      <p:ext uri="{BB962C8B-B14F-4D97-AF65-F5344CB8AC3E}">
        <p14:creationId xmlns:p14="http://schemas.microsoft.com/office/powerpoint/2010/main" val="1535044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gn="l">
              <a:buNone/>
            </a:pPr>
            <a:endParaRPr lang="de-DE" dirty="0"/>
          </a:p>
        </p:txBody>
      </p:sp>
      <p:sp>
        <p:nvSpPr>
          <p:cNvPr id="4" name="Foliennummernplatzhalter 3"/>
          <p:cNvSpPr>
            <a:spLocks noGrp="1"/>
          </p:cNvSpPr>
          <p:nvPr>
            <p:ph type="sldNum" sz="quarter" idx="5"/>
          </p:nvPr>
        </p:nvSpPr>
        <p:spPr/>
        <p:txBody>
          <a:bodyPr/>
          <a:lstStyle/>
          <a:p>
            <a:fld id="{00BBBE5A-5EFA-1F4E-AFEA-3DF1716D3DD1}" type="slidenum">
              <a:rPr lang="de-DE" smtClean="0"/>
              <a:pPr/>
              <a:t>9</a:t>
            </a:fld>
            <a:endParaRPr lang="de-DE"/>
          </a:p>
        </p:txBody>
      </p:sp>
      <p:sp>
        <p:nvSpPr>
          <p:cNvPr id="5" name="Date Placeholder 4">
            <a:extLst>
              <a:ext uri="{FF2B5EF4-FFF2-40B4-BE49-F238E27FC236}">
                <a16:creationId xmlns:a16="http://schemas.microsoft.com/office/drawing/2014/main" id="{2C48A005-EA3F-4298-A59C-E60A81B437B9}"/>
              </a:ext>
            </a:extLst>
          </p:cNvPr>
          <p:cNvSpPr>
            <a:spLocks noGrp="1"/>
          </p:cNvSpPr>
          <p:nvPr>
            <p:ph type="dt" idx="1"/>
          </p:nvPr>
        </p:nvSpPr>
        <p:spPr/>
        <p:txBody>
          <a:bodyPr/>
          <a:lstStyle/>
          <a:p>
            <a:fld id="{94FE0B8E-3C6D-463D-8EEF-CE68BF7D025F}" type="datetime1">
              <a:rPr lang="de-DE" smtClean="0"/>
              <a:t>05.05.2021</a:t>
            </a:fld>
            <a:endParaRPr lang="de-DE"/>
          </a:p>
        </p:txBody>
      </p:sp>
    </p:spTree>
    <p:extLst>
      <p:ext uri="{BB962C8B-B14F-4D97-AF65-F5344CB8AC3E}">
        <p14:creationId xmlns:p14="http://schemas.microsoft.com/office/powerpoint/2010/main" val="4062392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Ref idx="1001">
        <a:schemeClr val="bg1"/>
      </p:bgRef>
    </p:bg>
    <p:spTree>
      <p:nvGrpSpPr>
        <p:cNvPr id="1" name=""/>
        <p:cNvGrpSpPr/>
        <p:nvPr/>
      </p:nvGrpSpPr>
      <p:grpSpPr>
        <a:xfrm>
          <a:off x="0" y="0"/>
          <a:ext cx="0" cy="0"/>
          <a:chOff x="0" y="0"/>
          <a:chExt cx="0" cy="0"/>
        </a:xfrm>
      </p:grpSpPr>
      <p:sp>
        <p:nvSpPr>
          <p:cNvPr id="12" name="Untertitel 1"/>
          <p:cNvSpPr>
            <a:spLocks noGrp="1"/>
          </p:cNvSpPr>
          <p:nvPr userDrawn="1">
            <p:ph type="subTitle" idx="1" hasCustomPrompt="1"/>
          </p:nvPr>
        </p:nvSpPr>
        <p:spPr>
          <a:xfrm>
            <a:off x="3766376" y="3838575"/>
            <a:ext cx="5098223" cy="357188"/>
          </a:xfrm>
        </p:spPr>
        <p:txBody>
          <a:bodyPr>
            <a:noAutofit/>
          </a:bodyPr>
          <a:lstStyle>
            <a:lvl1pPr marL="0" indent="0">
              <a:buFontTx/>
              <a:buNone/>
              <a:defRPr kumimoji="0" lang="de-DE" sz="2000" b="0" i="0" u="none" strike="noStrike" kern="1200" cap="all" spc="0" normalizeH="0" baseline="0" noProof="0" dirty="0" smtClean="0">
                <a:ln>
                  <a:noFill/>
                </a:ln>
                <a:solidFill>
                  <a:schemeClr val="tx1"/>
                </a:solidFill>
                <a:effectLst/>
                <a:uLnTx/>
                <a:uFillTx/>
                <a:latin typeface="Frutiger 45 Light" pitchFamily="34" charset="0"/>
                <a:ea typeface="+mj-ea"/>
                <a:cs typeface="Frutiger 45 Light" pitchFamily="34" charset="0"/>
              </a:defRPr>
            </a:lvl1pPr>
          </a:lstStyle>
          <a:p>
            <a:r>
              <a:rPr lang="de-DE"/>
              <a:t>SUBHEAD EINFÜGEN</a:t>
            </a:r>
          </a:p>
        </p:txBody>
      </p:sp>
      <p:sp>
        <p:nvSpPr>
          <p:cNvPr id="15" name="Titel 14"/>
          <p:cNvSpPr>
            <a:spLocks noGrp="1"/>
          </p:cNvSpPr>
          <p:nvPr userDrawn="1">
            <p:ph type="title" hasCustomPrompt="1"/>
          </p:nvPr>
        </p:nvSpPr>
        <p:spPr>
          <a:xfrm>
            <a:off x="3766376" y="3502342"/>
            <a:ext cx="5085523" cy="357188"/>
          </a:xfrm>
          <a:prstGeom prst="rect">
            <a:avLst/>
          </a:prstGeom>
        </p:spPr>
        <p:txBody>
          <a:bodyPr>
            <a:noAutofit/>
          </a:bodyPr>
          <a:lstStyle>
            <a:lvl1pPr>
              <a:defRPr sz="2600" b="1" cap="all" baseline="0">
                <a:solidFill>
                  <a:srgbClr val="86A315"/>
                </a:solidFill>
              </a:defRPr>
            </a:lvl1pPr>
          </a:lstStyle>
          <a:p>
            <a:r>
              <a:rPr lang="de-DE"/>
              <a:t>Headline einfügen</a:t>
            </a:r>
          </a:p>
        </p:txBody>
      </p:sp>
      <p:sp>
        <p:nvSpPr>
          <p:cNvPr id="11"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a:p>
        </p:txBody>
      </p:sp>
      <p:pic>
        <p:nvPicPr>
          <p:cNvPr id="16" name="Bild 19"/>
          <p:cNvPicPr preferRelativeResize="0">
            <a:picLocks/>
          </p:cNvPicPr>
          <p:nvPr userDrawn="1"/>
        </p:nvPicPr>
        <p:blipFill>
          <a:blip r:embed="rId2" cstate="print">
            <a:alphaModFix amt="71000"/>
          </a:blip>
          <a:stretch>
            <a:fillRect/>
          </a:stretch>
        </p:blipFill>
        <p:spPr>
          <a:xfrm>
            <a:off x="0" y="2047217"/>
            <a:ext cx="9144000" cy="1134133"/>
          </a:xfrm>
          <a:prstGeom prst="rect">
            <a:avLst/>
          </a:prstGeom>
        </p:spPr>
      </p:pic>
      <p:pic>
        <p:nvPicPr>
          <p:cNvPr id="18"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0"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pic>
        <p:nvPicPr>
          <p:cNvPr id="10" name="Grafik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546" y="2046082"/>
            <a:ext cx="1134895" cy="11348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Master_Zwischenfolie_Typo">
    <p:spTree>
      <p:nvGrpSpPr>
        <p:cNvPr id="1" name=""/>
        <p:cNvGrpSpPr/>
        <p:nvPr/>
      </p:nvGrpSpPr>
      <p:grpSpPr>
        <a:xfrm>
          <a:off x="0" y="0"/>
          <a:ext cx="0" cy="0"/>
          <a:chOff x="0" y="0"/>
          <a:chExt cx="0" cy="0"/>
        </a:xfrm>
      </p:grpSpPr>
      <p:sp>
        <p:nvSpPr>
          <p:cNvPr id="15" name="Rechteck 14"/>
          <p:cNvSpPr/>
          <p:nvPr userDrawn="1"/>
        </p:nvSpPr>
        <p:spPr>
          <a:xfrm>
            <a:off x="-11416" y="0"/>
            <a:ext cx="9155077" cy="3857283"/>
          </a:xfrm>
          <a:prstGeom prst="rect">
            <a:avLst/>
          </a:prstGeom>
          <a:solidFill>
            <a:srgbClr val="2E63AC"/>
          </a:solidFill>
          <a:ln w="9525">
            <a:noFill/>
            <a:miter lim="800000"/>
            <a:headEnd/>
            <a:tailEnd/>
          </a:ln>
        </p:spPr>
        <p:txBody>
          <a:bodyPr wrap="none" anchor="ctr"/>
          <a:lstStyle/>
          <a:p>
            <a:pPr marL="0" algn="l" defTabSz="914400" rtl="0" eaLnBrk="1" latinLnBrk="0" hangingPunct="1"/>
            <a:endParaRPr lang="de-DE" sz="1800" kern="1200">
              <a:solidFill>
                <a:schemeClr val="tx1"/>
              </a:solidFill>
              <a:latin typeface="+mn-lt"/>
              <a:ea typeface="+mn-ea"/>
              <a:cs typeface="+mn-cs"/>
            </a:endParaRPr>
          </a:p>
        </p:txBody>
      </p:sp>
      <p:sp>
        <p:nvSpPr>
          <p:cNvPr id="9" name="Rectangle 5"/>
          <p:cNvSpPr>
            <a:spLocks noChangeArrowheads="1"/>
          </p:cNvSpPr>
          <p:nvPr userDrawn="1"/>
        </p:nvSpPr>
        <p:spPr bwMode="auto">
          <a:xfrm>
            <a:off x="-11415" y="4954500"/>
            <a:ext cx="9155077" cy="189000"/>
          </a:xfrm>
          <a:prstGeom prst="rect">
            <a:avLst/>
          </a:prstGeom>
          <a:solidFill>
            <a:srgbClr val="2E63AC"/>
          </a:solidFill>
          <a:ln w="9525">
            <a:noFill/>
            <a:miter lim="800000"/>
            <a:headEnd/>
            <a:tailEnd/>
          </a:ln>
        </p:spPr>
        <p:txBody>
          <a:bodyPr wrap="none" anchor="ctr"/>
          <a:lstStyle/>
          <a:p>
            <a:endParaRPr lang="en-US"/>
          </a:p>
        </p:txBody>
      </p:sp>
      <p:sp>
        <p:nvSpPr>
          <p:cNvPr id="12" name="Titel 1"/>
          <p:cNvSpPr>
            <a:spLocks noGrp="1"/>
          </p:cNvSpPr>
          <p:nvPr>
            <p:ph type="title" hasCustomPrompt="1"/>
          </p:nvPr>
        </p:nvSpPr>
        <p:spPr>
          <a:xfrm>
            <a:off x="3884400" y="521101"/>
            <a:ext cx="4654800" cy="742511"/>
          </a:xfrm>
          <a:prstGeom prst="rect">
            <a:avLst/>
          </a:prstGeom>
        </p:spPr>
        <p:txBody>
          <a:bodyPr lIns="0">
            <a:noAutofit/>
          </a:bodyPr>
          <a:lstStyle>
            <a:lvl1pPr>
              <a:lnSpc>
                <a:spcPts val="3500"/>
              </a:lnSpc>
              <a:defRPr sz="2400" b="0" cap="all" baseline="0">
                <a:solidFill>
                  <a:schemeClr val="bg1"/>
                </a:solidFill>
                <a:latin typeface="Frutiger 45 light" pitchFamily="34" charset="0"/>
              </a:defRPr>
            </a:lvl1pPr>
          </a:lstStyle>
          <a:p>
            <a:r>
              <a:rPr lang="de-DE"/>
              <a:t>Titel durch Klicken bearbeiten</a:t>
            </a:r>
            <a:endParaRPr lang="en-US"/>
          </a:p>
        </p:txBody>
      </p:sp>
      <p:sp>
        <p:nvSpPr>
          <p:cNvPr id="14" name="Inhaltsplatzhalter 2"/>
          <p:cNvSpPr>
            <a:spLocks noGrp="1"/>
          </p:cNvSpPr>
          <p:nvPr>
            <p:ph sz="half" idx="1"/>
          </p:nvPr>
        </p:nvSpPr>
        <p:spPr>
          <a:xfrm>
            <a:off x="3884400" y="1452600"/>
            <a:ext cx="4572000" cy="1406700"/>
          </a:xfrm>
        </p:spPr>
        <p:txBody>
          <a:bodyPr lIns="0">
            <a:noAutofit/>
          </a:bodyPr>
          <a:lstStyle>
            <a:lvl1pPr marL="358775" indent="-358775">
              <a:lnSpc>
                <a:spcPts val="3500"/>
              </a:lnSpc>
              <a:spcBef>
                <a:spcPts val="0"/>
              </a:spcBef>
              <a:buClr>
                <a:schemeClr val="bg1"/>
              </a:buClr>
              <a:buFont typeface="+mj-lt"/>
              <a:buAutoNum type="arabicPeriod"/>
              <a:defRPr sz="2400">
                <a:solidFill>
                  <a:schemeClr val="bg1"/>
                </a:solidFill>
                <a:latin typeface="Frutiger 45 light" pitchFamily="34" charset="0"/>
              </a:defRPr>
            </a:lvl1pPr>
            <a:lvl2pPr marL="0" indent="0">
              <a:buFontTx/>
              <a:buNone/>
              <a:defRPr sz="2400">
                <a:solidFill>
                  <a:schemeClr val="bg1"/>
                </a:solidFill>
                <a:latin typeface="Frutiger LT Std 57 Cn" pitchFamily="34" charset="0"/>
              </a:defRPr>
            </a:lvl2pPr>
            <a:lvl3pPr marL="0" indent="0">
              <a:buClr>
                <a:schemeClr val="bg1"/>
              </a:buClr>
              <a:buFontTx/>
              <a:buNone/>
              <a:defRPr sz="2000">
                <a:solidFill>
                  <a:schemeClr val="bg1"/>
                </a:solidFill>
                <a:latin typeface="Frutiger LT Std 57 Cn" pitchFamily="34" charset="0"/>
              </a:defRPr>
            </a:lvl3pPr>
            <a:lvl4pPr>
              <a:defRPr sz="1800">
                <a:solidFill>
                  <a:schemeClr val="bg1"/>
                </a:solidFill>
                <a:latin typeface="Frutiger LT Std 57 Cn" pitchFamily="34" charset="0"/>
              </a:defRPr>
            </a:lvl4pPr>
            <a:lvl5pPr>
              <a:defRPr sz="1800">
                <a:solidFill>
                  <a:schemeClr val="bg1"/>
                </a:solidFill>
                <a:latin typeface="Frutiger LT Std 57 Cn" pitchFamily="34" charset="0"/>
              </a:defRPr>
            </a:lvl5pPr>
            <a:lvl6pPr>
              <a:defRPr sz="1800"/>
            </a:lvl6pPr>
            <a:lvl7pPr>
              <a:defRPr sz="1800"/>
            </a:lvl7pPr>
            <a:lvl8pPr>
              <a:defRPr sz="1800"/>
            </a:lvl8pPr>
            <a:lvl9pPr>
              <a:defRPr sz="1800"/>
            </a:lvl9pPr>
          </a:lstStyle>
          <a:p>
            <a:pPr lvl="0"/>
            <a:r>
              <a:rPr lang="de-DE"/>
              <a:t>Textmasterformate durch Klicken bearbeiten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endParaRPr lang="en-US" kern="1000"/>
          </a:p>
        </p:txBody>
      </p:sp>
      <p:pic>
        <p:nvPicPr>
          <p:cNvPr id="13"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51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Master_Inhalt">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1415" y="4954500"/>
            <a:ext cx="9155077" cy="189000"/>
          </a:xfrm>
          <a:prstGeom prst="rect">
            <a:avLst/>
          </a:prstGeom>
          <a:solidFill>
            <a:srgbClr val="2E63AC"/>
          </a:solidFill>
          <a:ln w="9525">
            <a:noFill/>
            <a:miter lim="800000"/>
            <a:headEnd/>
            <a:tailEnd/>
          </a:ln>
        </p:spPr>
        <p:txBody>
          <a:bodyPr wrap="none" anchor="ctr"/>
          <a:lstStyle/>
          <a:p>
            <a:endParaRPr lang="en-US"/>
          </a:p>
        </p:txBody>
      </p:sp>
      <p:sp>
        <p:nvSpPr>
          <p:cNvPr id="23" name="Textplatzhalter 22"/>
          <p:cNvSpPr>
            <a:spLocks noGrp="1"/>
          </p:cNvSpPr>
          <p:nvPr>
            <p:ph type="body" sz="quarter" idx="11" hasCustomPrompt="1"/>
          </p:nvPr>
        </p:nvSpPr>
        <p:spPr>
          <a:xfrm>
            <a:off x="604838" y="1378745"/>
            <a:ext cx="8069262" cy="371475"/>
          </a:xfrm>
        </p:spPr>
        <p:txBody>
          <a:bodyPr>
            <a:noAutofit/>
          </a:bodyPr>
          <a:lstStyle>
            <a:lvl1pPr marL="358775" indent="-358775">
              <a:buNone/>
              <a:defRPr sz="2400" cap="none" baseline="0">
                <a:solidFill>
                  <a:schemeClr val="tx1"/>
                </a:solidFill>
                <a:latin typeface="Frutiger 45 light" pitchFamily="34" charset="0"/>
              </a:defRPr>
            </a:lvl1pPr>
          </a:lstStyle>
          <a:p>
            <a:pPr lvl="0"/>
            <a:r>
              <a:rPr lang="de-DE"/>
              <a:t>Subheadline einfügen</a:t>
            </a:r>
          </a:p>
        </p:txBody>
      </p:sp>
      <p:sp>
        <p:nvSpPr>
          <p:cNvPr id="25" name="Inhaltsplatzhalter 24"/>
          <p:cNvSpPr>
            <a:spLocks noGrp="1"/>
          </p:cNvSpPr>
          <p:nvPr>
            <p:ph sz="quarter" idx="12" hasCustomPrompt="1"/>
          </p:nvPr>
        </p:nvSpPr>
        <p:spPr>
          <a:xfrm>
            <a:off x="604838" y="1878807"/>
            <a:ext cx="8081962" cy="2412206"/>
          </a:xfrm>
        </p:spPr>
        <p:txBody>
          <a:bodyPr>
            <a:noAutofit/>
          </a:bodyPr>
          <a:lstStyle>
            <a:lvl1pPr marL="342900" indent="-342900">
              <a:lnSpc>
                <a:spcPts val="2800"/>
              </a:lnSpc>
              <a:spcBef>
                <a:spcPts val="1200"/>
              </a:spcBef>
              <a:buClrTx/>
              <a:buFont typeface="Frutiger 45 light" panose="020B0500000000000000" pitchFamily="34" charset="0"/>
              <a:buChar char="&gt;"/>
              <a:defRPr sz="2000">
                <a:solidFill>
                  <a:schemeClr val="tx1"/>
                </a:solidFill>
                <a:latin typeface="Frutiger 45 light" pitchFamily="34" charset="0"/>
              </a:defRPr>
            </a:lvl1pPr>
          </a:lstStyle>
          <a:p>
            <a:pPr lvl="0"/>
            <a:r>
              <a:rPr lang="de-DE" err="1"/>
              <a:t>Fliesstext</a:t>
            </a:r>
            <a:r>
              <a:rPr lang="de-DE"/>
              <a:t> einfügen</a:t>
            </a:r>
          </a:p>
        </p:txBody>
      </p:sp>
      <p:sp>
        <p:nvSpPr>
          <p:cNvPr id="10"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endParaRPr lang="en-US" kern="1000"/>
          </a:p>
        </p:txBody>
      </p:sp>
      <p:sp>
        <p:nvSpPr>
          <p:cNvPr id="13" name="Titel 1"/>
          <p:cNvSpPr>
            <a:spLocks noGrp="1"/>
          </p:cNvSpPr>
          <p:nvPr>
            <p:ph type="title" hasCustomPrompt="1"/>
          </p:nvPr>
        </p:nvSpPr>
        <p:spPr>
          <a:xfrm>
            <a:off x="604838" y="464344"/>
            <a:ext cx="6545262" cy="716757"/>
          </a:xfrm>
        </p:spPr>
        <p:txBody>
          <a:bodyPr/>
          <a:lstStyle>
            <a:lvl1pPr>
              <a:defRPr sz="2400" b="0">
                <a:solidFill>
                  <a:srgbClr val="2E63AC"/>
                </a:solidFill>
              </a:defRPr>
            </a:lvl1pPr>
          </a:lstStyle>
          <a:p>
            <a:r>
              <a:rPr lang="de-DE">
                <a:latin typeface="Frutiger 45 light" pitchFamily="34" charset="0"/>
              </a:rPr>
              <a:t>Headline</a:t>
            </a:r>
            <a:br>
              <a:rPr lang="de-DE">
                <a:latin typeface="Frutiger 45 light" pitchFamily="34" charset="0"/>
              </a:rPr>
            </a:br>
            <a:r>
              <a:rPr lang="de-DE"/>
              <a:t>(immer nach unten ausrichten)</a:t>
            </a:r>
            <a:endParaRPr lang="de-DE">
              <a:latin typeface="Frutiger 45 light" pitchFamily="34" charset="0"/>
            </a:endParaRPr>
          </a:p>
        </p:txBody>
      </p:sp>
      <p:pic>
        <p:nvPicPr>
          <p:cNvPr id="11" name="Grafi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extLst>
      <p:ext uri="{BB962C8B-B14F-4D97-AF65-F5344CB8AC3E}">
        <p14:creationId xmlns:p14="http://schemas.microsoft.com/office/powerpoint/2010/main" val="2623832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sp>
        <p:nvSpPr>
          <p:cNvPr id="13" name="Rechteck 12"/>
          <p:cNvSpPr/>
          <p:nvPr userDrawn="1"/>
        </p:nvSpPr>
        <p:spPr>
          <a:xfrm>
            <a:off x="0" y="-7145"/>
            <a:ext cx="9144000" cy="3864428"/>
          </a:xfrm>
          <a:prstGeom prst="rect">
            <a:avLst/>
          </a:prstGeom>
          <a:solidFill>
            <a:srgbClr val="86A315"/>
          </a:solidFill>
          <a:ln w="9525">
            <a:noFill/>
            <a:miter lim="800000"/>
            <a:headEnd/>
            <a:tailEnd/>
          </a:ln>
        </p:spPr>
        <p:txBody>
          <a:bodyPr wrap="none" anchor="ctr"/>
          <a:lstStyle/>
          <a:p>
            <a:pPr marL="0" algn="l" defTabSz="914400" rtl="0" eaLnBrk="1" latinLnBrk="0" hangingPunct="1"/>
            <a:endParaRPr lang="de-DE" sz="1800" kern="1200">
              <a:solidFill>
                <a:schemeClr val="tx1"/>
              </a:solidFill>
              <a:latin typeface="+mn-lt"/>
              <a:ea typeface="+mn-ea"/>
              <a:cs typeface="+mn-cs"/>
            </a:endParaRPr>
          </a:p>
        </p:txBody>
      </p:sp>
      <p:sp>
        <p:nvSpPr>
          <p:cNvPr id="7"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a:p>
        </p:txBody>
      </p:sp>
      <p:sp>
        <p:nvSpPr>
          <p:cNvPr id="10" name="Inhaltsplatzhalter 2"/>
          <p:cNvSpPr>
            <a:spLocks noGrp="1"/>
          </p:cNvSpPr>
          <p:nvPr>
            <p:ph sz="half" idx="1" hasCustomPrompt="1"/>
          </p:nvPr>
        </p:nvSpPr>
        <p:spPr>
          <a:xfrm>
            <a:off x="1" y="1659163"/>
            <a:ext cx="9144000" cy="2056275"/>
          </a:xfrm>
        </p:spPr>
        <p:txBody>
          <a:bodyPr lIns="0">
            <a:noAutofit/>
          </a:bodyPr>
          <a:lstStyle>
            <a:lvl1pPr marL="0" indent="0" algn="ctr">
              <a:buClr>
                <a:schemeClr val="bg1"/>
              </a:buClr>
              <a:buFontTx/>
              <a:buNone/>
              <a:defRPr sz="2800" cap="all" baseline="0">
                <a:solidFill>
                  <a:schemeClr val="bg1"/>
                </a:solidFill>
                <a:latin typeface="Frutiger 45 light" pitchFamily="34" charset="0"/>
              </a:defRPr>
            </a:lvl1pPr>
            <a:lvl2pPr marL="0" indent="0">
              <a:buFontTx/>
              <a:buNone/>
              <a:defRPr sz="2400">
                <a:solidFill>
                  <a:schemeClr val="bg1"/>
                </a:solidFill>
                <a:latin typeface="Frutiger LT Std 57 Cn" pitchFamily="34" charset="0"/>
              </a:defRPr>
            </a:lvl2pPr>
            <a:lvl3pPr marL="0" indent="0">
              <a:buClr>
                <a:schemeClr val="bg1"/>
              </a:buClr>
              <a:buFontTx/>
              <a:buNone/>
              <a:defRPr sz="2000">
                <a:solidFill>
                  <a:schemeClr val="bg1"/>
                </a:solidFill>
                <a:latin typeface="Frutiger LT Std 57 Cn" pitchFamily="34" charset="0"/>
              </a:defRPr>
            </a:lvl3pPr>
            <a:lvl4pPr>
              <a:defRPr sz="1800">
                <a:solidFill>
                  <a:schemeClr val="bg1"/>
                </a:solidFill>
                <a:latin typeface="Frutiger LT Std 57 Cn" pitchFamily="34" charset="0"/>
              </a:defRPr>
            </a:lvl4pPr>
            <a:lvl5pPr>
              <a:defRPr sz="1800">
                <a:solidFill>
                  <a:schemeClr val="bg1"/>
                </a:solidFill>
                <a:latin typeface="Frutiger LT Std 57 Cn" pitchFamily="34" charset="0"/>
              </a:defRPr>
            </a:lvl5pPr>
            <a:lvl6pPr>
              <a:defRPr sz="1800"/>
            </a:lvl6pPr>
            <a:lvl7pPr>
              <a:defRPr sz="1800"/>
            </a:lvl7pPr>
            <a:lvl8pPr>
              <a:defRPr sz="1800"/>
            </a:lvl8pPr>
            <a:lvl9pPr>
              <a:defRPr sz="1800"/>
            </a:lvl9pPr>
          </a:lstStyle>
          <a:p>
            <a:pPr lvl="0"/>
            <a:r>
              <a:rPr lang="de-DE"/>
              <a:t>Textmasterformate durch </a:t>
            </a:r>
            <a:br>
              <a:rPr lang="de-DE"/>
            </a:br>
            <a:r>
              <a:rPr lang="de-DE"/>
              <a:t>Klicken bearbeiten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endParaRPr lang="en-US" kern="1000"/>
          </a:p>
        </p:txBody>
      </p:sp>
      <p:pic>
        <p:nvPicPr>
          <p:cNvPr id="12"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elfolie">
    <p:bg>
      <p:bgRef idx="1001">
        <a:schemeClr val="bg1"/>
      </p:bgRef>
    </p:bg>
    <p:spTree>
      <p:nvGrpSpPr>
        <p:cNvPr id="1" name=""/>
        <p:cNvGrpSpPr/>
        <p:nvPr/>
      </p:nvGrpSpPr>
      <p:grpSpPr>
        <a:xfrm>
          <a:off x="0" y="0"/>
          <a:ext cx="0" cy="0"/>
          <a:chOff x="0" y="0"/>
          <a:chExt cx="0" cy="0"/>
        </a:xfrm>
      </p:grpSpPr>
      <p:sp>
        <p:nvSpPr>
          <p:cNvPr id="12" name="Untertitel 1"/>
          <p:cNvSpPr>
            <a:spLocks noGrp="1"/>
          </p:cNvSpPr>
          <p:nvPr userDrawn="1">
            <p:ph type="subTitle" idx="1" hasCustomPrompt="1"/>
          </p:nvPr>
        </p:nvSpPr>
        <p:spPr>
          <a:xfrm>
            <a:off x="3766376" y="3838575"/>
            <a:ext cx="5098223" cy="357188"/>
          </a:xfrm>
        </p:spPr>
        <p:txBody>
          <a:bodyPr>
            <a:noAutofit/>
          </a:bodyPr>
          <a:lstStyle>
            <a:lvl1pPr marL="0" indent="0">
              <a:buFontTx/>
              <a:buNone/>
              <a:defRPr kumimoji="0" lang="de-DE" sz="2000" b="0" i="0" u="none" strike="noStrike" kern="1200" cap="all" spc="0" normalizeH="0" baseline="0" noProof="0" dirty="0" smtClean="0">
                <a:ln>
                  <a:noFill/>
                </a:ln>
                <a:solidFill>
                  <a:schemeClr val="tx1"/>
                </a:solidFill>
                <a:effectLst/>
                <a:uLnTx/>
                <a:uFillTx/>
                <a:latin typeface="Frutiger 45 Light" pitchFamily="34" charset="0"/>
                <a:ea typeface="+mj-ea"/>
                <a:cs typeface="Frutiger 45 Light" pitchFamily="34" charset="0"/>
              </a:defRPr>
            </a:lvl1pPr>
          </a:lstStyle>
          <a:p>
            <a:r>
              <a:rPr lang="de-DE"/>
              <a:t>SUBHEAD EINFÜGEN</a:t>
            </a:r>
          </a:p>
        </p:txBody>
      </p:sp>
      <p:sp>
        <p:nvSpPr>
          <p:cNvPr id="15" name="Titel 14"/>
          <p:cNvSpPr>
            <a:spLocks noGrp="1"/>
          </p:cNvSpPr>
          <p:nvPr userDrawn="1">
            <p:ph type="title" hasCustomPrompt="1"/>
          </p:nvPr>
        </p:nvSpPr>
        <p:spPr>
          <a:xfrm>
            <a:off x="3766376" y="3502342"/>
            <a:ext cx="5085523" cy="357188"/>
          </a:xfrm>
          <a:prstGeom prst="rect">
            <a:avLst/>
          </a:prstGeom>
        </p:spPr>
        <p:txBody>
          <a:bodyPr>
            <a:noAutofit/>
          </a:bodyPr>
          <a:lstStyle>
            <a:lvl1pPr>
              <a:defRPr sz="2600" b="1" cap="all" baseline="0">
                <a:solidFill>
                  <a:srgbClr val="86A315"/>
                </a:solidFill>
              </a:defRPr>
            </a:lvl1pPr>
          </a:lstStyle>
          <a:p>
            <a:r>
              <a:rPr lang="de-DE"/>
              <a:t>Headline einfügen</a:t>
            </a:r>
          </a:p>
        </p:txBody>
      </p:sp>
      <p:sp>
        <p:nvSpPr>
          <p:cNvPr id="11"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a:p>
        </p:txBody>
      </p:sp>
      <p:pic>
        <p:nvPicPr>
          <p:cNvPr id="16" name="Bild 19"/>
          <p:cNvPicPr preferRelativeResize="0">
            <a:picLocks/>
          </p:cNvPicPr>
          <p:nvPr userDrawn="1"/>
        </p:nvPicPr>
        <p:blipFill>
          <a:blip r:embed="rId2" cstate="print">
            <a:alphaModFix amt="71000"/>
          </a:blip>
          <a:stretch>
            <a:fillRect/>
          </a:stretch>
        </p:blipFill>
        <p:spPr>
          <a:xfrm>
            <a:off x="0" y="2047217"/>
            <a:ext cx="9144000" cy="1134133"/>
          </a:xfrm>
          <a:prstGeom prst="rect">
            <a:avLst/>
          </a:prstGeom>
        </p:spPr>
      </p:pic>
      <p:pic>
        <p:nvPicPr>
          <p:cNvPr id="18"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0"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pic>
        <p:nvPicPr>
          <p:cNvPr id="10" name="Grafik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546" y="2046082"/>
            <a:ext cx="1134895" cy="1134895"/>
          </a:xfrm>
          <a:prstGeom prst="rect">
            <a:avLst/>
          </a:prstGeom>
        </p:spPr>
      </p:pic>
    </p:spTree>
    <p:extLst>
      <p:ext uri="{BB962C8B-B14F-4D97-AF65-F5344CB8AC3E}">
        <p14:creationId xmlns:p14="http://schemas.microsoft.com/office/powerpoint/2010/main" val="104095217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Inhaltsverzeichnis">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a:p>
        </p:txBody>
      </p:sp>
      <p:sp>
        <p:nvSpPr>
          <p:cNvPr id="6" name="Titel 8"/>
          <p:cNvSpPr>
            <a:spLocks noGrp="1"/>
          </p:cNvSpPr>
          <p:nvPr>
            <p:ph type="title" hasCustomPrompt="1"/>
          </p:nvPr>
        </p:nvSpPr>
        <p:spPr>
          <a:xfrm>
            <a:off x="85064" y="85064"/>
            <a:ext cx="6545262" cy="849405"/>
          </a:xfrm>
          <a:prstGeom prst="rect">
            <a:avLst/>
          </a:prstGeo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2400" b="0" cap="all" baseline="0">
                <a:solidFill>
                  <a:srgbClr val="86A315"/>
                </a:solidFill>
                <a:latin typeface="Frutiger 45 light" pitchFamily="34" charset="0"/>
              </a:defRPr>
            </a:lvl1pPr>
          </a:lstStyle>
          <a:p>
            <a:pPr marL="0" marR="0" lvl="0" indent="0" defTabSz="914400" rtl="0" eaLnBrk="1" fontAlgn="auto" latinLnBrk="0" hangingPunct="1">
              <a:lnSpc>
                <a:spcPct val="100000"/>
              </a:lnSpc>
              <a:spcBef>
                <a:spcPct val="0"/>
              </a:spcBef>
              <a:spcAft>
                <a:spcPts val="0"/>
              </a:spcAft>
              <a:tabLst/>
              <a:defRPr/>
            </a:pPr>
            <a:r>
              <a:rPr lang="de-DE"/>
              <a:t>Inhaltsverzeichnis</a:t>
            </a:r>
          </a:p>
        </p:txBody>
      </p:sp>
      <p:sp>
        <p:nvSpPr>
          <p:cNvPr id="7" name="Inhaltsplatzhalter 24"/>
          <p:cNvSpPr>
            <a:spLocks noGrp="1"/>
          </p:cNvSpPr>
          <p:nvPr>
            <p:ph sz="quarter" idx="12" hasCustomPrompt="1"/>
          </p:nvPr>
        </p:nvSpPr>
        <p:spPr>
          <a:xfrm>
            <a:off x="604838" y="1371600"/>
            <a:ext cx="8128800" cy="2943000"/>
          </a:xfrm>
        </p:spPr>
        <p:txBody>
          <a:bodyPr>
            <a:noAutofit/>
          </a:bodyPr>
          <a:lstStyle>
            <a:lvl1pPr marL="342900" indent="-342900">
              <a:lnSpc>
                <a:spcPts val="2500"/>
              </a:lnSpc>
              <a:spcBef>
                <a:spcPts val="0"/>
              </a:spcBef>
              <a:buClr>
                <a:schemeClr val="accent2"/>
              </a:buClr>
              <a:buFont typeface="Wingdings" panose="05000000000000000000" pitchFamily="2" charset="2"/>
              <a:buChar char="§"/>
              <a:defRPr sz="1600">
                <a:solidFill>
                  <a:schemeClr val="tx1">
                    <a:lumMod val="75000"/>
                    <a:lumOff val="25000"/>
                  </a:schemeClr>
                </a:solidFill>
                <a:latin typeface="Frutiger 45 light" pitchFamily="34" charset="0"/>
              </a:defRPr>
            </a:lvl1pPr>
          </a:lstStyle>
          <a:p>
            <a:pPr lvl="0"/>
            <a:r>
              <a:rPr lang="de-DE"/>
              <a:t>Fließtext einfügen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endParaRPr lang="en-US" kern="1000"/>
          </a:p>
        </p:txBody>
      </p:sp>
      <p:pic>
        <p:nvPicPr>
          <p:cNvPr id="14" name="Grafik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extLst>
      <p:ext uri="{BB962C8B-B14F-4D97-AF65-F5344CB8AC3E}">
        <p14:creationId xmlns:p14="http://schemas.microsoft.com/office/powerpoint/2010/main" val="2017812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Abschlussfolie">
    <p:spTree>
      <p:nvGrpSpPr>
        <p:cNvPr id="1" name=""/>
        <p:cNvGrpSpPr/>
        <p:nvPr/>
      </p:nvGrpSpPr>
      <p:grpSpPr>
        <a:xfrm>
          <a:off x="0" y="0"/>
          <a:ext cx="0" cy="0"/>
          <a:chOff x="0" y="0"/>
          <a:chExt cx="0" cy="0"/>
        </a:xfrm>
      </p:grpSpPr>
      <p:sp>
        <p:nvSpPr>
          <p:cNvPr id="13" name="Rechteck 12"/>
          <p:cNvSpPr/>
          <p:nvPr userDrawn="1"/>
        </p:nvSpPr>
        <p:spPr>
          <a:xfrm>
            <a:off x="0" y="-7145"/>
            <a:ext cx="9144000" cy="3864428"/>
          </a:xfrm>
          <a:prstGeom prst="rect">
            <a:avLst/>
          </a:prstGeom>
          <a:solidFill>
            <a:srgbClr val="86A315"/>
          </a:solidFill>
          <a:ln w="9525">
            <a:noFill/>
            <a:miter lim="800000"/>
            <a:headEnd/>
            <a:tailEnd/>
          </a:ln>
        </p:spPr>
        <p:txBody>
          <a:bodyPr wrap="none" anchor="ctr"/>
          <a:lstStyle/>
          <a:p>
            <a:pPr marL="0" algn="l" defTabSz="914400" rtl="0" eaLnBrk="1" latinLnBrk="0" hangingPunct="1"/>
            <a:endParaRPr lang="de-DE" sz="1800" kern="1200">
              <a:solidFill>
                <a:schemeClr val="tx1"/>
              </a:solidFill>
              <a:latin typeface="+mn-lt"/>
              <a:ea typeface="+mn-ea"/>
              <a:cs typeface="+mn-cs"/>
            </a:endParaRPr>
          </a:p>
        </p:txBody>
      </p:sp>
      <p:sp>
        <p:nvSpPr>
          <p:cNvPr id="7"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a:p>
        </p:txBody>
      </p:sp>
      <p:sp>
        <p:nvSpPr>
          <p:cNvPr id="10" name="Inhaltsplatzhalter 2"/>
          <p:cNvSpPr>
            <a:spLocks noGrp="1"/>
          </p:cNvSpPr>
          <p:nvPr>
            <p:ph sz="half" idx="1" hasCustomPrompt="1"/>
          </p:nvPr>
        </p:nvSpPr>
        <p:spPr>
          <a:xfrm>
            <a:off x="1" y="1659163"/>
            <a:ext cx="9144000" cy="2056275"/>
          </a:xfrm>
        </p:spPr>
        <p:txBody>
          <a:bodyPr lIns="0">
            <a:noAutofit/>
          </a:bodyPr>
          <a:lstStyle>
            <a:lvl1pPr marL="0" indent="0" algn="ctr">
              <a:buClr>
                <a:schemeClr val="bg1"/>
              </a:buClr>
              <a:buFontTx/>
              <a:buNone/>
              <a:defRPr sz="2800" cap="all" baseline="0">
                <a:solidFill>
                  <a:schemeClr val="bg1"/>
                </a:solidFill>
                <a:latin typeface="Frutiger 45 light" pitchFamily="34" charset="0"/>
              </a:defRPr>
            </a:lvl1pPr>
            <a:lvl2pPr marL="0" indent="0">
              <a:buFontTx/>
              <a:buNone/>
              <a:defRPr sz="2400">
                <a:solidFill>
                  <a:schemeClr val="bg1"/>
                </a:solidFill>
                <a:latin typeface="Frutiger LT Std 57 Cn" pitchFamily="34" charset="0"/>
              </a:defRPr>
            </a:lvl2pPr>
            <a:lvl3pPr marL="0" indent="0">
              <a:buClr>
                <a:schemeClr val="bg1"/>
              </a:buClr>
              <a:buFontTx/>
              <a:buNone/>
              <a:defRPr sz="2000">
                <a:solidFill>
                  <a:schemeClr val="bg1"/>
                </a:solidFill>
                <a:latin typeface="Frutiger LT Std 57 Cn" pitchFamily="34" charset="0"/>
              </a:defRPr>
            </a:lvl3pPr>
            <a:lvl4pPr>
              <a:defRPr sz="1800">
                <a:solidFill>
                  <a:schemeClr val="bg1"/>
                </a:solidFill>
                <a:latin typeface="Frutiger LT Std 57 Cn" pitchFamily="34" charset="0"/>
              </a:defRPr>
            </a:lvl4pPr>
            <a:lvl5pPr>
              <a:defRPr sz="1800">
                <a:solidFill>
                  <a:schemeClr val="bg1"/>
                </a:solidFill>
                <a:latin typeface="Frutiger LT Std 57 Cn" pitchFamily="34" charset="0"/>
              </a:defRPr>
            </a:lvl5pPr>
            <a:lvl6pPr>
              <a:defRPr sz="1800"/>
            </a:lvl6pPr>
            <a:lvl7pPr>
              <a:defRPr sz="1800"/>
            </a:lvl7pPr>
            <a:lvl8pPr>
              <a:defRPr sz="1800"/>
            </a:lvl8pPr>
            <a:lvl9pPr>
              <a:defRPr sz="1800"/>
            </a:lvl9pPr>
          </a:lstStyle>
          <a:p>
            <a:pPr lvl="0"/>
            <a:r>
              <a:rPr lang="de-DE"/>
              <a:t>Textmasterformate durch </a:t>
            </a:r>
            <a:br>
              <a:rPr lang="de-DE"/>
            </a:br>
            <a:r>
              <a:rPr lang="de-DE"/>
              <a:t>Klicken bearbeiten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endParaRPr lang="en-US" kern="1000"/>
          </a:p>
        </p:txBody>
      </p:sp>
      <p:pic>
        <p:nvPicPr>
          <p:cNvPr id="12"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02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sverzeichnis">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a:p>
        </p:txBody>
      </p:sp>
      <p:sp>
        <p:nvSpPr>
          <p:cNvPr id="6" name="Titel 8"/>
          <p:cNvSpPr>
            <a:spLocks noGrp="1"/>
          </p:cNvSpPr>
          <p:nvPr>
            <p:ph type="title" hasCustomPrompt="1"/>
          </p:nvPr>
        </p:nvSpPr>
        <p:spPr>
          <a:xfrm>
            <a:off x="85064" y="85064"/>
            <a:ext cx="6545262" cy="849405"/>
          </a:xfrm>
          <a:prstGeom prst="rect">
            <a:avLst/>
          </a:prstGeo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2400" b="0" cap="all" baseline="0">
                <a:solidFill>
                  <a:srgbClr val="86A315"/>
                </a:solidFill>
                <a:latin typeface="Frutiger 45 light" pitchFamily="34" charset="0"/>
              </a:defRPr>
            </a:lvl1pPr>
          </a:lstStyle>
          <a:p>
            <a:pPr marL="0" marR="0" lvl="0" indent="0" defTabSz="914400" rtl="0" eaLnBrk="1" fontAlgn="auto" latinLnBrk="0" hangingPunct="1">
              <a:lnSpc>
                <a:spcPct val="100000"/>
              </a:lnSpc>
              <a:spcBef>
                <a:spcPct val="0"/>
              </a:spcBef>
              <a:spcAft>
                <a:spcPts val="0"/>
              </a:spcAft>
              <a:tabLst/>
              <a:defRPr/>
            </a:pPr>
            <a:r>
              <a:rPr lang="de-DE"/>
              <a:t>Inhaltsverzeichnis</a:t>
            </a:r>
          </a:p>
        </p:txBody>
      </p:sp>
      <p:sp>
        <p:nvSpPr>
          <p:cNvPr id="7" name="Inhaltsplatzhalter 24"/>
          <p:cNvSpPr>
            <a:spLocks noGrp="1"/>
          </p:cNvSpPr>
          <p:nvPr>
            <p:ph sz="quarter" idx="12" hasCustomPrompt="1"/>
          </p:nvPr>
        </p:nvSpPr>
        <p:spPr>
          <a:xfrm>
            <a:off x="604838" y="1371600"/>
            <a:ext cx="8128800" cy="2943000"/>
          </a:xfrm>
        </p:spPr>
        <p:txBody>
          <a:bodyPr>
            <a:noAutofit/>
          </a:bodyPr>
          <a:lstStyle>
            <a:lvl1pPr marL="342900" indent="-342900">
              <a:lnSpc>
                <a:spcPts val="2500"/>
              </a:lnSpc>
              <a:spcBef>
                <a:spcPts val="0"/>
              </a:spcBef>
              <a:buClr>
                <a:schemeClr val="accent2"/>
              </a:buClr>
              <a:buFont typeface="Wingdings" panose="05000000000000000000" pitchFamily="2" charset="2"/>
              <a:buChar char="§"/>
              <a:defRPr sz="1600">
                <a:solidFill>
                  <a:schemeClr val="tx1">
                    <a:lumMod val="75000"/>
                    <a:lumOff val="25000"/>
                  </a:schemeClr>
                </a:solidFill>
                <a:latin typeface="Frutiger 45 light" pitchFamily="34" charset="0"/>
              </a:defRPr>
            </a:lvl1pPr>
          </a:lstStyle>
          <a:p>
            <a:pPr lvl="0"/>
            <a:r>
              <a:rPr lang="de-DE"/>
              <a:t>Fließtext einfügen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endParaRPr lang="en-US" kern="1000"/>
          </a:p>
        </p:txBody>
      </p:sp>
      <p:pic>
        <p:nvPicPr>
          <p:cNvPr id="14" name="Grafik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a:p>
        </p:txBody>
      </p:sp>
      <p:sp>
        <p:nvSpPr>
          <p:cNvPr id="25" name="Inhaltsplatzhalter 24"/>
          <p:cNvSpPr>
            <a:spLocks noGrp="1"/>
          </p:cNvSpPr>
          <p:nvPr>
            <p:ph sz="quarter" idx="12" hasCustomPrompt="1"/>
          </p:nvPr>
        </p:nvSpPr>
        <p:spPr>
          <a:xfrm>
            <a:off x="604838" y="1878807"/>
            <a:ext cx="8081962" cy="2412206"/>
          </a:xfrm>
        </p:spPr>
        <p:txBody>
          <a:bodyPr>
            <a:noAutofit/>
          </a:bodyPr>
          <a:lstStyle>
            <a:lvl1pPr marL="342900" indent="-342900">
              <a:lnSpc>
                <a:spcPts val="2800"/>
              </a:lnSpc>
              <a:spcBef>
                <a:spcPts val="1200"/>
              </a:spcBef>
              <a:buClrTx/>
              <a:buFont typeface="Frutiger 45 light" panose="020B0500000000000000" pitchFamily="34" charset="0"/>
              <a:buChar char="&gt;"/>
              <a:defRPr sz="2000">
                <a:solidFill>
                  <a:schemeClr val="tx1"/>
                </a:solidFill>
                <a:latin typeface="Frutiger 45 light" pitchFamily="34" charset="0"/>
              </a:defRPr>
            </a:lvl1pPr>
          </a:lstStyle>
          <a:p>
            <a:pPr lvl="0"/>
            <a:r>
              <a:rPr lang="de-DE" err="1"/>
              <a:t>Fliesstext</a:t>
            </a:r>
            <a:r>
              <a:rPr lang="de-DE"/>
              <a:t> einfügen</a:t>
            </a:r>
          </a:p>
        </p:txBody>
      </p:sp>
      <p:sp>
        <p:nvSpPr>
          <p:cNvPr id="10"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endParaRPr lang="en-US" kern="1000"/>
          </a:p>
        </p:txBody>
      </p:sp>
      <p:sp>
        <p:nvSpPr>
          <p:cNvPr id="9" name="Titel 8"/>
          <p:cNvSpPr>
            <a:spLocks noGrp="1"/>
          </p:cNvSpPr>
          <p:nvPr>
            <p:ph type="title" hasCustomPrompt="1"/>
          </p:nvPr>
        </p:nvSpPr>
        <p:spPr>
          <a:xfrm>
            <a:off x="126373" y="40344"/>
            <a:ext cx="6545262" cy="849405"/>
          </a:xfrm>
          <a:prstGeom prst="rect">
            <a:avLst/>
          </a:prstGeo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2400" b="0" cap="all" baseline="0">
                <a:solidFill>
                  <a:srgbClr val="86A315"/>
                </a:solidFill>
                <a:latin typeface="Frutiger 45 light" pitchFamily="34" charset="0"/>
              </a:defRPr>
            </a:lvl1pPr>
          </a:lstStyle>
          <a:p>
            <a:pPr marL="0" marR="0" lvl="0" indent="0" defTabSz="914400" rtl="0" eaLnBrk="1" fontAlgn="auto" latinLnBrk="0" hangingPunct="1">
              <a:lnSpc>
                <a:spcPct val="100000"/>
              </a:lnSpc>
              <a:spcBef>
                <a:spcPct val="0"/>
              </a:spcBef>
              <a:spcAft>
                <a:spcPts val="0"/>
              </a:spcAft>
              <a:tabLst/>
              <a:defRPr/>
            </a:pPr>
            <a:r>
              <a:rPr lang="de-DE"/>
              <a:t>Headline</a:t>
            </a:r>
            <a:br>
              <a:rPr lang="de-DE"/>
            </a:br>
            <a:r>
              <a:rPr lang="de-DE"/>
              <a:t>(immer nach unten ausrichten)</a:t>
            </a:r>
          </a:p>
        </p:txBody>
      </p:sp>
      <p:pic>
        <p:nvPicPr>
          <p:cNvPr id="13" name="Grafik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ischenfolie Image">
    <p:spTree>
      <p:nvGrpSpPr>
        <p:cNvPr id="1" name=""/>
        <p:cNvGrpSpPr/>
        <p:nvPr/>
      </p:nvGrpSpPr>
      <p:grpSpPr>
        <a:xfrm>
          <a:off x="0" y="0"/>
          <a:ext cx="0" cy="0"/>
          <a:chOff x="0" y="0"/>
          <a:chExt cx="0" cy="0"/>
        </a:xfrm>
      </p:grpSpPr>
      <p:sp>
        <p:nvSpPr>
          <p:cNvPr id="17" name="Rechteck 16"/>
          <p:cNvSpPr/>
          <p:nvPr userDrawn="1"/>
        </p:nvSpPr>
        <p:spPr>
          <a:xfrm>
            <a:off x="0" y="2732485"/>
            <a:ext cx="9144000" cy="1135856"/>
          </a:xfrm>
          <a:prstGeom prst="rect">
            <a:avLst/>
          </a:prstGeom>
          <a:solidFill>
            <a:srgbClr val="86A31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a:p>
        </p:txBody>
      </p:sp>
      <p:sp>
        <p:nvSpPr>
          <p:cNvPr id="16"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endParaRPr lang="en-US" kern="1000"/>
          </a:p>
        </p:txBody>
      </p:sp>
      <p:sp>
        <p:nvSpPr>
          <p:cNvPr id="14" name="Titel 10"/>
          <p:cNvSpPr>
            <a:spLocks noGrp="1"/>
          </p:cNvSpPr>
          <p:nvPr>
            <p:ph type="title"/>
          </p:nvPr>
        </p:nvSpPr>
        <p:spPr>
          <a:xfrm>
            <a:off x="604838" y="2755345"/>
            <a:ext cx="8164762" cy="1077515"/>
          </a:xfrm>
        </p:spPr>
        <p:txBody>
          <a:bodyPr anchor="ctr"/>
          <a:lstStyle>
            <a:lvl1pPr>
              <a:lnSpc>
                <a:spcPts val="3500"/>
              </a:lnSpc>
              <a:defRPr sz="2800" b="0">
                <a:solidFill>
                  <a:schemeClr val="bg1"/>
                </a:solidFill>
              </a:defRPr>
            </a:lvl1pPr>
          </a:lstStyle>
          <a:p>
            <a:r>
              <a:rPr lang="de-DE"/>
              <a:t>Titelmasterformat durch Klicken bearbeiten</a:t>
            </a:r>
          </a:p>
        </p:txBody>
      </p:sp>
      <p:pic>
        <p:nvPicPr>
          <p:cNvPr id="20"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pic>
        <p:nvPicPr>
          <p:cNvPr id="10" name="Grafi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ischenfolie_Typo">
    <p:spTree>
      <p:nvGrpSpPr>
        <p:cNvPr id="1" name=""/>
        <p:cNvGrpSpPr/>
        <p:nvPr/>
      </p:nvGrpSpPr>
      <p:grpSpPr>
        <a:xfrm>
          <a:off x="0" y="0"/>
          <a:ext cx="0" cy="0"/>
          <a:chOff x="0" y="0"/>
          <a:chExt cx="0" cy="0"/>
        </a:xfrm>
      </p:grpSpPr>
      <p:sp>
        <p:nvSpPr>
          <p:cNvPr id="15" name="Rechteck 14"/>
          <p:cNvSpPr/>
          <p:nvPr userDrawn="1"/>
        </p:nvSpPr>
        <p:spPr>
          <a:xfrm>
            <a:off x="-11416" y="0"/>
            <a:ext cx="9155077" cy="3857283"/>
          </a:xfrm>
          <a:prstGeom prst="rect">
            <a:avLst/>
          </a:prstGeom>
          <a:solidFill>
            <a:srgbClr val="86A315"/>
          </a:solidFill>
          <a:ln w="9525">
            <a:noFill/>
            <a:miter lim="800000"/>
            <a:headEnd/>
            <a:tailEnd/>
          </a:ln>
        </p:spPr>
        <p:txBody>
          <a:bodyPr wrap="none" anchor="ctr"/>
          <a:lstStyle/>
          <a:p>
            <a:pPr marL="0" algn="l" defTabSz="914400" rtl="0" eaLnBrk="1" latinLnBrk="0" hangingPunct="1"/>
            <a:endParaRPr lang="de-DE" sz="1800" kern="1200">
              <a:solidFill>
                <a:schemeClr val="tx1"/>
              </a:solidFill>
              <a:latin typeface="+mn-lt"/>
              <a:ea typeface="+mn-ea"/>
              <a:cs typeface="+mn-cs"/>
            </a:endParaRPr>
          </a:p>
        </p:txBody>
      </p:sp>
      <p:sp>
        <p:nvSpPr>
          <p:cNvPr id="9"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a:p>
        </p:txBody>
      </p:sp>
      <p:sp>
        <p:nvSpPr>
          <p:cNvPr id="12" name="Titel 1"/>
          <p:cNvSpPr>
            <a:spLocks noGrp="1"/>
          </p:cNvSpPr>
          <p:nvPr>
            <p:ph type="title" hasCustomPrompt="1"/>
          </p:nvPr>
        </p:nvSpPr>
        <p:spPr>
          <a:xfrm>
            <a:off x="3884400" y="521101"/>
            <a:ext cx="4654800" cy="742511"/>
          </a:xfrm>
          <a:prstGeom prst="rect">
            <a:avLst/>
          </a:prstGeom>
        </p:spPr>
        <p:txBody>
          <a:bodyPr lIns="0">
            <a:noAutofit/>
          </a:bodyPr>
          <a:lstStyle>
            <a:lvl1pPr>
              <a:lnSpc>
                <a:spcPts val="3500"/>
              </a:lnSpc>
              <a:defRPr sz="2400" b="0" cap="all" baseline="0">
                <a:solidFill>
                  <a:schemeClr val="bg1"/>
                </a:solidFill>
                <a:latin typeface="Frutiger 45 light" pitchFamily="34" charset="0"/>
              </a:defRPr>
            </a:lvl1pPr>
          </a:lstStyle>
          <a:p>
            <a:r>
              <a:rPr lang="de-DE"/>
              <a:t>Titel durch Klicken bearbeiten </a:t>
            </a:r>
            <a:endParaRPr lang="en-US"/>
          </a:p>
        </p:txBody>
      </p:sp>
      <p:sp>
        <p:nvSpPr>
          <p:cNvPr id="14" name="Inhaltsplatzhalter 2"/>
          <p:cNvSpPr>
            <a:spLocks noGrp="1"/>
          </p:cNvSpPr>
          <p:nvPr>
            <p:ph sz="half" idx="1"/>
          </p:nvPr>
        </p:nvSpPr>
        <p:spPr>
          <a:xfrm>
            <a:off x="3884400" y="1452600"/>
            <a:ext cx="4572000" cy="1406700"/>
          </a:xfrm>
        </p:spPr>
        <p:txBody>
          <a:bodyPr lIns="0">
            <a:noAutofit/>
          </a:bodyPr>
          <a:lstStyle>
            <a:lvl1pPr marL="358775" indent="-358775">
              <a:lnSpc>
                <a:spcPts val="3500"/>
              </a:lnSpc>
              <a:spcBef>
                <a:spcPts val="0"/>
              </a:spcBef>
              <a:buClr>
                <a:schemeClr val="bg1"/>
              </a:buClr>
              <a:buFont typeface="+mj-lt"/>
              <a:buAutoNum type="arabicPeriod"/>
              <a:defRPr sz="2400">
                <a:solidFill>
                  <a:schemeClr val="bg1"/>
                </a:solidFill>
                <a:latin typeface="Frutiger 45 light" pitchFamily="34" charset="0"/>
              </a:defRPr>
            </a:lvl1pPr>
            <a:lvl2pPr marL="0" indent="0">
              <a:buFontTx/>
              <a:buNone/>
              <a:defRPr sz="2400">
                <a:solidFill>
                  <a:schemeClr val="bg1"/>
                </a:solidFill>
                <a:latin typeface="Frutiger LT Std 57 Cn" pitchFamily="34" charset="0"/>
              </a:defRPr>
            </a:lvl2pPr>
            <a:lvl3pPr marL="0" indent="0">
              <a:buClr>
                <a:schemeClr val="bg1"/>
              </a:buClr>
              <a:buFontTx/>
              <a:buNone/>
              <a:defRPr sz="2000">
                <a:solidFill>
                  <a:schemeClr val="bg1"/>
                </a:solidFill>
                <a:latin typeface="Frutiger LT Std 57 Cn" pitchFamily="34" charset="0"/>
              </a:defRPr>
            </a:lvl3pPr>
            <a:lvl4pPr>
              <a:defRPr sz="1800">
                <a:solidFill>
                  <a:schemeClr val="bg1"/>
                </a:solidFill>
                <a:latin typeface="Frutiger LT Std 57 Cn" pitchFamily="34" charset="0"/>
              </a:defRPr>
            </a:lvl4pPr>
            <a:lvl5pPr>
              <a:defRPr sz="1800">
                <a:solidFill>
                  <a:schemeClr val="bg1"/>
                </a:solidFill>
                <a:latin typeface="Frutiger LT Std 57 Cn" pitchFamily="34" charset="0"/>
              </a:defRPr>
            </a:lvl5pPr>
            <a:lvl6pPr>
              <a:defRPr sz="1800"/>
            </a:lvl6pPr>
            <a:lvl7pPr>
              <a:defRPr sz="1800"/>
            </a:lvl7pPr>
            <a:lvl8pPr>
              <a:defRPr sz="1800"/>
            </a:lvl8pPr>
            <a:lvl9pPr>
              <a:defRPr sz="1800"/>
            </a:lvl9pPr>
          </a:lstStyle>
          <a:p>
            <a:pPr lvl="0"/>
            <a:r>
              <a:rPr lang="de-DE"/>
              <a:t>Textmasterformate durch Klicken bearbeiten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endParaRPr lang="en-US" kern="1000"/>
          </a:p>
        </p:txBody>
      </p:sp>
      <p:pic>
        <p:nvPicPr>
          <p:cNvPr id="13"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chelor_Zwischenfolie Image">
    <p:spTree>
      <p:nvGrpSpPr>
        <p:cNvPr id="1" name=""/>
        <p:cNvGrpSpPr/>
        <p:nvPr/>
      </p:nvGrpSpPr>
      <p:grpSpPr>
        <a:xfrm>
          <a:off x="0" y="0"/>
          <a:ext cx="0" cy="0"/>
          <a:chOff x="0" y="0"/>
          <a:chExt cx="0" cy="0"/>
        </a:xfrm>
      </p:grpSpPr>
      <p:sp>
        <p:nvSpPr>
          <p:cNvPr id="9" name="Rechteck 8"/>
          <p:cNvSpPr/>
          <p:nvPr userDrawn="1"/>
        </p:nvSpPr>
        <p:spPr>
          <a:xfrm>
            <a:off x="0" y="2732485"/>
            <a:ext cx="9144000" cy="1135856"/>
          </a:xfrm>
          <a:prstGeom prst="rect">
            <a:avLst/>
          </a:prstGeom>
          <a:solidFill>
            <a:srgbClr val="EDAB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tangle 5"/>
          <p:cNvSpPr>
            <a:spLocks noChangeArrowheads="1"/>
          </p:cNvSpPr>
          <p:nvPr userDrawn="1"/>
        </p:nvSpPr>
        <p:spPr bwMode="auto">
          <a:xfrm>
            <a:off x="-11415" y="4954500"/>
            <a:ext cx="9155077" cy="189000"/>
          </a:xfrm>
          <a:prstGeom prst="rect">
            <a:avLst/>
          </a:prstGeom>
          <a:solidFill>
            <a:srgbClr val="EDAB33"/>
          </a:solidFill>
          <a:ln w="9525">
            <a:noFill/>
            <a:miter lim="800000"/>
            <a:headEnd/>
            <a:tailEnd/>
          </a:ln>
        </p:spPr>
        <p:txBody>
          <a:bodyPr wrap="none" anchor="ctr"/>
          <a:lstStyle/>
          <a:p>
            <a:endParaRPr lang="en-US"/>
          </a:p>
        </p:txBody>
      </p:sp>
      <p:sp>
        <p:nvSpPr>
          <p:cNvPr id="16"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endParaRPr lang="en-US" kern="1000"/>
          </a:p>
        </p:txBody>
      </p:sp>
      <p:sp>
        <p:nvSpPr>
          <p:cNvPr id="14" name="Titel 10"/>
          <p:cNvSpPr>
            <a:spLocks noGrp="1"/>
          </p:cNvSpPr>
          <p:nvPr>
            <p:ph type="title"/>
          </p:nvPr>
        </p:nvSpPr>
        <p:spPr>
          <a:xfrm>
            <a:off x="604838" y="2755345"/>
            <a:ext cx="8164762" cy="1077515"/>
          </a:xfrm>
        </p:spPr>
        <p:txBody>
          <a:bodyPr anchor="ctr"/>
          <a:lstStyle>
            <a:lvl1pPr>
              <a:lnSpc>
                <a:spcPts val="3500"/>
              </a:lnSpc>
              <a:defRPr sz="2800" b="0">
                <a:solidFill>
                  <a:schemeClr val="bg1"/>
                </a:solidFill>
              </a:defRPr>
            </a:lvl1pPr>
          </a:lstStyle>
          <a:p>
            <a:r>
              <a:rPr lang="de-DE"/>
              <a:t>Titelmasterformat durch Klicken bearbeiten</a:t>
            </a:r>
          </a:p>
        </p:txBody>
      </p:sp>
      <p:pic>
        <p:nvPicPr>
          <p:cNvPr id="17"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4341" y="0"/>
            <a:ext cx="1134133" cy="1134133"/>
          </a:xfrm>
          <a:prstGeom prst="rect">
            <a:avLst/>
          </a:prstGeom>
        </p:spPr>
      </p:pic>
      <p:pic>
        <p:nvPicPr>
          <p:cNvPr id="12" name="Grafik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extLst>
      <p:ext uri="{BB962C8B-B14F-4D97-AF65-F5344CB8AC3E}">
        <p14:creationId xmlns:p14="http://schemas.microsoft.com/office/powerpoint/2010/main" val="219136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chelor_Zwischenfolie_Typo">
    <p:spTree>
      <p:nvGrpSpPr>
        <p:cNvPr id="1" name=""/>
        <p:cNvGrpSpPr/>
        <p:nvPr/>
      </p:nvGrpSpPr>
      <p:grpSpPr>
        <a:xfrm>
          <a:off x="0" y="0"/>
          <a:ext cx="0" cy="0"/>
          <a:chOff x="0" y="0"/>
          <a:chExt cx="0" cy="0"/>
        </a:xfrm>
      </p:grpSpPr>
      <p:sp>
        <p:nvSpPr>
          <p:cNvPr id="15" name="Rechteck 14"/>
          <p:cNvSpPr/>
          <p:nvPr userDrawn="1"/>
        </p:nvSpPr>
        <p:spPr>
          <a:xfrm>
            <a:off x="-11416" y="0"/>
            <a:ext cx="9155077" cy="3857283"/>
          </a:xfrm>
          <a:prstGeom prst="rect">
            <a:avLst/>
          </a:prstGeom>
          <a:solidFill>
            <a:srgbClr val="EDAB33"/>
          </a:solidFill>
          <a:ln w="9525">
            <a:noFill/>
            <a:miter lim="800000"/>
            <a:headEnd/>
            <a:tailEnd/>
          </a:ln>
        </p:spPr>
        <p:txBody>
          <a:bodyPr wrap="none" anchor="ctr"/>
          <a:lstStyle/>
          <a:p>
            <a:pPr marL="0" algn="l" defTabSz="914400" rtl="0" eaLnBrk="1" latinLnBrk="0" hangingPunct="1"/>
            <a:endParaRPr lang="de-DE" sz="1800" kern="1200">
              <a:solidFill>
                <a:schemeClr val="tx1"/>
              </a:solidFill>
              <a:latin typeface="+mn-lt"/>
              <a:ea typeface="+mn-ea"/>
              <a:cs typeface="+mn-cs"/>
            </a:endParaRPr>
          </a:p>
        </p:txBody>
      </p:sp>
      <p:sp>
        <p:nvSpPr>
          <p:cNvPr id="9" name="Rectangle 5"/>
          <p:cNvSpPr>
            <a:spLocks noChangeArrowheads="1"/>
          </p:cNvSpPr>
          <p:nvPr userDrawn="1"/>
        </p:nvSpPr>
        <p:spPr bwMode="auto">
          <a:xfrm>
            <a:off x="-11415" y="4954500"/>
            <a:ext cx="9155077" cy="189000"/>
          </a:xfrm>
          <a:prstGeom prst="rect">
            <a:avLst/>
          </a:prstGeom>
          <a:solidFill>
            <a:srgbClr val="EDAB33"/>
          </a:solidFill>
          <a:ln w="9525">
            <a:noFill/>
            <a:miter lim="800000"/>
            <a:headEnd/>
            <a:tailEnd/>
          </a:ln>
        </p:spPr>
        <p:txBody>
          <a:bodyPr wrap="none" anchor="ctr"/>
          <a:lstStyle/>
          <a:p>
            <a:endParaRPr lang="en-US"/>
          </a:p>
        </p:txBody>
      </p:sp>
      <p:sp>
        <p:nvSpPr>
          <p:cNvPr id="12" name="Titel 1"/>
          <p:cNvSpPr>
            <a:spLocks noGrp="1"/>
          </p:cNvSpPr>
          <p:nvPr>
            <p:ph type="title" hasCustomPrompt="1"/>
          </p:nvPr>
        </p:nvSpPr>
        <p:spPr>
          <a:xfrm>
            <a:off x="3884400" y="521101"/>
            <a:ext cx="4654800" cy="742511"/>
          </a:xfrm>
          <a:prstGeom prst="rect">
            <a:avLst/>
          </a:prstGeom>
        </p:spPr>
        <p:txBody>
          <a:bodyPr lIns="0">
            <a:noAutofit/>
          </a:bodyPr>
          <a:lstStyle>
            <a:lvl1pPr>
              <a:lnSpc>
                <a:spcPts val="3500"/>
              </a:lnSpc>
              <a:defRPr sz="2400" b="0" cap="all" baseline="0">
                <a:solidFill>
                  <a:schemeClr val="bg1"/>
                </a:solidFill>
                <a:latin typeface="Frutiger 45 light" pitchFamily="34" charset="0"/>
              </a:defRPr>
            </a:lvl1pPr>
          </a:lstStyle>
          <a:p>
            <a:r>
              <a:rPr lang="de-DE"/>
              <a:t>Titel durch Klicken bearbeiten</a:t>
            </a:r>
            <a:endParaRPr lang="en-US"/>
          </a:p>
        </p:txBody>
      </p:sp>
      <p:sp>
        <p:nvSpPr>
          <p:cNvPr id="14" name="Inhaltsplatzhalter 2"/>
          <p:cNvSpPr>
            <a:spLocks noGrp="1"/>
          </p:cNvSpPr>
          <p:nvPr>
            <p:ph sz="half" idx="1"/>
          </p:nvPr>
        </p:nvSpPr>
        <p:spPr>
          <a:xfrm>
            <a:off x="3884400" y="1452600"/>
            <a:ext cx="4572000" cy="1406700"/>
          </a:xfrm>
        </p:spPr>
        <p:txBody>
          <a:bodyPr lIns="0">
            <a:noAutofit/>
          </a:bodyPr>
          <a:lstStyle>
            <a:lvl1pPr marL="358775" indent="-358775">
              <a:lnSpc>
                <a:spcPts val="3500"/>
              </a:lnSpc>
              <a:spcBef>
                <a:spcPts val="0"/>
              </a:spcBef>
              <a:buClr>
                <a:schemeClr val="bg1"/>
              </a:buClr>
              <a:buFont typeface="+mj-lt"/>
              <a:buAutoNum type="arabicPeriod"/>
              <a:defRPr sz="2400">
                <a:solidFill>
                  <a:schemeClr val="bg1"/>
                </a:solidFill>
                <a:latin typeface="Frutiger 45 light" pitchFamily="34" charset="0"/>
              </a:defRPr>
            </a:lvl1pPr>
            <a:lvl2pPr marL="0" indent="0">
              <a:buFontTx/>
              <a:buNone/>
              <a:defRPr sz="2400">
                <a:solidFill>
                  <a:schemeClr val="bg1"/>
                </a:solidFill>
                <a:latin typeface="Frutiger LT Std 57 Cn" pitchFamily="34" charset="0"/>
              </a:defRPr>
            </a:lvl2pPr>
            <a:lvl3pPr marL="0" indent="0">
              <a:buClr>
                <a:schemeClr val="bg1"/>
              </a:buClr>
              <a:buFontTx/>
              <a:buNone/>
              <a:defRPr sz="2000">
                <a:solidFill>
                  <a:schemeClr val="bg1"/>
                </a:solidFill>
                <a:latin typeface="Frutiger LT Std 57 Cn" pitchFamily="34" charset="0"/>
              </a:defRPr>
            </a:lvl3pPr>
            <a:lvl4pPr>
              <a:defRPr sz="1800">
                <a:solidFill>
                  <a:schemeClr val="bg1"/>
                </a:solidFill>
                <a:latin typeface="Frutiger LT Std 57 Cn" pitchFamily="34" charset="0"/>
              </a:defRPr>
            </a:lvl4pPr>
            <a:lvl5pPr>
              <a:defRPr sz="1800">
                <a:solidFill>
                  <a:schemeClr val="bg1"/>
                </a:solidFill>
                <a:latin typeface="Frutiger LT Std 57 Cn" pitchFamily="34" charset="0"/>
              </a:defRPr>
            </a:lvl5pPr>
            <a:lvl6pPr>
              <a:defRPr sz="1800"/>
            </a:lvl6pPr>
            <a:lvl7pPr>
              <a:defRPr sz="1800"/>
            </a:lvl7pPr>
            <a:lvl8pPr>
              <a:defRPr sz="1800"/>
            </a:lvl8pPr>
            <a:lvl9pPr>
              <a:defRPr sz="1800"/>
            </a:lvl9pPr>
          </a:lstStyle>
          <a:p>
            <a:pPr lvl="0"/>
            <a:r>
              <a:rPr lang="de-DE"/>
              <a:t>Textmasterformate durch Klicken bearbeiten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endParaRPr lang="en-US" kern="1000"/>
          </a:p>
        </p:txBody>
      </p:sp>
      <p:pic>
        <p:nvPicPr>
          <p:cNvPr id="13"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51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achelor_Inhalt">
    <p:spTree>
      <p:nvGrpSpPr>
        <p:cNvPr id="1" name=""/>
        <p:cNvGrpSpPr/>
        <p:nvPr/>
      </p:nvGrpSpPr>
      <p:grpSpPr>
        <a:xfrm>
          <a:off x="0" y="0"/>
          <a:ext cx="0" cy="0"/>
          <a:chOff x="0" y="0"/>
          <a:chExt cx="0" cy="0"/>
        </a:xfrm>
      </p:grpSpPr>
      <p:sp>
        <p:nvSpPr>
          <p:cNvPr id="8"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a:p>
        </p:txBody>
      </p:sp>
      <p:sp>
        <p:nvSpPr>
          <p:cNvPr id="23" name="Textplatzhalter 22"/>
          <p:cNvSpPr>
            <a:spLocks noGrp="1"/>
          </p:cNvSpPr>
          <p:nvPr>
            <p:ph type="body" sz="quarter" idx="11" hasCustomPrompt="1"/>
          </p:nvPr>
        </p:nvSpPr>
        <p:spPr>
          <a:xfrm>
            <a:off x="604838" y="1378745"/>
            <a:ext cx="8069262" cy="371475"/>
          </a:xfrm>
        </p:spPr>
        <p:txBody>
          <a:bodyPr>
            <a:noAutofit/>
          </a:bodyPr>
          <a:lstStyle>
            <a:lvl1pPr marL="358775" indent="-358775">
              <a:buNone/>
              <a:defRPr sz="2400" cap="none" baseline="0">
                <a:solidFill>
                  <a:schemeClr val="tx1"/>
                </a:solidFill>
                <a:latin typeface="Frutiger 45 light" pitchFamily="34" charset="0"/>
              </a:defRPr>
            </a:lvl1pPr>
          </a:lstStyle>
          <a:p>
            <a:pPr lvl="0"/>
            <a:r>
              <a:rPr lang="de-DE"/>
              <a:t>Subheadline einfügen</a:t>
            </a:r>
          </a:p>
        </p:txBody>
      </p:sp>
      <p:sp>
        <p:nvSpPr>
          <p:cNvPr id="25" name="Inhaltsplatzhalter 24"/>
          <p:cNvSpPr>
            <a:spLocks noGrp="1"/>
          </p:cNvSpPr>
          <p:nvPr>
            <p:ph sz="quarter" idx="12" hasCustomPrompt="1"/>
          </p:nvPr>
        </p:nvSpPr>
        <p:spPr>
          <a:xfrm>
            <a:off x="604838" y="1878807"/>
            <a:ext cx="8081962" cy="2412206"/>
          </a:xfrm>
        </p:spPr>
        <p:txBody>
          <a:bodyPr>
            <a:noAutofit/>
          </a:bodyPr>
          <a:lstStyle>
            <a:lvl1pPr marL="342900" indent="-342900">
              <a:lnSpc>
                <a:spcPts val="2800"/>
              </a:lnSpc>
              <a:spcBef>
                <a:spcPts val="1200"/>
              </a:spcBef>
              <a:buClrTx/>
              <a:buFont typeface="Frutiger 45 light" panose="020B0500000000000000" pitchFamily="34" charset="0"/>
              <a:buChar char="&gt;"/>
              <a:defRPr sz="2000">
                <a:solidFill>
                  <a:schemeClr val="tx1"/>
                </a:solidFill>
                <a:latin typeface="Frutiger 45 light" pitchFamily="34" charset="0"/>
              </a:defRPr>
            </a:lvl1pPr>
          </a:lstStyle>
          <a:p>
            <a:pPr lvl="0"/>
            <a:r>
              <a:rPr lang="de-DE" err="1"/>
              <a:t>Fliesstext</a:t>
            </a:r>
            <a:r>
              <a:rPr lang="de-DE"/>
              <a:t> einfügen</a:t>
            </a:r>
          </a:p>
        </p:txBody>
      </p:sp>
      <p:sp>
        <p:nvSpPr>
          <p:cNvPr id="10"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endParaRPr lang="en-US" kern="1000"/>
          </a:p>
        </p:txBody>
      </p:sp>
      <p:sp>
        <p:nvSpPr>
          <p:cNvPr id="13" name="Titel 1"/>
          <p:cNvSpPr>
            <a:spLocks noGrp="1"/>
          </p:cNvSpPr>
          <p:nvPr>
            <p:ph type="title" hasCustomPrompt="1"/>
          </p:nvPr>
        </p:nvSpPr>
        <p:spPr>
          <a:xfrm>
            <a:off x="85064" y="85064"/>
            <a:ext cx="6545262" cy="716757"/>
          </a:xfrm>
        </p:spPr>
        <p:txBody>
          <a:bodyPr/>
          <a:lstStyle>
            <a:lvl1pPr>
              <a:defRPr sz="2400" b="0">
                <a:solidFill>
                  <a:srgbClr val="86A315"/>
                </a:solidFill>
              </a:defRPr>
            </a:lvl1pPr>
          </a:lstStyle>
          <a:p>
            <a:r>
              <a:rPr lang="de-DE">
                <a:latin typeface="Frutiger 45 light" pitchFamily="34" charset="0"/>
              </a:rPr>
              <a:t>Headline</a:t>
            </a:r>
            <a:br>
              <a:rPr lang="de-DE">
                <a:latin typeface="Frutiger 45 light" pitchFamily="34" charset="0"/>
              </a:rPr>
            </a:br>
            <a:r>
              <a:rPr lang="de-DE"/>
              <a:t>(immer nach unten ausrichten)</a:t>
            </a:r>
            <a:endParaRPr lang="de-DE">
              <a:latin typeface="Frutiger 45 light" pitchFamily="34" charset="0"/>
            </a:endParaRPr>
          </a:p>
        </p:txBody>
      </p:sp>
      <p:pic>
        <p:nvPicPr>
          <p:cNvPr id="11" name="Grafi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extLst>
      <p:ext uri="{BB962C8B-B14F-4D97-AF65-F5344CB8AC3E}">
        <p14:creationId xmlns:p14="http://schemas.microsoft.com/office/powerpoint/2010/main" val="262383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Master_Zwischenfolie_Image">
    <p:spTree>
      <p:nvGrpSpPr>
        <p:cNvPr id="1" name=""/>
        <p:cNvGrpSpPr/>
        <p:nvPr/>
      </p:nvGrpSpPr>
      <p:grpSpPr>
        <a:xfrm>
          <a:off x="0" y="0"/>
          <a:ext cx="0" cy="0"/>
          <a:chOff x="0" y="0"/>
          <a:chExt cx="0" cy="0"/>
        </a:xfrm>
      </p:grpSpPr>
      <p:sp>
        <p:nvSpPr>
          <p:cNvPr id="17" name="Rechteck 16"/>
          <p:cNvSpPr/>
          <p:nvPr userDrawn="1"/>
        </p:nvSpPr>
        <p:spPr>
          <a:xfrm>
            <a:off x="0" y="2732485"/>
            <a:ext cx="9144000" cy="1135856"/>
          </a:xfrm>
          <a:prstGeom prst="rect">
            <a:avLst/>
          </a:prstGeom>
          <a:solidFill>
            <a:srgbClr val="2E63A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tangle 5"/>
          <p:cNvSpPr>
            <a:spLocks noChangeArrowheads="1"/>
          </p:cNvSpPr>
          <p:nvPr userDrawn="1"/>
        </p:nvSpPr>
        <p:spPr bwMode="auto">
          <a:xfrm>
            <a:off x="-11415" y="4954500"/>
            <a:ext cx="9155077" cy="189000"/>
          </a:xfrm>
          <a:prstGeom prst="rect">
            <a:avLst/>
          </a:prstGeom>
          <a:solidFill>
            <a:srgbClr val="2E63AC"/>
          </a:solidFill>
          <a:ln w="9525">
            <a:noFill/>
            <a:miter lim="800000"/>
            <a:headEnd/>
            <a:tailEnd/>
          </a:ln>
        </p:spPr>
        <p:txBody>
          <a:bodyPr wrap="none" anchor="ctr"/>
          <a:lstStyle/>
          <a:p>
            <a:endParaRPr lang="en-US"/>
          </a:p>
        </p:txBody>
      </p:sp>
      <p:sp>
        <p:nvSpPr>
          <p:cNvPr id="11" name="Titel 10"/>
          <p:cNvSpPr>
            <a:spLocks noGrp="1"/>
          </p:cNvSpPr>
          <p:nvPr>
            <p:ph type="title"/>
          </p:nvPr>
        </p:nvSpPr>
        <p:spPr>
          <a:xfrm>
            <a:off x="604838" y="2755345"/>
            <a:ext cx="8164762" cy="1077515"/>
          </a:xfrm>
        </p:spPr>
        <p:txBody>
          <a:bodyPr anchor="ctr"/>
          <a:lstStyle>
            <a:lvl1pPr>
              <a:lnSpc>
                <a:spcPts val="3500"/>
              </a:lnSpc>
              <a:defRPr sz="2800" b="0">
                <a:solidFill>
                  <a:schemeClr val="bg1"/>
                </a:solidFill>
              </a:defRPr>
            </a:lvl1pPr>
          </a:lstStyle>
          <a:p>
            <a:r>
              <a:rPr lang="de-DE"/>
              <a:t>Titelmasterformat durch Klicken bearbeiten</a:t>
            </a:r>
          </a:p>
        </p:txBody>
      </p:sp>
      <p:sp>
        <p:nvSpPr>
          <p:cNvPr id="16"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endParaRPr lang="en-US" kern="1000"/>
          </a:p>
        </p:txBody>
      </p:sp>
      <p:pic>
        <p:nvPicPr>
          <p:cNvPr id="13"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pic>
        <p:nvPicPr>
          <p:cNvPr id="10" name="Grafi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extLst>
      <p:ext uri="{BB962C8B-B14F-4D97-AF65-F5344CB8AC3E}">
        <p14:creationId xmlns:p14="http://schemas.microsoft.com/office/powerpoint/2010/main" val="21913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4838" y="1377554"/>
            <a:ext cx="8229600" cy="3394472"/>
          </a:xfrm>
          <a:prstGeom prst="rect">
            <a:avLst/>
          </a:prstGeom>
        </p:spPr>
        <p:txBody>
          <a:bodyPr vert="horz" lIns="91440" tIns="45720" rIns="91440" bIns="45720" rtlCol="0">
            <a:no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Titelplatzhalter 1"/>
          <p:cNvSpPr>
            <a:spLocks noGrp="1"/>
          </p:cNvSpPr>
          <p:nvPr>
            <p:ph type="title"/>
          </p:nvPr>
        </p:nvSpPr>
        <p:spPr>
          <a:xfrm>
            <a:off x="604838" y="242047"/>
            <a:ext cx="8094662" cy="956912"/>
          </a:xfrm>
          <a:prstGeom prst="rect">
            <a:avLst/>
          </a:prstGeom>
        </p:spPr>
        <p:txBody>
          <a:bodyPr vert="horz" lIns="91440" tIns="45720" rIns="91440" bIns="45720" rtlCol="0" anchor="b" anchorCtr="0">
            <a:noAutofit/>
          </a:bodyPr>
          <a:lstStyle/>
          <a:p>
            <a:r>
              <a:rPr lang="de-DE"/>
              <a:t>Titelmasterformat durch Klicken bearbeiten</a:t>
            </a:r>
            <a:endParaRPr lang="en-US"/>
          </a:p>
        </p:txBody>
      </p:sp>
      <p:sp>
        <p:nvSpPr>
          <p:cNvPr id="10" name="Datumsplatzhalter 4"/>
          <p:cNvSpPr txBox="1">
            <a:spLocks/>
          </p:cNvSpPr>
          <p:nvPr userDrawn="1"/>
        </p:nvSpPr>
        <p:spPr>
          <a:xfrm>
            <a:off x="473946" y="4905242"/>
            <a:ext cx="2133600" cy="273844"/>
          </a:xfrm>
          <a:prstGeom prst="rect">
            <a:avLst/>
          </a:prstGeom>
        </p:spPr>
        <p:txBody>
          <a:bodyPr anchor="ctr" anchorCtr="0"/>
          <a:lstStyle>
            <a:lvl1pPr>
              <a:defRPr sz="900" kern="1000" baseline="0">
                <a:solidFill>
                  <a:schemeClr val="bg1"/>
                </a:solidFill>
                <a:latin typeface="Frutiger LT Std 45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97E831-7BC6-3E4C-AECC-E9FA8FBA2FB6}" type="datetime1">
              <a:rPr kumimoji="0" lang="de-DE" sz="900" b="0" i="0" u="none" strike="noStrike" kern="1000" cap="none" spc="0" normalizeH="0" baseline="0" noProof="0" smtClean="0">
                <a:ln>
                  <a:noFill/>
                </a:ln>
                <a:solidFill>
                  <a:schemeClr val="bg1"/>
                </a:solidFill>
                <a:effectLst/>
                <a:uLnTx/>
                <a:uFillTx/>
                <a:latin typeface="Frutiger LT Std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05.05.2021</a:t>
            </a:fld>
            <a:r>
              <a:rPr kumimoji="0" lang="en-US" sz="900" b="0" i="0" u="none" strike="noStrike" kern="1000" cap="none" spc="0" normalizeH="0" baseline="0" noProof="0">
                <a:ln>
                  <a:noFill/>
                </a:ln>
                <a:solidFill>
                  <a:schemeClr val="bg1"/>
                </a:solidFill>
                <a:effectLst/>
                <a:uLnTx/>
                <a:uFillTx/>
                <a:latin typeface="Frutiger LT Std 45 Light"/>
                <a:ea typeface="+mn-ea"/>
                <a:cs typeface="+mn-cs"/>
              </a:rPr>
              <a:t> </a:t>
            </a:r>
            <a:r>
              <a:rPr kumimoji="0" lang="de-DE" sz="900" b="0" i="0" u="none" strike="noStrike" kern="1000" cap="none" spc="0" normalizeH="0" baseline="0" noProof="0">
                <a:ln>
                  <a:noFill/>
                </a:ln>
                <a:solidFill>
                  <a:schemeClr val="bg1"/>
                </a:solidFill>
                <a:effectLst/>
                <a:uLnTx/>
                <a:uFillTx/>
                <a:latin typeface="Frutiger LT Std 45 Light"/>
                <a:ea typeface="+mn-ea"/>
                <a:cs typeface="+mn-cs"/>
              </a:rPr>
              <a:t>Seite </a:t>
            </a:r>
            <a:fld id="{B0EC0A60-F7A1-4071-A771-7EB6B88B79FF}" type="slidenum">
              <a:rPr kumimoji="0" lang="en-US" sz="900" b="0" i="0" u="none" strike="noStrike" kern="1000" cap="none" spc="0" normalizeH="0" baseline="0" noProof="0" smtClean="0">
                <a:ln>
                  <a:noFill/>
                </a:ln>
                <a:solidFill>
                  <a:schemeClr val="bg1"/>
                </a:solidFill>
                <a:effectLst/>
                <a:uLnTx/>
                <a:uFillTx/>
                <a:latin typeface="Frutiger LT Std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000" cap="none" spc="0" normalizeH="0" baseline="0" noProof="0">
              <a:ln>
                <a:noFill/>
              </a:ln>
              <a:solidFill>
                <a:schemeClr val="bg1"/>
              </a:solidFill>
              <a:effectLst/>
              <a:uLnTx/>
              <a:uFillTx/>
              <a:latin typeface="Frutiger LT Std 45 Light"/>
              <a:ea typeface="+mn-ea"/>
              <a:cs typeface="+mn-cs"/>
            </a:endParaRPr>
          </a:p>
        </p:txBody>
      </p:sp>
      <p:sp>
        <p:nvSpPr>
          <p:cNvPr id="12" name="Datumsplatzhalter 4"/>
          <p:cNvSpPr txBox="1">
            <a:spLocks/>
          </p:cNvSpPr>
          <p:nvPr userDrawn="1"/>
        </p:nvSpPr>
        <p:spPr>
          <a:xfrm>
            <a:off x="626346" y="4940414"/>
            <a:ext cx="2133600" cy="273844"/>
          </a:xfrm>
          <a:prstGeom prst="rect">
            <a:avLst/>
          </a:prstGeom>
        </p:spPr>
        <p:txBody>
          <a:bodyPr anchor="ctr" anchorCtr="0"/>
          <a:lstStyle>
            <a:lvl1pPr>
              <a:defRPr sz="900" kern="1000" baseline="0">
                <a:solidFill>
                  <a:schemeClr val="bg1"/>
                </a:solidFill>
                <a:latin typeface="Frutiger LT Std 45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97E831-7BC6-3E4C-AECC-E9FA8FBA2FB6}" type="datetime1">
              <a:rPr kumimoji="0" lang="de-DE" sz="900" b="0" i="0" u="none" strike="noStrike" kern="1000" cap="none" spc="0" normalizeH="0" baseline="0" noProof="0" smtClean="0">
                <a:ln>
                  <a:noFill/>
                </a:ln>
                <a:solidFill>
                  <a:schemeClr val="bg1"/>
                </a:solidFill>
                <a:effectLst/>
                <a:uLnTx/>
                <a:uFillTx/>
                <a:latin typeface="Frutiger LT Std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05.05.2021</a:t>
            </a:fld>
            <a:r>
              <a:rPr kumimoji="0" lang="en-US" sz="900" b="0" i="0" u="none" strike="noStrike" kern="1000" cap="none" spc="0" normalizeH="0" baseline="0" noProof="0">
                <a:ln>
                  <a:noFill/>
                </a:ln>
                <a:solidFill>
                  <a:schemeClr val="bg1"/>
                </a:solidFill>
                <a:effectLst/>
                <a:uLnTx/>
                <a:uFillTx/>
                <a:latin typeface="Frutiger LT Std 45 Light"/>
                <a:ea typeface="+mn-ea"/>
                <a:cs typeface="+mn-cs"/>
              </a:rPr>
              <a:t> </a:t>
            </a:r>
            <a:r>
              <a:rPr kumimoji="0" lang="de-DE" sz="900" b="0" i="0" u="none" strike="noStrike" kern="1000" cap="none" spc="0" normalizeH="0" baseline="0" noProof="0">
                <a:ln>
                  <a:noFill/>
                </a:ln>
                <a:solidFill>
                  <a:schemeClr val="bg1"/>
                </a:solidFill>
                <a:effectLst/>
                <a:uLnTx/>
                <a:uFillTx/>
                <a:latin typeface="Frutiger LT Std 45 Light"/>
                <a:ea typeface="+mn-ea"/>
                <a:cs typeface="+mn-cs"/>
              </a:rPr>
              <a:t>Seite </a:t>
            </a:r>
            <a:fld id="{B0EC0A60-F7A1-4071-A771-7EB6B88B79FF}" type="slidenum">
              <a:rPr kumimoji="0" lang="en-US" sz="900" b="0" i="0" u="none" strike="noStrike" kern="1000" cap="none" spc="0" normalizeH="0" baseline="0" noProof="0" smtClean="0">
                <a:ln>
                  <a:noFill/>
                </a:ln>
                <a:solidFill>
                  <a:schemeClr val="bg1"/>
                </a:solidFill>
                <a:effectLst/>
                <a:uLnTx/>
                <a:uFillTx/>
                <a:latin typeface="Frutiger LT Std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000" cap="none" spc="0" normalizeH="0" baseline="0" noProof="0">
              <a:ln>
                <a:noFill/>
              </a:ln>
              <a:solidFill>
                <a:schemeClr val="bg1"/>
              </a:solidFill>
              <a:effectLst/>
              <a:uLnTx/>
              <a:uFillTx/>
              <a:latin typeface="Frutiger LT Std 45 Light"/>
              <a:ea typeface="+mn-ea"/>
              <a:cs typeface="+mn-cs"/>
            </a:endParaRPr>
          </a:p>
        </p:txBody>
      </p:sp>
    </p:spTree>
  </p:cSld>
  <p:clrMap bg1="lt1" tx1="dk1" bg2="lt2" tx2="dk2" accent1="accent1" accent2="accent2" accent3="accent3" accent4="accent4" accent5="accent5" accent6="accent6" hlink="hlink" folHlink="folHlink"/>
  <p:sldLayoutIdLst>
    <p:sldLayoutId id="2147483747" r:id="rId1"/>
    <p:sldLayoutId id="2147483683" r:id="rId2"/>
    <p:sldLayoutId id="2147483743" r:id="rId3"/>
    <p:sldLayoutId id="2147483716" r:id="rId4"/>
    <p:sldLayoutId id="2147483739" r:id="rId5"/>
    <p:sldLayoutId id="2147483750" r:id="rId6"/>
    <p:sldLayoutId id="2147483749" r:id="rId7"/>
    <p:sldLayoutId id="2147483752" r:id="rId8"/>
    <p:sldLayoutId id="2147483748" r:id="rId9"/>
    <p:sldLayoutId id="2147483751" r:id="rId10"/>
    <p:sldLayoutId id="2147483753" r:id="rId11"/>
    <p:sldLayoutId id="2147483745" r:id="rId12"/>
    <p:sldLayoutId id="2147483811" r:id="rId13"/>
    <p:sldLayoutId id="2147483812" r:id="rId14"/>
    <p:sldLayoutId id="2147483813" r:id="rId15"/>
  </p:sldLayoutIdLst>
  <p:hf hdr="0" ftr="0"/>
  <p:txStyles>
    <p:title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p:titleStyle>
    <p:bodyStyle>
      <a:lvl1pPr marL="342900" indent="-342900" algn="l" defTabSz="914400" rtl="0" eaLnBrk="1" latinLnBrk="0" hangingPunct="1">
        <a:spcBef>
          <a:spcPct val="20000"/>
        </a:spcBef>
        <a:buClr>
          <a:schemeClr val="accent2"/>
        </a:buClr>
        <a:buFont typeface="Frutiger 45 light"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gt;"/>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gt;"/>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gt;"/>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g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5" name="Picture 7" descr="\\Ithdver-fs4\CICD_Marketing\11_360_SRH_Brandnet\02_SRH_Hochschulen\01_Designkonstanten\01_Logos\SRH_HS_HEIDELBERG\02 RZ Core Emblem\CORE_Emblem_RGB_für_PPT.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879080" y="2484743"/>
            <a:ext cx="1032406" cy="1599578"/>
          </a:xfrm>
          <a:prstGeom prst="rect">
            <a:avLst/>
          </a:prstGeom>
          <a:noFill/>
          <a:extLst>
            <a:ext uri="{909E8E84-426E-40DD-AFC4-6F175D3DCCD1}">
              <a14:hiddenFill xmlns:a14="http://schemas.microsoft.com/office/drawing/2010/main">
                <a:solidFill>
                  <a:srgbClr val="FFFFFF"/>
                </a:solidFill>
              </a14:hiddenFill>
            </a:ext>
          </a:extLst>
        </p:spPr>
      </p:pic>
      <p:pic>
        <p:nvPicPr>
          <p:cNvPr id="13" name="Grafik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546" y="2433552"/>
            <a:ext cx="1134895" cy="1134895"/>
          </a:xfrm>
          <a:prstGeom prst="rect">
            <a:avLst/>
          </a:prstGeom>
        </p:spPr>
      </p:pic>
      <p:sp>
        <p:nvSpPr>
          <p:cNvPr id="2" name="TextBox 1">
            <a:extLst>
              <a:ext uri="{FF2B5EF4-FFF2-40B4-BE49-F238E27FC236}">
                <a16:creationId xmlns:a16="http://schemas.microsoft.com/office/drawing/2014/main" id="{DC4E2905-8AB6-844D-8EB8-C39A3AA75A8B}"/>
              </a:ext>
            </a:extLst>
          </p:cNvPr>
          <p:cNvSpPr txBox="1"/>
          <p:nvPr/>
        </p:nvSpPr>
        <p:spPr>
          <a:xfrm>
            <a:off x="1874070" y="402937"/>
            <a:ext cx="5926174" cy="1261884"/>
          </a:xfrm>
          <a:prstGeom prst="rect">
            <a:avLst/>
          </a:prstGeom>
          <a:noFill/>
        </p:spPr>
        <p:txBody>
          <a:bodyPr wrap="none" rtlCol="0">
            <a:spAutoFit/>
          </a:bodyPr>
          <a:lstStyle/>
          <a:p>
            <a:pPr algn="ctr"/>
            <a:r>
              <a:rPr lang="en-US" sz="2800" b="1" cap="all" dirty="0">
                <a:solidFill>
                  <a:srgbClr val="86A315"/>
                </a:solidFill>
                <a:latin typeface="Frutiger 45 light" pitchFamily="34" charset="0"/>
                <a:ea typeface="+mj-ea"/>
                <a:cs typeface="+mj-cs"/>
              </a:rPr>
              <a:t>Master-Thesis on</a:t>
            </a:r>
          </a:p>
          <a:p>
            <a:br>
              <a:rPr lang="en-US" sz="2400" dirty="0">
                <a:latin typeface="Arial Black" panose="020B0A04020102020204" pitchFamily="34" charset="0"/>
              </a:rPr>
            </a:br>
            <a:r>
              <a:rPr lang="en-US" sz="2400" dirty="0">
                <a:latin typeface="Arial Black" panose="020B0A04020102020204" pitchFamily="34" charset="0"/>
              </a:rPr>
              <a:t>REAL TIME PRODUCT DETECTION</a:t>
            </a:r>
            <a:endParaRPr lang="en-US" sz="2400" dirty="0"/>
          </a:p>
        </p:txBody>
      </p:sp>
      <p:sp>
        <p:nvSpPr>
          <p:cNvPr id="9" name="TextBox 8">
            <a:extLst>
              <a:ext uri="{FF2B5EF4-FFF2-40B4-BE49-F238E27FC236}">
                <a16:creationId xmlns:a16="http://schemas.microsoft.com/office/drawing/2014/main" id="{43CFF148-7A86-4CF7-AB15-3BF93703A9B6}"/>
              </a:ext>
            </a:extLst>
          </p:cNvPr>
          <p:cNvSpPr txBox="1"/>
          <p:nvPr/>
        </p:nvSpPr>
        <p:spPr>
          <a:xfrm>
            <a:off x="2401261" y="2323890"/>
            <a:ext cx="4648840" cy="1354217"/>
          </a:xfrm>
          <a:prstGeom prst="rect">
            <a:avLst/>
          </a:prstGeom>
          <a:noFill/>
        </p:spPr>
        <p:txBody>
          <a:bodyPr wrap="square">
            <a:spAutoFit/>
          </a:bodyPr>
          <a:lstStyle/>
          <a:p>
            <a:pPr algn="ctr"/>
            <a:r>
              <a:rPr lang="en-US" sz="1400" dirty="0">
                <a:latin typeface="Arial Black" panose="020B0A04020102020204" pitchFamily="34" charset="0"/>
              </a:rPr>
              <a:t>Under supervision of</a:t>
            </a:r>
            <a:br>
              <a:rPr lang="en-US" sz="2000" dirty="0">
                <a:latin typeface="Arial Black" panose="020B0A04020102020204" pitchFamily="34" charset="0"/>
              </a:rPr>
            </a:br>
            <a:r>
              <a:rPr lang="en-US" sz="1800" dirty="0">
                <a:latin typeface="Arial Black" panose="020B0A04020102020204" pitchFamily="34" charset="0"/>
              </a:rPr>
              <a:t>Prof.Dr.Swati Chandna</a:t>
            </a:r>
            <a:br>
              <a:rPr lang="en-US" sz="1800" dirty="0">
                <a:latin typeface="Arial Black" panose="020B0A04020102020204" pitchFamily="34" charset="0"/>
              </a:rPr>
            </a:br>
            <a:r>
              <a:rPr lang="en-US" sz="1800" dirty="0">
                <a:latin typeface="Arial Black" panose="020B0A04020102020204" pitchFamily="34" charset="0"/>
              </a:rPr>
              <a:t>Dr.Simon Ziegler</a:t>
            </a:r>
          </a:p>
          <a:p>
            <a:pPr algn="ctr"/>
            <a:endParaRPr lang="en-US" sz="1800" dirty="0">
              <a:latin typeface="Arial Black" panose="020B0A04020102020204" pitchFamily="34" charset="0"/>
            </a:endParaRPr>
          </a:p>
          <a:p>
            <a:pPr algn="ctr"/>
            <a:r>
              <a:rPr lang="en-US" sz="1400" dirty="0">
                <a:latin typeface="Arial Black" panose="020B0A04020102020204" pitchFamily="34" charset="0"/>
              </a:rPr>
              <a:t>05-MAY-2021</a:t>
            </a:r>
            <a:endParaRPr lang="en-IN" sz="1400" dirty="0"/>
          </a:p>
        </p:txBody>
      </p:sp>
      <p:sp>
        <p:nvSpPr>
          <p:cNvPr id="11" name="TextBox 10">
            <a:extLst>
              <a:ext uri="{FF2B5EF4-FFF2-40B4-BE49-F238E27FC236}">
                <a16:creationId xmlns:a16="http://schemas.microsoft.com/office/drawing/2014/main" id="{50CBBEE5-E0CA-43F1-BF66-C47F2D1E1035}"/>
              </a:ext>
            </a:extLst>
          </p:cNvPr>
          <p:cNvSpPr txBox="1"/>
          <p:nvPr/>
        </p:nvSpPr>
        <p:spPr>
          <a:xfrm>
            <a:off x="4122486" y="4258284"/>
            <a:ext cx="4644998" cy="584775"/>
          </a:xfrm>
          <a:prstGeom prst="rect">
            <a:avLst/>
          </a:prstGeom>
          <a:noFill/>
        </p:spPr>
        <p:txBody>
          <a:bodyPr wrap="square">
            <a:spAutoFit/>
          </a:bodyPr>
          <a:lstStyle/>
          <a:p>
            <a:pPr algn="r"/>
            <a:r>
              <a:rPr lang="en-US" sz="1400" dirty="0">
                <a:latin typeface="Arial Black" panose="020B0A04020102020204" pitchFamily="34" charset="0"/>
              </a:rPr>
              <a:t>Presented By:</a:t>
            </a:r>
          </a:p>
          <a:p>
            <a:pPr algn="r"/>
            <a:r>
              <a:rPr lang="en-US" sz="1800" spc="-50" dirty="0">
                <a:solidFill>
                  <a:schemeClr val="tx1">
                    <a:lumMod val="85000"/>
                    <a:lumOff val="15000"/>
                  </a:schemeClr>
                </a:solidFill>
                <a:latin typeface="Arial Black" panose="020B0A04020102020204" pitchFamily="34" charset="0"/>
                <a:ea typeface="+mj-ea"/>
                <a:cs typeface="+mj-cs"/>
              </a:rPr>
              <a:t>Mavis </a:t>
            </a:r>
            <a:r>
              <a:rPr lang="en-US" spc="-50" dirty="0">
                <a:solidFill>
                  <a:schemeClr val="tx1">
                    <a:lumMod val="85000"/>
                    <a:lumOff val="15000"/>
                  </a:schemeClr>
                </a:solidFill>
                <a:latin typeface="Arial Black" panose="020B0A04020102020204" pitchFamily="34" charset="0"/>
                <a:ea typeface="+mj-ea"/>
                <a:cs typeface="+mj-cs"/>
              </a:rPr>
              <a:t>M</a:t>
            </a:r>
            <a:r>
              <a:rPr lang="en-US" sz="1800" spc="-50" dirty="0">
                <a:solidFill>
                  <a:schemeClr val="tx1">
                    <a:lumMod val="85000"/>
                    <a:lumOff val="15000"/>
                  </a:schemeClr>
                </a:solidFill>
                <a:latin typeface="Arial Black" panose="020B0A04020102020204" pitchFamily="34" charset="0"/>
                <a:ea typeface="+mj-ea"/>
                <a:cs typeface="+mj-cs"/>
              </a:rPr>
              <a:t>onica </a:t>
            </a:r>
            <a:r>
              <a:rPr lang="en-US" spc="-50" dirty="0">
                <a:solidFill>
                  <a:schemeClr val="tx1">
                    <a:lumMod val="85000"/>
                    <a:lumOff val="15000"/>
                  </a:schemeClr>
                </a:solidFill>
                <a:latin typeface="Arial Black" panose="020B0A04020102020204" pitchFamily="34" charset="0"/>
                <a:ea typeface="+mj-ea"/>
                <a:cs typeface="+mj-cs"/>
              </a:rPr>
              <a:t>D</a:t>
            </a:r>
            <a:r>
              <a:rPr lang="en-US" sz="1800" spc="-50" dirty="0">
                <a:solidFill>
                  <a:schemeClr val="tx1">
                    <a:lumMod val="85000"/>
                    <a:lumOff val="15000"/>
                  </a:schemeClr>
                </a:solidFill>
                <a:latin typeface="Arial Black" panose="020B0A04020102020204" pitchFamily="34" charset="0"/>
                <a:ea typeface="+mj-ea"/>
                <a:cs typeface="+mj-cs"/>
              </a:rPr>
              <a:t>silva</a:t>
            </a:r>
          </a:p>
        </p:txBody>
      </p:sp>
    </p:spTree>
    <p:extLst>
      <p:ext uri="{BB962C8B-B14F-4D97-AF65-F5344CB8AC3E}">
        <p14:creationId xmlns:p14="http://schemas.microsoft.com/office/powerpoint/2010/main" val="3938552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67E8CE-5D7B-4957-B320-D15A7F00E206}"/>
              </a:ext>
            </a:extLst>
          </p:cNvPr>
          <p:cNvSpPr>
            <a:spLocks noGrp="1"/>
          </p:cNvSpPr>
          <p:nvPr>
            <p:ph type="title"/>
          </p:nvPr>
        </p:nvSpPr>
        <p:spPr>
          <a:xfrm>
            <a:off x="485140" y="622348"/>
            <a:ext cx="6545262" cy="629551"/>
          </a:xfrm>
        </p:spPr>
        <p:txBody>
          <a:bodyPr/>
          <a:lstStyle/>
          <a:p>
            <a:r>
              <a:rPr lang="en-IN" dirty="0"/>
              <a:t>CURRENT impediments</a:t>
            </a:r>
            <a:br>
              <a:rPr lang="en-IN" sz="1800" dirty="0">
                <a:effectLst/>
                <a:latin typeface="Calibri" panose="020F0502020204030204" pitchFamily="34" charset="0"/>
                <a:ea typeface="Calibri" panose="020F0502020204030204" pitchFamily="34" charset="0"/>
              </a:rPr>
            </a:br>
            <a:endParaRPr lang="de-DE" dirty="0">
              <a:solidFill>
                <a:schemeClr val="accent1"/>
              </a:solidFill>
              <a:latin typeface="Frutiger 45 light"/>
            </a:endParaRPr>
          </a:p>
        </p:txBody>
      </p:sp>
      <p:sp>
        <p:nvSpPr>
          <p:cNvPr id="3" name="TextBox 2">
            <a:extLst>
              <a:ext uri="{FF2B5EF4-FFF2-40B4-BE49-F238E27FC236}">
                <a16:creationId xmlns:a16="http://schemas.microsoft.com/office/drawing/2014/main" id="{D5E4812D-45CB-4FA1-A3C4-4A7A31879559}"/>
              </a:ext>
            </a:extLst>
          </p:cNvPr>
          <p:cNvSpPr txBox="1"/>
          <p:nvPr/>
        </p:nvSpPr>
        <p:spPr>
          <a:xfrm>
            <a:off x="783770" y="1251899"/>
            <a:ext cx="5979651" cy="2031325"/>
          </a:xfrm>
          <a:prstGeom prst="rect">
            <a:avLst/>
          </a:prstGeom>
          <a:noFill/>
        </p:spPr>
        <p:txBody>
          <a:bodyPr wrap="square" rtlCol="0">
            <a:spAutoFit/>
          </a:bodyPr>
          <a:lstStyle/>
          <a:p>
            <a:pPr marL="285750" indent="-285750">
              <a:buFont typeface="Arial" panose="020B0604020202020204" pitchFamily="34" charset="0"/>
              <a:buChar char="•"/>
            </a:pPr>
            <a:r>
              <a:rPr lang="en-IN" dirty="0"/>
              <a:t>Image storage</a:t>
            </a:r>
          </a:p>
          <a:p>
            <a:pPr marL="1200150" lvl="2" indent="-285750">
              <a:buFont typeface="Arial" panose="020B0604020202020204" pitchFamily="34" charset="0"/>
              <a:buChar char="•"/>
            </a:pPr>
            <a:r>
              <a:rPr lang="en-IN" dirty="0" err="1"/>
              <a:t>Gridfs</a:t>
            </a:r>
            <a:endParaRPr lang="en-IN" dirty="0"/>
          </a:p>
          <a:p>
            <a:pPr marL="1200150" lvl="2" indent="-285750">
              <a:buFont typeface="Arial" panose="020B0604020202020204" pitchFamily="34" charset="0"/>
              <a:buChar char="•"/>
            </a:pPr>
            <a:r>
              <a:rPr lang="en-IN" dirty="0"/>
              <a:t>Node.js	</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425409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67E8CE-5D7B-4957-B320-D15A7F00E206}"/>
              </a:ext>
            </a:extLst>
          </p:cNvPr>
          <p:cNvSpPr>
            <a:spLocks noGrp="1"/>
          </p:cNvSpPr>
          <p:nvPr>
            <p:ph type="title"/>
          </p:nvPr>
        </p:nvSpPr>
        <p:spPr>
          <a:xfrm>
            <a:off x="485140" y="622348"/>
            <a:ext cx="6545262" cy="629551"/>
          </a:xfrm>
        </p:spPr>
        <p:txBody>
          <a:bodyPr/>
          <a:lstStyle/>
          <a:p>
            <a:r>
              <a:rPr lang="en-IN" dirty="0"/>
              <a:t>Future work</a:t>
            </a:r>
            <a:br>
              <a:rPr lang="en-IN" sz="1800" dirty="0">
                <a:effectLst/>
                <a:latin typeface="Calibri" panose="020F0502020204030204" pitchFamily="34" charset="0"/>
                <a:ea typeface="Calibri" panose="020F0502020204030204" pitchFamily="34" charset="0"/>
              </a:rPr>
            </a:br>
            <a:endParaRPr lang="de-DE" dirty="0">
              <a:solidFill>
                <a:schemeClr val="accent1"/>
              </a:solidFill>
              <a:latin typeface="Frutiger 45 light"/>
            </a:endParaRPr>
          </a:p>
        </p:txBody>
      </p:sp>
      <p:sp>
        <p:nvSpPr>
          <p:cNvPr id="3" name="TextBox 2">
            <a:extLst>
              <a:ext uri="{FF2B5EF4-FFF2-40B4-BE49-F238E27FC236}">
                <a16:creationId xmlns:a16="http://schemas.microsoft.com/office/drawing/2014/main" id="{D5E4812D-45CB-4FA1-A3C4-4A7A31879559}"/>
              </a:ext>
            </a:extLst>
          </p:cNvPr>
          <p:cNvSpPr txBox="1"/>
          <p:nvPr/>
        </p:nvSpPr>
        <p:spPr>
          <a:xfrm>
            <a:off x="783770" y="1251899"/>
            <a:ext cx="5979651" cy="4524315"/>
          </a:xfrm>
          <a:prstGeom prst="rect">
            <a:avLst/>
          </a:prstGeom>
          <a:noFill/>
        </p:spPr>
        <p:txBody>
          <a:bodyPr wrap="square" rtlCol="0">
            <a:spAutoFit/>
          </a:bodyPr>
          <a:lstStyle/>
          <a:p>
            <a:pPr marL="285750" indent="-285750">
              <a:buFont typeface="Arial" panose="020B0604020202020204" pitchFamily="34" charset="0"/>
              <a:buChar char="•"/>
            </a:pPr>
            <a:r>
              <a:rPr lang="en-IN" dirty="0"/>
              <a:t>Image storage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Modeling</a:t>
            </a:r>
            <a:endParaRPr lang="en-IN" dirty="0"/>
          </a:p>
          <a:p>
            <a:pPr marL="285750" indent="-285750">
              <a:buFont typeface="Arial" panose="020B0604020202020204" pitchFamily="34" charset="0"/>
              <a:buChar char="•"/>
            </a:pPr>
            <a:endParaRPr lang="en-IN" dirty="0"/>
          </a:p>
          <a:p>
            <a:endParaRPr lang="en-IN" dirty="0"/>
          </a:p>
          <a:p>
            <a:r>
              <a:rPr lang="en-IN" dirty="0"/>
              <a:t>Once done with it,</a:t>
            </a:r>
          </a:p>
          <a:p>
            <a:endParaRPr lang="en-IN" dirty="0"/>
          </a:p>
          <a:p>
            <a:pPr marL="285750" indent="-285750">
              <a:buFont typeface="Arial" panose="020B0604020202020204" pitchFamily="34" charset="0"/>
              <a:buChar char="•"/>
            </a:pPr>
            <a:r>
              <a:rPr lang="en-IN" dirty="0"/>
              <a:t>Feature selection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Report</a:t>
            </a:r>
          </a:p>
          <a:p>
            <a:pPr marL="285750" indent="-285750">
              <a:buFont typeface="Arial" panose="020B0604020202020204" pitchFamily="34" charset="0"/>
              <a:buChar char="•"/>
            </a:pPr>
            <a:endParaRPr lang="en-IN" dirty="0"/>
          </a:p>
          <a:p>
            <a:pPr lvl="2"/>
            <a:r>
              <a:rPr lang="en-IN" dirty="0"/>
              <a:t>	</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1449522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9D4E8A8-0F7C-4C74-92A5-CE5C67DD3D83}"/>
              </a:ext>
            </a:extLst>
          </p:cNvPr>
          <p:cNvSpPr>
            <a:spLocks noGrp="1"/>
          </p:cNvSpPr>
          <p:nvPr>
            <p:ph sz="half" idx="1"/>
          </p:nvPr>
        </p:nvSpPr>
        <p:spPr/>
        <p:txBody>
          <a:bodyPr/>
          <a:lstStyle/>
          <a:p>
            <a:r>
              <a:rPr lang="de-DE" dirty="0"/>
              <a:t>Thank you </a:t>
            </a:r>
          </a:p>
          <a:p>
            <a:r>
              <a:rPr lang="de-DE" dirty="0"/>
              <a:t>for your attention</a:t>
            </a:r>
          </a:p>
        </p:txBody>
      </p:sp>
    </p:spTree>
    <p:extLst>
      <p:ext uri="{BB962C8B-B14F-4D97-AF65-F5344CB8AC3E}">
        <p14:creationId xmlns:p14="http://schemas.microsoft.com/office/powerpoint/2010/main" val="29061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8A2A5B-CA06-0441-95AA-02E95374BA00}"/>
              </a:ext>
            </a:extLst>
          </p:cNvPr>
          <p:cNvSpPr>
            <a:spLocks noGrp="1"/>
          </p:cNvSpPr>
          <p:nvPr>
            <p:ph type="title"/>
          </p:nvPr>
        </p:nvSpPr>
        <p:spPr/>
        <p:txBody>
          <a:bodyPr/>
          <a:lstStyle/>
          <a:p>
            <a:r>
              <a:rPr lang="en-US" dirty="0"/>
              <a:t>Agenda</a:t>
            </a:r>
          </a:p>
        </p:txBody>
      </p:sp>
      <p:sp>
        <p:nvSpPr>
          <p:cNvPr id="6" name="Content Placeholder 5">
            <a:extLst>
              <a:ext uri="{FF2B5EF4-FFF2-40B4-BE49-F238E27FC236}">
                <a16:creationId xmlns:a16="http://schemas.microsoft.com/office/drawing/2014/main" id="{F86973A8-55CF-7D43-9A3E-377D65D33420}"/>
              </a:ext>
            </a:extLst>
          </p:cNvPr>
          <p:cNvSpPr>
            <a:spLocks noGrp="1"/>
          </p:cNvSpPr>
          <p:nvPr>
            <p:ph sz="quarter" idx="12"/>
          </p:nvPr>
        </p:nvSpPr>
        <p:spPr>
          <a:xfrm>
            <a:off x="604650" y="909573"/>
            <a:ext cx="8128800" cy="2943000"/>
          </a:xfrm>
        </p:spPr>
        <p:txBody>
          <a:bodyPr vert="horz" lIns="91440" tIns="45720" rIns="91440" bIns="45720" rtlCol="0" anchor="t">
            <a:noAutofit/>
          </a:bodyPr>
          <a:lstStyle/>
          <a:p>
            <a:r>
              <a:rPr lang="en-IN" dirty="0">
                <a:latin typeface="Frutiger 45 light"/>
                <a:cs typeface="Arial"/>
              </a:rPr>
              <a:t>Introduction</a:t>
            </a:r>
          </a:p>
          <a:p>
            <a:r>
              <a:rPr lang="en-IN" dirty="0">
                <a:latin typeface="Frutiger 45 light"/>
                <a:cs typeface="Arial"/>
              </a:rPr>
              <a:t>Motivation</a:t>
            </a:r>
          </a:p>
          <a:p>
            <a:r>
              <a:rPr lang="en-IN" dirty="0">
                <a:latin typeface="Frutiger 45 light"/>
                <a:cs typeface="Arial"/>
              </a:rPr>
              <a:t>Problem statement </a:t>
            </a:r>
          </a:p>
          <a:p>
            <a:r>
              <a:rPr lang="en-IN" dirty="0">
                <a:latin typeface="Frutiger 45 light"/>
                <a:cs typeface="Arial"/>
              </a:rPr>
              <a:t>Research objective</a:t>
            </a:r>
          </a:p>
          <a:p>
            <a:r>
              <a:rPr lang="en-IN" dirty="0">
                <a:latin typeface="Frutiger 45 light"/>
                <a:cs typeface="Arial"/>
              </a:rPr>
              <a:t>Research methodology</a:t>
            </a:r>
            <a:endParaRPr lang="en-IN" sz="2000" dirty="0"/>
          </a:p>
          <a:p>
            <a:r>
              <a:rPr lang="en-IN" dirty="0">
                <a:latin typeface="Frutiger 45 light"/>
                <a:cs typeface="Arial"/>
              </a:rPr>
              <a:t>Current status</a:t>
            </a:r>
          </a:p>
          <a:p>
            <a:r>
              <a:rPr lang="en-IN" dirty="0">
                <a:latin typeface="Frutiger 45 light"/>
                <a:cs typeface="Arial"/>
              </a:rPr>
              <a:t>Current impediments </a:t>
            </a:r>
          </a:p>
          <a:p>
            <a:r>
              <a:rPr lang="en-IN" dirty="0">
                <a:latin typeface="Frutiger 45 light"/>
                <a:cs typeface="Arial"/>
              </a:rPr>
              <a:t>Future work</a:t>
            </a:r>
          </a:p>
        </p:txBody>
      </p:sp>
    </p:spTree>
    <p:extLst>
      <p:ext uri="{BB962C8B-B14F-4D97-AF65-F5344CB8AC3E}">
        <p14:creationId xmlns:p14="http://schemas.microsoft.com/office/powerpoint/2010/main" val="164257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67E8CE-5D7B-4957-B320-D15A7F00E206}"/>
              </a:ext>
            </a:extLst>
          </p:cNvPr>
          <p:cNvSpPr>
            <a:spLocks noGrp="1"/>
          </p:cNvSpPr>
          <p:nvPr>
            <p:ph type="title"/>
          </p:nvPr>
        </p:nvSpPr>
        <p:spPr>
          <a:xfrm>
            <a:off x="485140" y="622348"/>
            <a:ext cx="6545262" cy="629551"/>
          </a:xfrm>
        </p:spPr>
        <p:txBody>
          <a:bodyPr/>
          <a:lstStyle/>
          <a:p>
            <a:r>
              <a:rPr lang="en-IN" dirty="0"/>
              <a:t>Introduction</a:t>
            </a:r>
            <a:br>
              <a:rPr lang="en-IN" sz="1800" dirty="0">
                <a:effectLst/>
                <a:latin typeface="Calibri" panose="020F0502020204030204" pitchFamily="34" charset="0"/>
                <a:ea typeface="Calibri" panose="020F0502020204030204" pitchFamily="34" charset="0"/>
              </a:rPr>
            </a:br>
            <a:endParaRPr lang="de-DE" dirty="0">
              <a:solidFill>
                <a:schemeClr val="accent1"/>
              </a:solidFill>
              <a:latin typeface="Frutiger 45 light"/>
            </a:endParaRPr>
          </a:p>
        </p:txBody>
      </p:sp>
      <p:sp>
        <p:nvSpPr>
          <p:cNvPr id="3" name="TextBox 2">
            <a:extLst>
              <a:ext uri="{FF2B5EF4-FFF2-40B4-BE49-F238E27FC236}">
                <a16:creationId xmlns:a16="http://schemas.microsoft.com/office/drawing/2014/main" id="{D5E4812D-45CB-4FA1-A3C4-4A7A31879559}"/>
              </a:ext>
            </a:extLst>
          </p:cNvPr>
          <p:cNvSpPr txBox="1"/>
          <p:nvPr/>
        </p:nvSpPr>
        <p:spPr>
          <a:xfrm>
            <a:off x="604650" y="1567543"/>
            <a:ext cx="6011303" cy="2308324"/>
          </a:xfrm>
          <a:prstGeom prst="rect">
            <a:avLst/>
          </a:prstGeom>
          <a:noFill/>
        </p:spPr>
        <p:txBody>
          <a:bodyPr wrap="square" rtlCol="0">
            <a:spAutoFit/>
          </a:bodyPr>
          <a:lstStyle/>
          <a:p>
            <a:pPr marL="285750" indent="-285750">
              <a:buFont typeface="Arial" panose="020B0604020202020204" pitchFamily="34" charset="0"/>
              <a:buChar char="•"/>
            </a:pPr>
            <a:r>
              <a:rPr lang="en-IN" dirty="0"/>
              <a:t>Object detection/recognition is a trending topic</a:t>
            </a:r>
          </a:p>
          <a:p>
            <a:endParaRPr lang="en-IN" dirty="0"/>
          </a:p>
          <a:p>
            <a:pPr marL="285750" indent="-285750">
              <a:buFont typeface="Arial" panose="020B0604020202020204" pitchFamily="34" charset="0"/>
              <a:buChar char="•"/>
            </a:pPr>
            <a:r>
              <a:rPr lang="en-IN" dirty="0"/>
              <a:t>Detection of grocery items is less explored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main aim is to detect an object and then classify it into a particular category</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70061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67E8CE-5D7B-4957-B320-D15A7F00E206}"/>
              </a:ext>
            </a:extLst>
          </p:cNvPr>
          <p:cNvSpPr>
            <a:spLocks noGrp="1"/>
          </p:cNvSpPr>
          <p:nvPr>
            <p:ph type="title"/>
          </p:nvPr>
        </p:nvSpPr>
        <p:spPr>
          <a:xfrm>
            <a:off x="485140" y="622348"/>
            <a:ext cx="6545262" cy="629551"/>
          </a:xfrm>
        </p:spPr>
        <p:txBody>
          <a:bodyPr/>
          <a:lstStyle/>
          <a:p>
            <a:r>
              <a:rPr lang="en-IN" dirty="0"/>
              <a:t>MOTIVATION</a:t>
            </a:r>
            <a:br>
              <a:rPr lang="en-IN" sz="1800" dirty="0">
                <a:effectLst/>
                <a:latin typeface="Calibri" panose="020F0502020204030204" pitchFamily="34" charset="0"/>
                <a:ea typeface="Calibri" panose="020F0502020204030204" pitchFamily="34" charset="0"/>
              </a:rPr>
            </a:br>
            <a:endParaRPr lang="de-DE" dirty="0">
              <a:solidFill>
                <a:schemeClr val="accent1"/>
              </a:solidFill>
              <a:latin typeface="Frutiger 45 light"/>
            </a:endParaRPr>
          </a:p>
        </p:txBody>
      </p:sp>
      <p:sp>
        <p:nvSpPr>
          <p:cNvPr id="3" name="TextBox 2">
            <a:extLst>
              <a:ext uri="{FF2B5EF4-FFF2-40B4-BE49-F238E27FC236}">
                <a16:creationId xmlns:a16="http://schemas.microsoft.com/office/drawing/2014/main" id="{D5E4812D-45CB-4FA1-A3C4-4A7A31879559}"/>
              </a:ext>
            </a:extLst>
          </p:cNvPr>
          <p:cNvSpPr txBox="1"/>
          <p:nvPr/>
        </p:nvSpPr>
        <p:spPr>
          <a:xfrm>
            <a:off x="604650" y="1567543"/>
            <a:ext cx="601130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Technology can be used for the betterment of the society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The elderly people or the physically challenged have always had the problem of going around the supermarket and buying items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A well-trained machine will surely identify the required items and help people</a:t>
            </a:r>
            <a:endParaRPr lang="en-IN" dirty="0"/>
          </a:p>
          <a:p>
            <a:endParaRPr lang="en-IN" dirty="0"/>
          </a:p>
        </p:txBody>
      </p:sp>
    </p:spTree>
    <p:extLst>
      <p:ext uri="{BB962C8B-B14F-4D97-AF65-F5344CB8AC3E}">
        <p14:creationId xmlns:p14="http://schemas.microsoft.com/office/powerpoint/2010/main" val="419228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67E8CE-5D7B-4957-B320-D15A7F00E206}"/>
              </a:ext>
            </a:extLst>
          </p:cNvPr>
          <p:cNvSpPr>
            <a:spLocks noGrp="1"/>
          </p:cNvSpPr>
          <p:nvPr>
            <p:ph type="title"/>
          </p:nvPr>
        </p:nvSpPr>
        <p:spPr>
          <a:xfrm>
            <a:off x="485140" y="622348"/>
            <a:ext cx="6545262" cy="629551"/>
          </a:xfrm>
        </p:spPr>
        <p:txBody>
          <a:bodyPr/>
          <a:lstStyle/>
          <a:p>
            <a:r>
              <a:rPr lang="en-IN" dirty="0"/>
              <a:t>PROBLEM STATEMENT</a:t>
            </a:r>
            <a:br>
              <a:rPr lang="en-IN" sz="1800" dirty="0">
                <a:effectLst/>
                <a:latin typeface="Calibri" panose="020F0502020204030204" pitchFamily="34" charset="0"/>
                <a:ea typeface="Calibri" panose="020F0502020204030204" pitchFamily="34" charset="0"/>
              </a:rPr>
            </a:br>
            <a:endParaRPr lang="de-DE" dirty="0">
              <a:solidFill>
                <a:schemeClr val="accent1"/>
              </a:solidFill>
              <a:latin typeface="Frutiger 45 light"/>
            </a:endParaRPr>
          </a:p>
        </p:txBody>
      </p:sp>
      <p:sp>
        <p:nvSpPr>
          <p:cNvPr id="3" name="TextBox 2">
            <a:extLst>
              <a:ext uri="{FF2B5EF4-FFF2-40B4-BE49-F238E27FC236}">
                <a16:creationId xmlns:a16="http://schemas.microsoft.com/office/drawing/2014/main" id="{D5E4812D-45CB-4FA1-A3C4-4A7A31879559}"/>
              </a:ext>
            </a:extLst>
          </p:cNvPr>
          <p:cNvSpPr txBox="1"/>
          <p:nvPr/>
        </p:nvSpPr>
        <p:spPr>
          <a:xfrm>
            <a:off x="604650" y="1567543"/>
            <a:ext cx="601130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Few dataset’s available covering most of the categories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Mis-classification of items/products</a:t>
            </a:r>
          </a:p>
          <a:p>
            <a:pPr marL="742950" lvl="1" indent="-285750">
              <a:buFont typeface="Arial" panose="020B0604020202020204" pitchFamily="34" charset="0"/>
              <a:buChar char="•"/>
            </a:pPr>
            <a:r>
              <a:rPr lang="en-US" dirty="0"/>
              <a:t>Less accuracy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Multi-class classification failure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Display calorie content and costs of various product brands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61127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67E8CE-5D7B-4957-B320-D15A7F00E206}"/>
              </a:ext>
            </a:extLst>
          </p:cNvPr>
          <p:cNvSpPr>
            <a:spLocks noGrp="1"/>
          </p:cNvSpPr>
          <p:nvPr>
            <p:ph type="title"/>
          </p:nvPr>
        </p:nvSpPr>
        <p:spPr>
          <a:xfrm>
            <a:off x="485140" y="622348"/>
            <a:ext cx="6545262" cy="629551"/>
          </a:xfrm>
        </p:spPr>
        <p:txBody>
          <a:bodyPr/>
          <a:lstStyle/>
          <a:p>
            <a:r>
              <a:rPr lang="en-IN" dirty="0"/>
              <a:t>RESEARCH OBJECTIVE</a:t>
            </a:r>
            <a:br>
              <a:rPr lang="en-IN" sz="1800" dirty="0">
                <a:effectLst/>
                <a:latin typeface="Calibri" panose="020F0502020204030204" pitchFamily="34" charset="0"/>
                <a:ea typeface="Calibri" panose="020F0502020204030204" pitchFamily="34" charset="0"/>
              </a:rPr>
            </a:br>
            <a:endParaRPr lang="de-DE" dirty="0">
              <a:solidFill>
                <a:schemeClr val="accent1"/>
              </a:solidFill>
              <a:latin typeface="Frutiger 45 light"/>
            </a:endParaRPr>
          </a:p>
        </p:txBody>
      </p:sp>
      <p:sp>
        <p:nvSpPr>
          <p:cNvPr id="3" name="TextBox 2">
            <a:extLst>
              <a:ext uri="{FF2B5EF4-FFF2-40B4-BE49-F238E27FC236}">
                <a16:creationId xmlns:a16="http://schemas.microsoft.com/office/drawing/2014/main" id="{D5E4812D-45CB-4FA1-A3C4-4A7A31879559}"/>
              </a:ext>
            </a:extLst>
          </p:cNvPr>
          <p:cNvSpPr txBox="1"/>
          <p:nvPr/>
        </p:nvSpPr>
        <p:spPr>
          <a:xfrm>
            <a:off x="783770" y="1251899"/>
            <a:ext cx="597965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Extract more data for analysis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Increase the performance of the model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Handle multi-class classification</a:t>
            </a:r>
          </a:p>
          <a:p>
            <a:endParaRPr lang="en-IN" dirty="0"/>
          </a:p>
          <a:p>
            <a:pPr marL="285750" indent="-285750">
              <a:buFont typeface="Arial" panose="020B0604020202020204" pitchFamily="34" charset="0"/>
              <a:buChar char="•"/>
            </a:pPr>
            <a:r>
              <a:rPr lang="en-IN" dirty="0"/>
              <a:t>Visually represent</a:t>
            </a:r>
          </a:p>
          <a:p>
            <a:pPr marL="742950" lvl="1" indent="-285750">
              <a:buFont typeface="Arial" panose="020B0604020202020204" pitchFamily="34" charset="0"/>
              <a:buChar char="•"/>
            </a:pPr>
            <a:r>
              <a:rPr lang="en-IN" dirty="0"/>
              <a:t>Calorie content of each product</a:t>
            </a:r>
          </a:p>
          <a:p>
            <a:pPr marL="742950" lvl="1" indent="-285750">
              <a:buFont typeface="Arial" panose="020B0604020202020204" pitchFamily="34" charset="0"/>
              <a:buChar char="•"/>
            </a:pPr>
            <a:r>
              <a:rPr lang="en-IN" dirty="0"/>
              <a:t>Price comparisons of brands or price comparison at different locations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84173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67E8CE-5D7B-4957-B320-D15A7F00E206}"/>
              </a:ext>
            </a:extLst>
          </p:cNvPr>
          <p:cNvSpPr>
            <a:spLocks noGrp="1"/>
          </p:cNvSpPr>
          <p:nvPr>
            <p:ph type="title"/>
          </p:nvPr>
        </p:nvSpPr>
        <p:spPr>
          <a:xfrm>
            <a:off x="485140" y="622348"/>
            <a:ext cx="6545262" cy="629551"/>
          </a:xfrm>
        </p:spPr>
        <p:txBody>
          <a:bodyPr/>
          <a:lstStyle/>
          <a:p>
            <a:r>
              <a:rPr lang="en-IN" dirty="0"/>
              <a:t>RESEARCH METHODOLOGY</a:t>
            </a:r>
            <a:br>
              <a:rPr lang="en-IN" sz="1800" dirty="0">
                <a:effectLst/>
                <a:latin typeface="Calibri" panose="020F0502020204030204" pitchFamily="34" charset="0"/>
                <a:ea typeface="Calibri" panose="020F0502020204030204" pitchFamily="34" charset="0"/>
              </a:rPr>
            </a:br>
            <a:endParaRPr lang="de-DE" dirty="0">
              <a:solidFill>
                <a:schemeClr val="accent1"/>
              </a:solidFill>
              <a:latin typeface="Frutiger 45 light"/>
            </a:endParaRPr>
          </a:p>
        </p:txBody>
      </p:sp>
      <p:sp>
        <p:nvSpPr>
          <p:cNvPr id="3" name="TextBox 2">
            <a:extLst>
              <a:ext uri="{FF2B5EF4-FFF2-40B4-BE49-F238E27FC236}">
                <a16:creationId xmlns:a16="http://schemas.microsoft.com/office/drawing/2014/main" id="{D5E4812D-45CB-4FA1-A3C4-4A7A31879559}"/>
              </a:ext>
            </a:extLst>
          </p:cNvPr>
          <p:cNvSpPr txBox="1"/>
          <p:nvPr/>
        </p:nvSpPr>
        <p:spPr>
          <a:xfrm>
            <a:off x="604650" y="1567543"/>
            <a:ext cx="6011303" cy="1200329"/>
          </a:xfrm>
          <a:prstGeom prst="rect">
            <a:avLst/>
          </a:prstGeom>
          <a:noFill/>
        </p:spPr>
        <p:txBody>
          <a:bodyPr wrap="square" rtlCol="0">
            <a:spAutoFit/>
          </a:bodyPr>
          <a:lstStyle/>
          <a:p>
            <a:pPr marL="285750" indent="-285750">
              <a:buFont typeface="Arial" panose="020B0604020202020204" pitchFamily="34" charset="0"/>
              <a:buChar char="•"/>
            </a:pPr>
            <a:r>
              <a:rPr lang="en-IN" dirty="0"/>
              <a:t>Old methodology</a:t>
            </a:r>
          </a:p>
          <a:p>
            <a:endParaRPr lang="en-IN" dirty="0"/>
          </a:p>
          <a:p>
            <a:pPr marL="285750" indent="-285750">
              <a:buFont typeface="Arial" panose="020B0604020202020204" pitchFamily="34" charset="0"/>
              <a:buChar char="•"/>
            </a:pPr>
            <a:endParaRPr lang="en-IN" dirty="0"/>
          </a:p>
          <a:p>
            <a:endParaRPr lang="en-IN" dirty="0"/>
          </a:p>
        </p:txBody>
      </p:sp>
      <p:pic>
        <p:nvPicPr>
          <p:cNvPr id="6" name="Picture 5" descr="Diagram&#10;&#10;Description automatically generated">
            <a:extLst>
              <a:ext uri="{FF2B5EF4-FFF2-40B4-BE49-F238E27FC236}">
                <a16:creationId xmlns:a16="http://schemas.microsoft.com/office/drawing/2014/main" id="{1AA919A7-F228-4762-8E4A-F9C3903FD8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08" y="1971448"/>
            <a:ext cx="8160444" cy="2501199"/>
          </a:xfrm>
          <a:prstGeom prst="rect">
            <a:avLst/>
          </a:prstGeom>
        </p:spPr>
      </p:pic>
    </p:spTree>
    <p:extLst>
      <p:ext uri="{BB962C8B-B14F-4D97-AF65-F5344CB8AC3E}">
        <p14:creationId xmlns:p14="http://schemas.microsoft.com/office/powerpoint/2010/main" val="13941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67E8CE-5D7B-4957-B320-D15A7F00E206}"/>
              </a:ext>
            </a:extLst>
          </p:cNvPr>
          <p:cNvSpPr>
            <a:spLocks noGrp="1"/>
          </p:cNvSpPr>
          <p:nvPr>
            <p:ph type="title"/>
          </p:nvPr>
        </p:nvSpPr>
        <p:spPr>
          <a:xfrm>
            <a:off x="485140" y="622348"/>
            <a:ext cx="6545262" cy="629551"/>
          </a:xfrm>
        </p:spPr>
        <p:txBody>
          <a:bodyPr/>
          <a:lstStyle/>
          <a:p>
            <a:r>
              <a:rPr lang="en-IN" dirty="0"/>
              <a:t>RESEARCH METHODOLOGY</a:t>
            </a:r>
            <a:br>
              <a:rPr lang="en-IN" sz="1800" dirty="0">
                <a:effectLst/>
                <a:latin typeface="Calibri" panose="020F0502020204030204" pitchFamily="34" charset="0"/>
                <a:ea typeface="Calibri" panose="020F0502020204030204" pitchFamily="34" charset="0"/>
              </a:rPr>
            </a:br>
            <a:endParaRPr lang="de-DE" dirty="0">
              <a:solidFill>
                <a:schemeClr val="accent1"/>
              </a:solidFill>
              <a:latin typeface="Frutiger 45 light"/>
            </a:endParaRPr>
          </a:p>
        </p:txBody>
      </p:sp>
      <p:sp>
        <p:nvSpPr>
          <p:cNvPr id="3" name="TextBox 2">
            <a:extLst>
              <a:ext uri="{FF2B5EF4-FFF2-40B4-BE49-F238E27FC236}">
                <a16:creationId xmlns:a16="http://schemas.microsoft.com/office/drawing/2014/main" id="{D5E4812D-45CB-4FA1-A3C4-4A7A31879559}"/>
              </a:ext>
            </a:extLst>
          </p:cNvPr>
          <p:cNvSpPr txBox="1"/>
          <p:nvPr/>
        </p:nvSpPr>
        <p:spPr>
          <a:xfrm>
            <a:off x="604650" y="1094422"/>
            <a:ext cx="6011303" cy="1477328"/>
          </a:xfrm>
          <a:prstGeom prst="rect">
            <a:avLst/>
          </a:prstGeom>
          <a:noFill/>
        </p:spPr>
        <p:txBody>
          <a:bodyPr wrap="square" rtlCol="0">
            <a:spAutoFit/>
          </a:bodyPr>
          <a:lstStyle/>
          <a:p>
            <a:pPr marL="285750" indent="-285750">
              <a:buFont typeface="Arial" panose="020B0604020202020204" pitchFamily="34" charset="0"/>
              <a:buChar char="•"/>
            </a:pPr>
            <a:r>
              <a:rPr lang="en-IN" dirty="0"/>
              <a:t>New methodology</a:t>
            </a:r>
          </a:p>
          <a:p>
            <a:endParaRPr lang="en-IN" dirty="0"/>
          </a:p>
          <a:p>
            <a:endParaRPr lang="en-IN" dirty="0"/>
          </a:p>
          <a:p>
            <a:pPr marL="285750" indent="-285750">
              <a:buFont typeface="Arial" panose="020B0604020202020204" pitchFamily="34" charset="0"/>
              <a:buChar char="•"/>
            </a:pPr>
            <a:endParaRPr lang="en-IN" dirty="0"/>
          </a:p>
          <a:p>
            <a:endParaRPr lang="en-IN" dirty="0"/>
          </a:p>
        </p:txBody>
      </p:sp>
      <p:pic>
        <p:nvPicPr>
          <p:cNvPr id="7" name="Picture 6" descr="Diagram&#10;&#10;Description automatically generated">
            <a:extLst>
              <a:ext uri="{FF2B5EF4-FFF2-40B4-BE49-F238E27FC236}">
                <a16:creationId xmlns:a16="http://schemas.microsoft.com/office/drawing/2014/main" id="{DA4984FD-DDA4-4C0B-8020-025C73BC61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7103" y="1250194"/>
            <a:ext cx="7625484" cy="3893306"/>
          </a:xfrm>
          <a:prstGeom prst="rect">
            <a:avLst/>
          </a:prstGeom>
        </p:spPr>
      </p:pic>
      <p:sp>
        <p:nvSpPr>
          <p:cNvPr id="8" name="Rectangle 7">
            <a:extLst>
              <a:ext uri="{FF2B5EF4-FFF2-40B4-BE49-F238E27FC236}">
                <a16:creationId xmlns:a16="http://schemas.microsoft.com/office/drawing/2014/main" id="{32548D02-C431-488B-833F-270CF6975D6E}"/>
              </a:ext>
            </a:extLst>
          </p:cNvPr>
          <p:cNvSpPr/>
          <p:nvPr/>
        </p:nvSpPr>
        <p:spPr>
          <a:xfrm>
            <a:off x="1436914" y="1398494"/>
            <a:ext cx="1229446" cy="351970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rgbClr val="FF0000"/>
                </a:solidFill>
              </a:ln>
            </a:endParaRPr>
          </a:p>
        </p:txBody>
      </p:sp>
      <p:sp>
        <p:nvSpPr>
          <p:cNvPr id="9" name="Rectangle 8">
            <a:extLst>
              <a:ext uri="{FF2B5EF4-FFF2-40B4-BE49-F238E27FC236}">
                <a16:creationId xmlns:a16="http://schemas.microsoft.com/office/drawing/2014/main" id="{08F8F4C2-5C4E-4828-B4E8-DA90D08FBC10}"/>
              </a:ext>
            </a:extLst>
          </p:cNvPr>
          <p:cNvSpPr/>
          <p:nvPr/>
        </p:nvSpPr>
        <p:spPr>
          <a:xfrm>
            <a:off x="2966037" y="1394171"/>
            <a:ext cx="1990165" cy="352402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71FB6CEB-141E-4BBB-930A-89F98E948757}"/>
              </a:ext>
            </a:extLst>
          </p:cNvPr>
          <p:cNvSpPr/>
          <p:nvPr/>
        </p:nvSpPr>
        <p:spPr>
          <a:xfrm>
            <a:off x="5486400" y="2382050"/>
            <a:ext cx="1199472" cy="116797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7AAC7966-CD76-4EB2-8194-231776E370B9}"/>
              </a:ext>
            </a:extLst>
          </p:cNvPr>
          <p:cNvSpPr/>
          <p:nvPr/>
        </p:nvSpPr>
        <p:spPr>
          <a:xfrm>
            <a:off x="5486400" y="3701902"/>
            <a:ext cx="1199472" cy="100072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F2E65561-4C94-47FF-850E-360CC2E9D9C0}"/>
              </a:ext>
            </a:extLst>
          </p:cNvPr>
          <p:cNvSpPr txBox="1"/>
          <p:nvPr/>
        </p:nvSpPr>
        <p:spPr>
          <a:xfrm>
            <a:off x="174833" y="1711354"/>
            <a:ext cx="1367758" cy="276999"/>
          </a:xfrm>
          <a:prstGeom prst="rect">
            <a:avLst/>
          </a:prstGeom>
          <a:noFill/>
        </p:spPr>
        <p:txBody>
          <a:bodyPr wrap="square" rtlCol="0">
            <a:spAutoFit/>
          </a:bodyPr>
          <a:lstStyle/>
          <a:p>
            <a:r>
              <a:rPr lang="en-IN" sz="1200" dirty="0">
                <a:solidFill>
                  <a:srgbClr val="FFC000"/>
                </a:solidFill>
              </a:rPr>
              <a:t>DATA COLLECTION</a:t>
            </a:r>
          </a:p>
        </p:txBody>
      </p:sp>
      <p:sp>
        <p:nvSpPr>
          <p:cNvPr id="13" name="TextBox 12">
            <a:extLst>
              <a:ext uri="{FF2B5EF4-FFF2-40B4-BE49-F238E27FC236}">
                <a16:creationId xmlns:a16="http://schemas.microsoft.com/office/drawing/2014/main" id="{A4F895CC-AD96-4EA8-84B9-FDB15BCDD092}"/>
              </a:ext>
            </a:extLst>
          </p:cNvPr>
          <p:cNvSpPr txBox="1"/>
          <p:nvPr/>
        </p:nvSpPr>
        <p:spPr>
          <a:xfrm>
            <a:off x="4956202" y="1322998"/>
            <a:ext cx="2612572" cy="276999"/>
          </a:xfrm>
          <a:prstGeom prst="rect">
            <a:avLst/>
          </a:prstGeom>
          <a:noFill/>
        </p:spPr>
        <p:txBody>
          <a:bodyPr wrap="square" rtlCol="0">
            <a:spAutoFit/>
          </a:bodyPr>
          <a:lstStyle/>
          <a:p>
            <a:r>
              <a:rPr lang="en-IN" sz="1200" dirty="0">
                <a:solidFill>
                  <a:srgbClr val="FFC000"/>
                </a:solidFill>
              </a:rPr>
              <a:t>DATA PREPROCESSING + PREPARATION</a:t>
            </a:r>
          </a:p>
        </p:txBody>
      </p:sp>
      <p:sp>
        <p:nvSpPr>
          <p:cNvPr id="14" name="TextBox 13">
            <a:extLst>
              <a:ext uri="{FF2B5EF4-FFF2-40B4-BE49-F238E27FC236}">
                <a16:creationId xmlns:a16="http://schemas.microsoft.com/office/drawing/2014/main" id="{1071AC20-B278-4EE7-8123-5C3DBE5017B6}"/>
              </a:ext>
            </a:extLst>
          </p:cNvPr>
          <p:cNvSpPr txBox="1"/>
          <p:nvPr/>
        </p:nvSpPr>
        <p:spPr>
          <a:xfrm>
            <a:off x="6664217" y="2308041"/>
            <a:ext cx="1897957" cy="553998"/>
          </a:xfrm>
          <a:prstGeom prst="rect">
            <a:avLst/>
          </a:prstGeom>
          <a:noFill/>
        </p:spPr>
        <p:txBody>
          <a:bodyPr wrap="square" rtlCol="0">
            <a:spAutoFit/>
          </a:bodyPr>
          <a:lstStyle/>
          <a:p>
            <a:r>
              <a:rPr lang="en-IN" sz="1200" dirty="0">
                <a:solidFill>
                  <a:srgbClr val="FFC000"/>
                </a:solidFill>
              </a:rPr>
              <a:t>DATA STORAGE</a:t>
            </a:r>
          </a:p>
          <a:p>
            <a:endParaRPr lang="en-IN" dirty="0"/>
          </a:p>
        </p:txBody>
      </p:sp>
      <p:sp>
        <p:nvSpPr>
          <p:cNvPr id="15" name="TextBox 14">
            <a:extLst>
              <a:ext uri="{FF2B5EF4-FFF2-40B4-BE49-F238E27FC236}">
                <a16:creationId xmlns:a16="http://schemas.microsoft.com/office/drawing/2014/main" id="{9FB7E551-6177-4588-85DA-D35569047592}"/>
              </a:ext>
            </a:extLst>
          </p:cNvPr>
          <p:cNvSpPr txBox="1"/>
          <p:nvPr/>
        </p:nvSpPr>
        <p:spPr>
          <a:xfrm>
            <a:off x="6654374" y="3893306"/>
            <a:ext cx="1199472" cy="276999"/>
          </a:xfrm>
          <a:prstGeom prst="rect">
            <a:avLst/>
          </a:prstGeom>
          <a:noFill/>
        </p:spPr>
        <p:txBody>
          <a:bodyPr wrap="square" rtlCol="0">
            <a:spAutoFit/>
          </a:bodyPr>
          <a:lstStyle/>
          <a:p>
            <a:r>
              <a:rPr lang="en-IN" sz="1200" dirty="0">
                <a:solidFill>
                  <a:srgbClr val="FFC000"/>
                </a:solidFill>
              </a:rPr>
              <a:t>MODELING</a:t>
            </a:r>
          </a:p>
        </p:txBody>
      </p:sp>
    </p:spTree>
    <p:extLst>
      <p:ext uri="{BB962C8B-B14F-4D97-AF65-F5344CB8AC3E}">
        <p14:creationId xmlns:p14="http://schemas.microsoft.com/office/powerpoint/2010/main" val="42202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1"/>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p:bldP spid="12" grpId="1"/>
      <p:bldP spid="13" grpId="0"/>
      <p:bldP spid="13" grpId="1"/>
      <p:bldP spid="14" grpId="0"/>
      <p:bldP spid="14" grpId="1"/>
      <p:bldP spid="15" grpId="0"/>
      <p:bldP spid="1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67E8CE-5D7B-4957-B320-D15A7F00E206}"/>
              </a:ext>
            </a:extLst>
          </p:cNvPr>
          <p:cNvSpPr>
            <a:spLocks noGrp="1"/>
          </p:cNvSpPr>
          <p:nvPr>
            <p:ph type="title"/>
          </p:nvPr>
        </p:nvSpPr>
        <p:spPr>
          <a:xfrm>
            <a:off x="485140" y="622348"/>
            <a:ext cx="6545262" cy="629551"/>
          </a:xfrm>
        </p:spPr>
        <p:txBody>
          <a:bodyPr/>
          <a:lstStyle/>
          <a:p>
            <a:r>
              <a:rPr lang="en-IN" dirty="0"/>
              <a:t>CURRENT STATUS</a:t>
            </a:r>
            <a:br>
              <a:rPr lang="en-IN" sz="1800" dirty="0">
                <a:effectLst/>
                <a:latin typeface="Calibri" panose="020F0502020204030204" pitchFamily="34" charset="0"/>
                <a:ea typeface="Calibri" panose="020F0502020204030204" pitchFamily="34" charset="0"/>
              </a:rPr>
            </a:br>
            <a:endParaRPr lang="de-DE" dirty="0">
              <a:solidFill>
                <a:schemeClr val="accent1"/>
              </a:solidFill>
              <a:latin typeface="Frutiger 45 light"/>
            </a:endParaRPr>
          </a:p>
        </p:txBody>
      </p:sp>
      <p:sp>
        <p:nvSpPr>
          <p:cNvPr id="3" name="TextBox 2">
            <a:extLst>
              <a:ext uri="{FF2B5EF4-FFF2-40B4-BE49-F238E27FC236}">
                <a16:creationId xmlns:a16="http://schemas.microsoft.com/office/drawing/2014/main" id="{D5E4812D-45CB-4FA1-A3C4-4A7A31879559}"/>
              </a:ext>
            </a:extLst>
          </p:cNvPr>
          <p:cNvSpPr txBox="1"/>
          <p:nvPr/>
        </p:nvSpPr>
        <p:spPr>
          <a:xfrm>
            <a:off x="783770" y="1251899"/>
            <a:ext cx="597965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Completed:</a:t>
            </a:r>
          </a:p>
          <a:p>
            <a:pPr marL="742950" lvl="1" indent="-285750">
              <a:buFont typeface="Arial" panose="020B0604020202020204" pitchFamily="34" charset="0"/>
              <a:buChar char="•"/>
            </a:pPr>
            <a:r>
              <a:rPr lang="en-US" dirty="0"/>
              <a:t>Data collection</a:t>
            </a:r>
          </a:p>
          <a:p>
            <a:pPr marL="742950" lvl="1" indent="-285750">
              <a:buFont typeface="Arial" panose="020B0604020202020204" pitchFamily="34" charset="0"/>
              <a:buChar char="•"/>
            </a:pPr>
            <a:r>
              <a:rPr lang="en-US" dirty="0"/>
              <a:t>Data cleaning of csv’s</a:t>
            </a:r>
          </a:p>
          <a:p>
            <a:pPr marL="742950" lvl="1" indent="-285750">
              <a:buFont typeface="Arial" panose="020B0604020202020204" pitchFamily="34" charset="0"/>
              <a:buChar char="•"/>
            </a:pPr>
            <a:r>
              <a:rPr lang="en-US" dirty="0"/>
              <a:t>Conversion of csv’s to json</a:t>
            </a:r>
          </a:p>
          <a:p>
            <a:endParaRPr lang="en-IN" dirty="0"/>
          </a:p>
          <a:p>
            <a:pPr marL="285750" indent="-285750">
              <a:buFont typeface="Arial" panose="020B0604020202020204" pitchFamily="34" charset="0"/>
              <a:buChar char="•"/>
            </a:pPr>
            <a:r>
              <a:rPr lang="en-IN" dirty="0"/>
              <a:t>Image storage</a:t>
            </a:r>
          </a:p>
          <a:p>
            <a:pPr marL="742950" lvl="1" indent="-285750">
              <a:buFont typeface="Arial" panose="020B0604020202020204" pitchFamily="34" charset="0"/>
              <a:buChar char="•"/>
            </a:pPr>
            <a:r>
              <a:rPr lang="en-IN" dirty="0"/>
              <a:t>Tutorials</a:t>
            </a:r>
          </a:p>
          <a:p>
            <a:pPr marL="1200150" lvl="2" indent="-285750">
              <a:buFont typeface="Arial" panose="020B0604020202020204" pitchFamily="34" charset="0"/>
              <a:buChar char="•"/>
            </a:pPr>
            <a:r>
              <a:rPr lang="en-IN" dirty="0" err="1"/>
              <a:t>Gridfs</a:t>
            </a:r>
            <a:endParaRPr lang="en-IN" dirty="0"/>
          </a:p>
          <a:p>
            <a:pPr marL="1200150" lvl="2" indent="-285750">
              <a:buFont typeface="Arial" panose="020B0604020202020204" pitchFamily="34" charset="0"/>
              <a:buChar char="•"/>
            </a:pPr>
            <a:r>
              <a:rPr lang="en-IN" dirty="0"/>
              <a:t>Node.js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Modeling</a:t>
            </a:r>
            <a:endParaRPr lang="en-IN" dirty="0"/>
          </a:p>
          <a:p>
            <a:pPr marL="742950" lvl="1" indent="-285750">
              <a:buFont typeface="Arial" panose="020B0604020202020204" pitchFamily="34" charset="0"/>
              <a:buChar char="•"/>
            </a:pPr>
            <a:r>
              <a:rPr lang="en-IN" dirty="0"/>
              <a:t>Tutorial</a:t>
            </a:r>
          </a:p>
          <a:p>
            <a:pPr marL="1200150" lvl="2" indent="-285750">
              <a:buFont typeface="Arial" panose="020B0604020202020204" pitchFamily="34" charset="0"/>
              <a:buChar char="•"/>
            </a:pPr>
            <a:r>
              <a:rPr lang="en-IN" dirty="0" err="1"/>
              <a:t>keras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1906074874"/>
      </p:ext>
    </p:extLst>
  </p:cSld>
  <p:clrMapOvr>
    <a:masterClrMapping/>
  </p:clrMapOvr>
</p:sld>
</file>

<file path=ppt/theme/theme1.xml><?xml version="1.0" encoding="utf-8"?>
<a:theme xmlns:a="http://schemas.openxmlformats.org/drawingml/2006/main" name="SRH Holding">
  <a:themeElements>
    <a:clrScheme name="SRH Holding">
      <a:dk1>
        <a:sysClr val="windowText" lastClr="000000"/>
      </a:dk1>
      <a:lt1>
        <a:sysClr val="window" lastClr="FFFFFF"/>
      </a:lt1>
      <a:dk2>
        <a:srgbClr val="0C3A78"/>
      </a:dk2>
      <a:lt2>
        <a:srgbClr val="F08300"/>
      </a:lt2>
      <a:accent1>
        <a:srgbClr val="909C09"/>
      </a:accent1>
      <a:accent2>
        <a:srgbClr val="717F80"/>
      </a:accent2>
      <a:accent3>
        <a:srgbClr val="860830"/>
      </a:accent3>
      <a:accent4>
        <a:srgbClr val="2E63AC"/>
      </a:accent4>
      <a:accent5>
        <a:srgbClr val="FEC958"/>
      </a:accent5>
      <a:accent6>
        <a:srgbClr val="EDAB33"/>
      </a:accent6>
      <a:hlink>
        <a:srgbClr val="0000FF"/>
      </a:hlink>
      <a:folHlink>
        <a:srgbClr val="800080"/>
      </a:folHlink>
    </a:clrScheme>
    <a:fontScheme name="SRH Bildung">
      <a:majorFont>
        <a:latin typeface="Frutiger 45 light"/>
        <a:ea typeface=""/>
        <a:cs typeface=""/>
      </a:majorFont>
      <a:minorFont>
        <a:latin typeface="Frutiger 45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0008E595D13FC0419E8C413B78AB1B56" ma:contentTypeVersion="11" ma:contentTypeDescription="Ein neues Dokument erstellen." ma:contentTypeScope="" ma:versionID="090af9224d49fab9291a5e48c685003f">
  <xsd:schema xmlns:xsd="http://www.w3.org/2001/XMLSchema" xmlns:xs="http://www.w3.org/2001/XMLSchema" xmlns:p="http://schemas.microsoft.com/office/2006/metadata/properties" xmlns:ns3="a476c9c3-b6f7-4d51-805b-7421645646a2" xmlns:ns4="0f4637fc-93ab-4965-aade-b3345a5bcdb5" targetNamespace="http://schemas.microsoft.com/office/2006/metadata/properties" ma:root="true" ma:fieldsID="aa508e78cebc8559ac75f69694853819" ns3:_="" ns4:_="">
    <xsd:import namespace="a476c9c3-b6f7-4d51-805b-7421645646a2"/>
    <xsd:import namespace="0f4637fc-93ab-4965-aade-b3345a5bcdb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76c9c3-b6f7-4d51-805b-7421645646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4637fc-93ab-4965-aade-b3345a5bcdb5"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SharingHintHash" ma:index="12"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C22C9E-E08D-4310-A982-5DBA4B6993CB}">
  <ds:schemaRefs>
    <ds:schemaRef ds:uri="0f4637fc-93ab-4965-aade-b3345a5bcdb5"/>
    <ds:schemaRef ds:uri="a476c9c3-b6f7-4d51-805b-7421645646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740176A-71B2-4771-8C4D-73311DB94BE7}">
  <ds:schemaRefs>
    <ds:schemaRef ds:uri="http://schemas.microsoft.com/sharepoint/v3/contenttype/forms"/>
  </ds:schemaRefs>
</ds:datastoreItem>
</file>

<file path=customXml/itemProps3.xml><?xml version="1.0" encoding="utf-8"?>
<ds:datastoreItem xmlns:ds="http://schemas.openxmlformats.org/officeDocument/2006/customXml" ds:itemID="{7C0126B6-41F4-4750-9C8C-C10B404C7D0E}">
  <ds:schemaRefs>
    <ds:schemaRef ds:uri="0f4637fc-93ab-4965-aade-b3345a5bcdb5"/>
    <ds:schemaRef ds:uri="a476c9c3-b6f7-4d51-805b-7421645646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208</TotalTime>
  <Words>604</Words>
  <Application>Microsoft Office PowerPoint</Application>
  <PresentationFormat>On-screen Show (16:9)</PresentationFormat>
  <Paragraphs>141</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Calibri</vt:lpstr>
      <vt:lpstr>Frutiger 45 Light</vt:lpstr>
      <vt:lpstr>Frutiger 45 Light</vt:lpstr>
      <vt:lpstr>Frutiger LT Std 45 Light</vt:lpstr>
      <vt:lpstr>Frutiger LT Std 57 Cn</vt:lpstr>
      <vt:lpstr>Wingdings</vt:lpstr>
      <vt:lpstr>SRH Holding</vt:lpstr>
      <vt:lpstr>PowerPoint Presentation</vt:lpstr>
      <vt:lpstr>Agenda</vt:lpstr>
      <vt:lpstr>Introduction </vt:lpstr>
      <vt:lpstr>MOTIVATION </vt:lpstr>
      <vt:lpstr>PROBLEM STATEMENT </vt:lpstr>
      <vt:lpstr>RESEARCH OBJECTIVE </vt:lpstr>
      <vt:lpstr>RESEARCH METHODOLOGY </vt:lpstr>
      <vt:lpstr>RESEARCH METHODOLOGY </vt:lpstr>
      <vt:lpstr>CURRENT STATUS </vt:lpstr>
      <vt:lpstr>CURRENT impediments </vt:lpstr>
      <vt:lpstr>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SRH Kliniken PPT Master</dc:title>
  <dc:creator>SRH Holding</dc:creator>
  <cp:lastModifiedBy>Dsilva, Mavis Monica (SRH Hochschule Heidelberg Student)</cp:lastModifiedBy>
  <cp:revision>29</cp:revision>
  <cp:lastPrinted>2019-01-14T21:43:26Z</cp:lastPrinted>
  <dcterms:created xsi:type="dcterms:W3CDTF">2011-07-17T14:24:41Z</dcterms:created>
  <dcterms:modified xsi:type="dcterms:W3CDTF">2021-05-05T14:25:45Z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0x0101000008E595D13FC0419E8C413B78AB1B56</vt:lpwstr>
  </property>
</Properties>
</file>